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9"/>
  </p:notesMasterIdLst>
  <p:sldIdLst>
    <p:sldId id="256" r:id="rId2"/>
    <p:sldId id="260" r:id="rId3"/>
    <p:sldId id="261" r:id="rId4"/>
    <p:sldId id="262" r:id="rId5"/>
    <p:sldId id="263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</p:sldIdLst>
  <p:sldSz cx="9144000" cy="5143500" type="screen16x9"/>
  <p:notesSz cx="6858000" cy="9144000"/>
  <p:embeddedFontLst>
    <p:embeddedFont>
      <p:font typeface="Adobe Clean" panose="020B0503020404020204" pitchFamily="34" charset="0"/>
      <p:regular r:id="rId30"/>
      <p:bold r:id="rId31"/>
      <p:italic r:id="rId32"/>
      <p:boldItalic r:id="rId33"/>
    </p:embeddedFont>
    <p:embeddedFont>
      <p:font typeface="Arial Nova" panose="020B0504020202020204" pitchFamily="34" charset="0"/>
      <p:regular r:id="rId34"/>
      <p:bold r:id="rId35"/>
      <p:italic r:id="rId36"/>
      <p:boldItalic r:id="rId37"/>
    </p:embeddedFont>
    <p:embeddedFont>
      <p:font typeface="Berlin Sans FB Demi" panose="020E0802020502020306" pitchFamily="34" charset="0"/>
      <p:bold r:id="rId38"/>
    </p:embeddedFont>
    <p:embeddedFont>
      <p:font typeface="Heading Now Trial 64" panose="00000500000000000000" pitchFamily="2" charset="0"/>
      <p:regular r:id="rId39"/>
      <p:bold r:id="rId40"/>
    </p:embeddedFont>
    <p:embeddedFont>
      <p:font typeface="Inter" panose="020B0604020202020204" charset="0"/>
      <p:regular r:id="rId41"/>
      <p:bold r:id="rId42"/>
    </p:embeddedFont>
    <p:embeddedFont>
      <p:font typeface="Manrope Medium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7B23"/>
    <a:srgbClr val="FEA400"/>
    <a:srgbClr val="DC8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864F11-F52C-4634-9F3E-FFF3658C8969}">
  <a:tblStyle styleId="{9D864F11-F52C-4634-9F3E-FFF3658C89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869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337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905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900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249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462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672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967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878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350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84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407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488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77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997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102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3396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232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38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836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000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52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39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1001225" y="2198225"/>
            <a:ext cx="29745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title" idx="2" hasCustomPrompt="1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grpSp>
        <p:nvGrpSpPr>
          <p:cNvPr id="48" name="Google Shape;48;p3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49" name="Google Shape;49;p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0" name="Google Shape;50;p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719252" y="1684329"/>
                <a:ext cx="1139072" cy="11362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783238" y="1767251"/>
                <a:ext cx="1158914" cy="116296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911210" y="1863204"/>
                <a:ext cx="1100907" cy="1094359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5" name="Google Shape;65;p3"/>
          <p:cNvGrpSpPr/>
          <p:nvPr/>
        </p:nvGrpSpPr>
        <p:grpSpPr>
          <a:xfrm flipH="1">
            <a:off x="7784993" y="4327483"/>
            <a:ext cx="2744275" cy="2727763"/>
            <a:chOff x="5985575" y="4420825"/>
            <a:chExt cx="2744275" cy="2727763"/>
          </a:xfrm>
        </p:grpSpPr>
        <p:sp>
          <p:nvSpPr>
            <p:cNvPr id="66" name="Google Shape;66;p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7" name="Google Shape;67;p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788430" y="1684323"/>
                <a:ext cx="1070060" cy="1076696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852417" y="1767253"/>
                <a:ext cx="1089683" cy="109432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998677" y="1863197"/>
                <a:ext cx="1013358" cy="1007559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2" name="Google Shape;82;p3"/>
          <p:cNvGrpSpPr/>
          <p:nvPr/>
        </p:nvGrpSpPr>
        <p:grpSpPr>
          <a:xfrm>
            <a:off x="7875908" y="-2134584"/>
            <a:ext cx="2750618" cy="2741916"/>
            <a:chOff x="2724182" y="-1866850"/>
            <a:chExt cx="2750618" cy="2741916"/>
          </a:xfrm>
        </p:grpSpPr>
        <p:sp>
          <p:nvSpPr>
            <p:cNvPr id="83" name="Google Shape;83;p3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4" name="Google Shape;84;p3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1717240" y="1684321"/>
                <a:ext cx="1141347" cy="1151016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1790377" y="1767255"/>
                <a:ext cx="1151707" cy="11777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1890925" y="1863197"/>
                <a:ext cx="1121111" cy="113663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1"/>
          <p:cNvSpPr txBox="1">
            <a:spLocks noGrp="1"/>
          </p:cNvSpPr>
          <p:nvPr>
            <p:ph type="body" idx="1"/>
          </p:nvPr>
        </p:nvSpPr>
        <p:spPr>
          <a:xfrm>
            <a:off x="1207300" y="1761941"/>
            <a:ext cx="3763200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𑁋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872" name="Google Shape;872;p2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873" name="Google Shape;873;p21"/>
          <p:cNvGrpSpPr/>
          <p:nvPr/>
        </p:nvGrpSpPr>
        <p:grpSpPr>
          <a:xfrm rot="5400000">
            <a:off x="7854984" y="4618264"/>
            <a:ext cx="2750618" cy="2741916"/>
            <a:chOff x="2724182" y="-1866850"/>
            <a:chExt cx="2750618" cy="2741916"/>
          </a:xfrm>
        </p:grpSpPr>
        <p:sp>
          <p:nvSpPr>
            <p:cNvPr id="874" name="Google Shape;874;p2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75" name="Google Shape;875;p2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76" name="Google Shape;876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90" name="Google Shape;890;p21"/>
          <p:cNvGrpSpPr/>
          <p:nvPr/>
        </p:nvGrpSpPr>
        <p:grpSpPr>
          <a:xfrm>
            <a:off x="-1281564" y="4306094"/>
            <a:ext cx="2577160" cy="2638569"/>
            <a:chOff x="-1115775" y="4467744"/>
            <a:chExt cx="2577160" cy="2638569"/>
          </a:xfrm>
        </p:grpSpPr>
        <p:sp>
          <p:nvSpPr>
            <p:cNvPr id="891" name="Google Shape;891;p2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92" name="Google Shape;892;p2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93" name="Google Shape;893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6"/>
          <p:cNvSpPr txBox="1">
            <a:spLocks noGrp="1"/>
          </p:cNvSpPr>
          <p:nvPr>
            <p:ph type="subTitle" idx="1"/>
          </p:nvPr>
        </p:nvSpPr>
        <p:spPr>
          <a:xfrm>
            <a:off x="1469700" y="1583750"/>
            <a:ext cx="28653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6"/>
          <p:cNvSpPr txBox="1">
            <a:spLocks noGrp="1"/>
          </p:cNvSpPr>
          <p:nvPr>
            <p:ph type="subTitle" idx="2"/>
          </p:nvPr>
        </p:nvSpPr>
        <p:spPr>
          <a:xfrm>
            <a:off x="4809054" y="1583750"/>
            <a:ext cx="28653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29" name="Google Shape;1129;p26"/>
          <p:cNvGrpSpPr/>
          <p:nvPr/>
        </p:nvGrpSpPr>
        <p:grpSpPr>
          <a:xfrm rot="-5400000">
            <a:off x="7884759" y="4242264"/>
            <a:ext cx="2750618" cy="2741916"/>
            <a:chOff x="2724182" y="-1866850"/>
            <a:chExt cx="2750618" cy="2741916"/>
          </a:xfrm>
        </p:grpSpPr>
        <p:sp>
          <p:nvSpPr>
            <p:cNvPr id="1130" name="Google Shape;1130;p2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31" name="Google Shape;1131;p2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132" name="Google Shape;1132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4" name="Google Shape;1134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5" name="Google Shape;1135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6" name="Google Shape;1136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7" name="Google Shape;1137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8" name="Google Shape;1138;p2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9" name="Google Shape;1139;p26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0" name="Google Shape;1140;p2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1" name="Google Shape;1141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2" name="Google Shape;1142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3" name="Google Shape;1143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4" name="Google Shape;1144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5" name="Google Shape;1145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46" name="Google Shape;1146;p26"/>
          <p:cNvGrpSpPr/>
          <p:nvPr/>
        </p:nvGrpSpPr>
        <p:grpSpPr>
          <a:xfrm rot="5400000">
            <a:off x="-821691" y="4138089"/>
            <a:ext cx="2750618" cy="2741916"/>
            <a:chOff x="2724182" y="-1866850"/>
            <a:chExt cx="2750618" cy="2741916"/>
          </a:xfrm>
        </p:grpSpPr>
        <p:sp>
          <p:nvSpPr>
            <p:cNvPr id="1147" name="Google Shape;1147;p2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48" name="Google Shape;1148;p2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149" name="Google Shape;1149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0" name="Google Shape;1150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1" name="Google Shape;1151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2" name="Google Shape;1152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3" name="Google Shape;1153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4" name="Google Shape;1154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5" name="Google Shape;1155;p2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6" name="Google Shape;1156;p26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7" name="Google Shape;1157;p2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8" name="Google Shape;1158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9" name="Google Shape;1159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0" name="Google Shape;1160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1" name="Google Shape;1161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2" name="Google Shape;1162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63" name="Google Shape;1163;p26"/>
          <p:cNvGrpSpPr/>
          <p:nvPr/>
        </p:nvGrpSpPr>
        <p:grpSpPr>
          <a:xfrm rot="10800000" flipH="1">
            <a:off x="-1115764" y="-1940331"/>
            <a:ext cx="2577160" cy="2638569"/>
            <a:chOff x="-1115775" y="4467744"/>
            <a:chExt cx="2577160" cy="2638569"/>
          </a:xfrm>
        </p:grpSpPr>
        <p:sp>
          <p:nvSpPr>
            <p:cNvPr id="1164" name="Google Shape;1164;p2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65" name="Google Shape;1165;p26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66" name="Google Shape;1166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7" name="Google Shape;1167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8" name="Google Shape;1168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9" name="Google Shape;1169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0" name="Google Shape;1170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1" name="Google Shape;1171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2" name="Google Shape;1172;p26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3" name="Google Shape;1173;p26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4" name="Google Shape;1174;p26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5" name="Google Shape;1175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6" name="Google Shape;1176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7" name="Google Shape;1177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9" name="Google Shape;1179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7" r:id="rId5"/>
    <p:sldLayoutId id="2147483672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490514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PATRONS </a:t>
            </a:r>
            <a:r>
              <a:rPr lang="en" dirty="0">
                <a:solidFill>
                  <a:schemeClr val="lt2"/>
                </a:solidFill>
              </a:rPr>
              <a:t>DE CONSTRUCTION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716650" y="3397602"/>
            <a:ext cx="4211100" cy="690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YOUMBI FODOUOP FRANCOIS</a:t>
            </a:r>
            <a:endParaRPr sz="2800" b="1"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" name="Google Shape;2856;p73">
            <a:extLst>
              <a:ext uri="{FF2B5EF4-FFF2-40B4-BE49-F238E27FC236}">
                <a16:creationId xmlns:a16="http://schemas.microsoft.com/office/drawing/2014/main" id="{5E12E1B6-B387-4F3B-802F-C272F43DB2E6}"/>
              </a:ext>
            </a:extLst>
          </p:cNvPr>
          <p:cNvGrpSpPr/>
          <p:nvPr/>
        </p:nvGrpSpPr>
        <p:grpSpPr>
          <a:xfrm>
            <a:off x="4820924" y="999073"/>
            <a:ext cx="3274234" cy="3273975"/>
            <a:chOff x="-2002020" y="1926796"/>
            <a:chExt cx="413425" cy="413393"/>
          </a:xfrm>
        </p:grpSpPr>
        <p:sp>
          <p:nvSpPr>
            <p:cNvPr id="105" name="Google Shape;2857;p73">
              <a:extLst>
                <a:ext uri="{FF2B5EF4-FFF2-40B4-BE49-F238E27FC236}">
                  <a16:creationId xmlns:a16="http://schemas.microsoft.com/office/drawing/2014/main" id="{A80795EE-4D2F-42BA-8800-647EF2B145FD}"/>
                </a:ext>
              </a:extLst>
            </p:cNvPr>
            <p:cNvSpPr/>
            <p:nvPr/>
          </p:nvSpPr>
          <p:spPr>
            <a:xfrm>
              <a:off x="-1904013" y="1926796"/>
              <a:ext cx="296428" cy="196827"/>
            </a:xfrm>
            <a:custGeom>
              <a:avLst/>
              <a:gdLst/>
              <a:ahLst/>
              <a:cxnLst/>
              <a:rect l="l" t="t" r="r" b="b"/>
              <a:pathLst>
                <a:path w="9491" h="6302" extrusionOk="0">
                  <a:moveTo>
                    <a:pt x="5062" y="0"/>
                  </a:moveTo>
                  <a:cubicBezTo>
                    <a:pt x="2278" y="0"/>
                    <a:pt x="0" y="2278"/>
                    <a:pt x="0" y="5062"/>
                  </a:cubicBezTo>
                  <a:cubicBezTo>
                    <a:pt x="0" y="5492"/>
                    <a:pt x="76" y="5897"/>
                    <a:pt x="177" y="6302"/>
                  </a:cubicBezTo>
                  <a:lnTo>
                    <a:pt x="177" y="6276"/>
                  </a:lnTo>
                  <a:lnTo>
                    <a:pt x="2455" y="3999"/>
                  </a:lnTo>
                  <a:cubicBezTo>
                    <a:pt x="2379" y="3847"/>
                    <a:pt x="2354" y="3670"/>
                    <a:pt x="2354" y="3492"/>
                  </a:cubicBezTo>
                  <a:cubicBezTo>
                    <a:pt x="2354" y="2860"/>
                    <a:pt x="2860" y="2328"/>
                    <a:pt x="3518" y="2328"/>
                  </a:cubicBezTo>
                  <a:cubicBezTo>
                    <a:pt x="4151" y="2328"/>
                    <a:pt x="4682" y="2860"/>
                    <a:pt x="4682" y="3492"/>
                  </a:cubicBezTo>
                  <a:cubicBezTo>
                    <a:pt x="4682" y="3771"/>
                    <a:pt x="4556" y="4024"/>
                    <a:pt x="4404" y="4226"/>
                  </a:cubicBezTo>
                  <a:lnTo>
                    <a:pt x="5593" y="6251"/>
                  </a:lnTo>
                  <a:cubicBezTo>
                    <a:pt x="5669" y="6226"/>
                    <a:pt x="5745" y="6226"/>
                    <a:pt x="5846" y="6226"/>
                  </a:cubicBezTo>
                  <a:cubicBezTo>
                    <a:pt x="5998" y="6226"/>
                    <a:pt x="6125" y="6251"/>
                    <a:pt x="6277" y="6302"/>
                  </a:cubicBezTo>
                  <a:lnTo>
                    <a:pt x="9491" y="2632"/>
                  </a:lnTo>
                  <a:cubicBezTo>
                    <a:pt x="8630" y="1063"/>
                    <a:pt x="6960" y="0"/>
                    <a:pt x="5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58;p73">
              <a:extLst>
                <a:ext uri="{FF2B5EF4-FFF2-40B4-BE49-F238E27FC236}">
                  <a16:creationId xmlns:a16="http://schemas.microsoft.com/office/drawing/2014/main" id="{6B42B0A3-B014-45EF-8F9A-BCDB90F8F001}"/>
                </a:ext>
              </a:extLst>
            </p:cNvPr>
            <p:cNvSpPr/>
            <p:nvPr/>
          </p:nvSpPr>
          <p:spPr>
            <a:xfrm>
              <a:off x="-1734077" y="2144924"/>
              <a:ext cx="24549" cy="24549"/>
            </a:xfrm>
            <a:custGeom>
              <a:avLst/>
              <a:gdLst/>
              <a:ahLst/>
              <a:cxnLst/>
              <a:rect l="l" t="t" r="r" b="b"/>
              <a:pathLst>
                <a:path w="786" h="786" extrusionOk="0">
                  <a:moveTo>
                    <a:pt x="405" y="1"/>
                  </a:moveTo>
                  <a:cubicBezTo>
                    <a:pt x="178" y="1"/>
                    <a:pt x="1" y="178"/>
                    <a:pt x="1" y="381"/>
                  </a:cubicBezTo>
                  <a:cubicBezTo>
                    <a:pt x="1" y="608"/>
                    <a:pt x="178" y="785"/>
                    <a:pt x="405" y="785"/>
                  </a:cubicBezTo>
                  <a:cubicBezTo>
                    <a:pt x="608" y="785"/>
                    <a:pt x="785" y="608"/>
                    <a:pt x="785" y="381"/>
                  </a:cubicBezTo>
                  <a:cubicBezTo>
                    <a:pt x="785" y="178"/>
                    <a:pt x="608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59;p73">
              <a:extLst>
                <a:ext uri="{FF2B5EF4-FFF2-40B4-BE49-F238E27FC236}">
                  <a16:creationId xmlns:a16="http://schemas.microsoft.com/office/drawing/2014/main" id="{9FF8A0E8-8330-4402-AF13-7D30C1433E75}"/>
                </a:ext>
              </a:extLst>
            </p:cNvPr>
            <p:cNvSpPr/>
            <p:nvPr/>
          </p:nvSpPr>
          <p:spPr>
            <a:xfrm>
              <a:off x="-1806786" y="2023991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405" y="1"/>
                  </a:moveTo>
                  <a:cubicBezTo>
                    <a:pt x="177" y="1"/>
                    <a:pt x="0" y="178"/>
                    <a:pt x="0" y="380"/>
                  </a:cubicBezTo>
                  <a:cubicBezTo>
                    <a:pt x="0" y="608"/>
                    <a:pt x="177" y="785"/>
                    <a:pt x="405" y="785"/>
                  </a:cubicBezTo>
                  <a:cubicBezTo>
                    <a:pt x="608" y="785"/>
                    <a:pt x="785" y="608"/>
                    <a:pt x="785" y="380"/>
                  </a:cubicBezTo>
                  <a:cubicBezTo>
                    <a:pt x="785" y="178"/>
                    <a:pt x="608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60;p73">
              <a:extLst>
                <a:ext uri="{FF2B5EF4-FFF2-40B4-BE49-F238E27FC236}">
                  <a16:creationId xmlns:a16="http://schemas.microsoft.com/office/drawing/2014/main" id="{35A6A841-CBB0-4264-B4D8-A4F58123B514}"/>
                </a:ext>
              </a:extLst>
            </p:cNvPr>
            <p:cNvSpPr/>
            <p:nvPr/>
          </p:nvSpPr>
          <p:spPr>
            <a:xfrm>
              <a:off x="-2002020" y="2032705"/>
              <a:ext cx="413425" cy="307484"/>
            </a:xfrm>
            <a:custGeom>
              <a:avLst/>
              <a:gdLst/>
              <a:ahLst/>
              <a:cxnLst/>
              <a:rect l="l" t="t" r="r" b="b"/>
              <a:pathLst>
                <a:path w="13237" h="9845" extrusionOk="0">
                  <a:moveTo>
                    <a:pt x="12958" y="0"/>
                  </a:moveTo>
                  <a:lnTo>
                    <a:pt x="9997" y="3417"/>
                  </a:lnTo>
                  <a:cubicBezTo>
                    <a:pt x="10073" y="3594"/>
                    <a:pt x="10149" y="3771"/>
                    <a:pt x="10149" y="3974"/>
                  </a:cubicBezTo>
                  <a:cubicBezTo>
                    <a:pt x="10149" y="4632"/>
                    <a:pt x="9617" y="5163"/>
                    <a:pt x="8984" y="5163"/>
                  </a:cubicBezTo>
                  <a:cubicBezTo>
                    <a:pt x="8326" y="5163"/>
                    <a:pt x="7820" y="4632"/>
                    <a:pt x="7820" y="3974"/>
                  </a:cubicBezTo>
                  <a:cubicBezTo>
                    <a:pt x="7820" y="3695"/>
                    <a:pt x="7922" y="3442"/>
                    <a:pt x="8073" y="3240"/>
                  </a:cubicBezTo>
                  <a:lnTo>
                    <a:pt x="6884" y="1240"/>
                  </a:lnTo>
                  <a:cubicBezTo>
                    <a:pt x="6808" y="1266"/>
                    <a:pt x="6732" y="1266"/>
                    <a:pt x="6656" y="1266"/>
                  </a:cubicBezTo>
                  <a:cubicBezTo>
                    <a:pt x="6479" y="1266"/>
                    <a:pt x="6302" y="1215"/>
                    <a:pt x="6150" y="1139"/>
                  </a:cubicBezTo>
                  <a:lnTo>
                    <a:pt x="3594" y="3695"/>
                  </a:lnTo>
                  <a:cubicBezTo>
                    <a:pt x="3796" y="4151"/>
                    <a:pt x="4049" y="4556"/>
                    <a:pt x="4378" y="4935"/>
                  </a:cubicBezTo>
                  <a:lnTo>
                    <a:pt x="3872" y="5416"/>
                  </a:lnTo>
                  <a:lnTo>
                    <a:pt x="3341" y="4859"/>
                  </a:lnTo>
                  <a:lnTo>
                    <a:pt x="0" y="8200"/>
                  </a:lnTo>
                  <a:lnTo>
                    <a:pt x="1645" y="9845"/>
                  </a:lnTo>
                  <a:lnTo>
                    <a:pt x="4986" y="6504"/>
                  </a:lnTo>
                  <a:lnTo>
                    <a:pt x="4429" y="5973"/>
                  </a:lnTo>
                  <a:lnTo>
                    <a:pt x="4910" y="5467"/>
                  </a:lnTo>
                  <a:cubicBezTo>
                    <a:pt x="5796" y="6226"/>
                    <a:pt x="6935" y="6707"/>
                    <a:pt x="8200" y="6707"/>
                  </a:cubicBezTo>
                  <a:cubicBezTo>
                    <a:pt x="10984" y="6707"/>
                    <a:pt x="13236" y="4429"/>
                    <a:pt x="13236" y="1645"/>
                  </a:cubicBezTo>
                  <a:cubicBezTo>
                    <a:pt x="13236" y="1063"/>
                    <a:pt x="13135" y="532"/>
                    <a:pt x="12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624;p38">
            <a:extLst>
              <a:ext uri="{FF2B5EF4-FFF2-40B4-BE49-F238E27FC236}">
                <a16:creationId xmlns:a16="http://schemas.microsoft.com/office/drawing/2014/main" id="{7E98F7DF-AE4A-462A-AF44-DDC1B2AC7160}"/>
              </a:ext>
            </a:extLst>
          </p:cNvPr>
          <p:cNvSpPr txBox="1">
            <a:spLocks/>
          </p:cNvSpPr>
          <p:nvPr/>
        </p:nvSpPr>
        <p:spPr>
          <a:xfrm>
            <a:off x="766825" y="738393"/>
            <a:ext cx="1514395" cy="51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fr-CM" sz="2800" b="1"/>
              <a:t>INF361 </a:t>
            </a:r>
            <a:endParaRPr lang="fr-CM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2"/>
          <p:cNvSpPr txBox="1">
            <a:spLocks noGrp="1"/>
          </p:cNvSpPr>
          <p:nvPr>
            <p:ph type="title"/>
          </p:nvPr>
        </p:nvSpPr>
        <p:spPr>
          <a:xfrm>
            <a:off x="741680" y="2198225"/>
            <a:ext cx="3234045" cy="980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C7B23"/>
                </a:solidFill>
              </a:rPr>
              <a:t>ABSTRACT</a:t>
            </a:r>
            <a:br>
              <a:rPr lang="en" dirty="0"/>
            </a:br>
            <a:r>
              <a:rPr lang="en" dirty="0"/>
              <a:t>FACTORY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35" name="Google Shape;1835;p42"/>
          <p:cNvSpPr txBox="1">
            <a:spLocks noGrp="1"/>
          </p:cNvSpPr>
          <p:nvPr>
            <p:ph type="title" idx="2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836" name="Google Shape;1836;p42"/>
          <p:cNvCxnSpPr/>
          <p:nvPr/>
        </p:nvCxnSpPr>
        <p:spPr>
          <a:xfrm>
            <a:off x="1139425" y="2144350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37" name="Google Shape;1837;p42"/>
          <p:cNvGrpSpPr/>
          <p:nvPr/>
        </p:nvGrpSpPr>
        <p:grpSpPr>
          <a:xfrm>
            <a:off x="5030088" y="1255015"/>
            <a:ext cx="2974500" cy="2633470"/>
            <a:chOff x="4960675" y="1255015"/>
            <a:chExt cx="2974500" cy="2633470"/>
          </a:xfrm>
        </p:grpSpPr>
        <p:sp>
          <p:nvSpPr>
            <p:cNvPr id="1838" name="Google Shape;1838;p42"/>
            <p:cNvSpPr/>
            <p:nvPr/>
          </p:nvSpPr>
          <p:spPr>
            <a:xfrm>
              <a:off x="4960675" y="1323275"/>
              <a:ext cx="2974500" cy="2027700"/>
            </a:xfrm>
            <a:prstGeom prst="roundRect">
              <a:avLst>
                <a:gd name="adj" fmla="val 69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rgbClr val="000000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5053227" y="1399811"/>
              <a:ext cx="65178" cy="65846"/>
            </a:xfrm>
            <a:custGeom>
              <a:avLst/>
              <a:gdLst/>
              <a:ahLst/>
              <a:cxnLst/>
              <a:rect l="l" t="t" r="r" b="b"/>
              <a:pathLst>
                <a:path w="968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50"/>
                  </a:cubicBezTo>
                  <a:cubicBezTo>
                    <a:pt x="792" y="870"/>
                    <a:pt x="539" y="979"/>
                    <a:pt x="319" y="892"/>
                  </a:cubicBezTo>
                  <a:cubicBezTo>
                    <a:pt x="99" y="793"/>
                    <a:pt x="0" y="551"/>
                    <a:pt x="88" y="331"/>
                  </a:cubicBezTo>
                  <a:cubicBezTo>
                    <a:pt x="176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5193141" y="1399811"/>
              <a:ext cx="65245" cy="65846"/>
            </a:xfrm>
            <a:custGeom>
              <a:avLst/>
              <a:gdLst/>
              <a:ahLst/>
              <a:cxnLst/>
              <a:rect l="l" t="t" r="r" b="b"/>
              <a:pathLst>
                <a:path w="969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61"/>
                  </a:cubicBezTo>
                  <a:cubicBezTo>
                    <a:pt x="792" y="870"/>
                    <a:pt x="539" y="979"/>
                    <a:pt x="320" y="892"/>
                  </a:cubicBezTo>
                  <a:cubicBezTo>
                    <a:pt x="100" y="793"/>
                    <a:pt x="1" y="551"/>
                    <a:pt x="89" y="331"/>
                  </a:cubicBezTo>
                  <a:cubicBezTo>
                    <a:pt x="177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5333122" y="1404313"/>
              <a:ext cx="65178" cy="57515"/>
            </a:xfrm>
            <a:custGeom>
              <a:avLst/>
              <a:gdLst/>
              <a:ahLst/>
              <a:cxnLst/>
              <a:rect l="l" t="t" r="r" b="b"/>
              <a:pathLst>
                <a:path w="968" h="856" extrusionOk="0">
                  <a:moveTo>
                    <a:pt x="484" y="1"/>
                  </a:moveTo>
                  <a:cubicBezTo>
                    <a:pt x="314" y="1"/>
                    <a:pt x="154" y="98"/>
                    <a:pt x="88" y="264"/>
                  </a:cubicBezTo>
                  <a:cubicBezTo>
                    <a:pt x="0" y="484"/>
                    <a:pt x="99" y="726"/>
                    <a:pt x="319" y="825"/>
                  </a:cubicBezTo>
                  <a:cubicBezTo>
                    <a:pt x="371" y="845"/>
                    <a:pt x="425" y="855"/>
                    <a:pt x="478" y="855"/>
                  </a:cubicBezTo>
                  <a:cubicBezTo>
                    <a:pt x="649" y="855"/>
                    <a:pt x="813" y="753"/>
                    <a:pt x="880" y="594"/>
                  </a:cubicBezTo>
                  <a:cubicBezTo>
                    <a:pt x="968" y="374"/>
                    <a:pt x="869" y="121"/>
                    <a:pt x="649" y="33"/>
                  </a:cubicBezTo>
                  <a:cubicBezTo>
                    <a:pt x="595" y="11"/>
                    <a:pt x="53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5111670" y="3764318"/>
              <a:ext cx="2685759" cy="124167"/>
            </a:xfrm>
            <a:custGeom>
              <a:avLst/>
              <a:gdLst/>
              <a:ahLst/>
              <a:cxnLst/>
              <a:rect l="l" t="t" r="r" b="b"/>
              <a:pathLst>
                <a:path w="39888" h="1848" extrusionOk="0">
                  <a:moveTo>
                    <a:pt x="19939" y="0"/>
                  </a:moveTo>
                  <a:cubicBezTo>
                    <a:pt x="8931" y="0"/>
                    <a:pt x="1" y="418"/>
                    <a:pt x="1" y="924"/>
                  </a:cubicBezTo>
                  <a:cubicBezTo>
                    <a:pt x="1" y="1430"/>
                    <a:pt x="8931" y="1848"/>
                    <a:pt x="19939" y="1848"/>
                  </a:cubicBezTo>
                  <a:cubicBezTo>
                    <a:pt x="30958" y="1848"/>
                    <a:pt x="39888" y="1430"/>
                    <a:pt x="39888" y="924"/>
                  </a:cubicBezTo>
                  <a:cubicBezTo>
                    <a:pt x="39888" y="418"/>
                    <a:pt x="30958" y="0"/>
                    <a:pt x="1993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5291646" y="3513092"/>
              <a:ext cx="2325126" cy="301549"/>
            </a:xfrm>
            <a:custGeom>
              <a:avLst/>
              <a:gdLst/>
              <a:ahLst/>
              <a:cxnLst/>
              <a:rect l="l" t="t" r="r" b="b"/>
              <a:pathLst>
                <a:path w="34532" h="4488" extrusionOk="0">
                  <a:moveTo>
                    <a:pt x="638" y="0"/>
                  </a:moveTo>
                  <a:cubicBezTo>
                    <a:pt x="286" y="0"/>
                    <a:pt x="0" y="286"/>
                    <a:pt x="0" y="638"/>
                  </a:cubicBezTo>
                  <a:lnTo>
                    <a:pt x="0" y="3849"/>
                  </a:lnTo>
                  <a:cubicBezTo>
                    <a:pt x="0" y="4201"/>
                    <a:pt x="286" y="4487"/>
                    <a:pt x="638" y="4487"/>
                  </a:cubicBezTo>
                  <a:lnTo>
                    <a:pt x="33893" y="4487"/>
                  </a:lnTo>
                  <a:cubicBezTo>
                    <a:pt x="34245" y="4487"/>
                    <a:pt x="34531" y="4201"/>
                    <a:pt x="34531" y="3849"/>
                  </a:cubicBezTo>
                  <a:lnTo>
                    <a:pt x="34531" y="638"/>
                  </a:lnTo>
                  <a:cubicBezTo>
                    <a:pt x="34531" y="286"/>
                    <a:pt x="34245" y="0"/>
                    <a:pt x="33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5291646" y="3681539"/>
              <a:ext cx="85916" cy="3024"/>
            </a:xfrm>
            <a:custGeom>
              <a:avLst/>
              <a:gdLst/>
              <a:ahLst/>
              <a:cxnLst/>
              <a:rect l="l" t="t" r="r" b="b"/>
              <a:pathLst>
                <a:path w="1276" h="45" extrusionOk="0">
                  <a:moveTo>
                    <a:pt x="0" y="1"/>
                  </a:moveTo>
                  <a:lnTo>
                    <a:pt x="0" y="45"/>
                  </a:lnTo>
                  <a:lnTo>
                    <a:pt x="1276" y="4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5291646" y="3597349"/>
              <a:ext cx="242195" cy="3024"/>
            </a:xfrm>
            <a:custGeom>
              <a:avLst/>
              <a:gdLst/>
              <a:ahLst/>
              <a:cxnLst/>
              <a:rect l="l" t="t" r="r" b="b"/>
              <a:pathLst>
                <a:path w="3597" h="45" extrusionOk="0">
                  <a:moveTo>
                    <a:pt x="0" y="0"/>
                  </a:moveTo>
                  <a:lnTo>
                    <a:pt x="0" y="44"/>
                  </a:lnTo>
                  <a:lnTo>
                    <a:pt x="3596" y="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5291646" y="3727363"/>
              <a:ext cx="205903" cy="3024"/>
            </a:xfrm>
            <a:custGeom>
              <a:avLst/>
              <a:gdLst/>
              <a:ahLst/>
              <a:cxnLst/>
              <a:rect l="l" t="t" r="r" b="b"/>
              <a:pathLst>
                <a:path w="3058" h="45" extrusionOk="0">
                  <a:moveTo>
                    <a:pt x="0" y="1"/>
                  </a:moveTo>
                  <a:lnTo>
                    <a:pt x="0" y="45"/>
                  </a:lnTo>
                  <a:lnTo>
                    <a:pt x="3057" y="45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7373053" y="3770231"/>
              <a:ext cx="243676" cy="3024"/>
            </a:xfrm>
            <a:custGeom>
              <a:avLst/>
              <a:gdLst/>
              <a:ahLst/>
              <a:cxnLst/>
              <a:rect l="l" t="t" r="r" b="b"/>
              <a:pathLst>
                <a:path w="3619" h="45" extrusionOk="0">
                  <a:moveTo>
                    <a:pt x="0" y="0"/>
                  </a:moveTo>
                  <a:lnTo>
                    <a:pt x="0" y="44"/>
                  </a:lnTo>
                  <a:lnTo>
                    <a:pt x="3618" y="44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7504079" y="3683756"/>
              <a:ext cx="112647" cy="3024"/>
            </a:xfrm>
            <a:custGeom>
              <a:avLst/>
              <a:gdLst/>
              <a:ahLst/>
              <a:cxnLst/>
              <a:rect l="l" t="t" r="r" b="b"/>
              <a:pathLst>
                <a:path w="1673" h="45" extrusionOk="0">
                  <a:moveTo>
                    <a:pt x="1" y="1"/>
                  </a:moveTo>
                  <a:lnTo>
                    <a:pt x="1" y="45"/>
                  </a:lnTo>
                  <a:lnTo>
                    <a:pt x="1672" y="45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7131671" y="3640150"/>
              <a:ext cx="391000" cy="3763"/>
            </a:xfrm>
            <a:custGeom>
              <a:avLst/>
              <a:gdLst/>
              <a:ahLst/>
              <a:cxnLst/>
              <a:rect l="l" t="t" r="r" b="b"/>
              <a:pathLst>
                <a:path w="5807" h="56" extrusionOk="0">
                  <a:moveTo>
                    <a:pt x="0" y="1"/>
                  </a:moveTo>
                  <a:lnTo>
                    <a:pt x="0" y="56"/>
                  </a:lnTo>
                  <a:lnTo>
                    <a:pt x="5807" y="5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5291646" y="3770231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5573764" y="3727363"/>
              <a:ext cx="2043003" cy="3024"/>
            </a:xfrm>
            <a:custGeom>
              <a:avLst/>
              <a:gdLst/>
              <a:ahLst/>
              <a:cxnLst/>
              <a:rect l="l" t="t" r="r" b="b"/>
              <a:pathLst>
                <a:path w="30342" h="45" extrusionOk="0">
                  <a:moveTo>
                    <a:pt x="0" y="1"/>
                  </a:moveTo>
                  <a:lnTo>
                    <a:pt x="0" y="45"/>
                  </a:lnTo>
                  <a:lnTo>
                    <a:pt x="30341" y="45"/>
                  </a:lnTo>
                  <a:lnTo>
                    <a:pt x="3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5441929" y="3683756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1" y="1"/>
                  </a:moveTo>
                  <a:lnTo>
                    <a:pt x="1" y="45"/>
                  </a:lnTo>
                  <a:lnTo>
                    <a:pt x="29924" y="45"/>
                  </a:lnTo>
                  <a:lnTo>
                    <a:pt x="29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5333122" y="3640150"/>
              <a:ext cx="1660150" cy="3763"/>
            </a:xfrm>
            <a:custGeom>
              <a:avLst/>
              <a:gdLst/>
              <a:ahLst/>
              <a:cxnLst/>
              <a:rect l="l" t="t" r="r" b="b"/>
              <a:pathLst>
                <a:path w="24656" h="56" extrusionOk="0">
                  <a:moveTo>
                    <a:pt x="0" y="1"/>
                  </a:moveTo>
                  <a:lnTo>
                    <a:pt x="0" y="56"/>
                  </a:lnTo>
                  <a:lnTo>
                    <a:pt x="24656" y="56"/>
                  </a:lnTo>
                  <a:lnTo>
                    <a:pt x="24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5601908" y="3597349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5291646" y="3553742"/>
              <a:ext cx="2014858" cy="3763"/>
            </a:xfrm>
            <a:custGeom>
              <a:avLst/>
              <a:gdLst/>
              <a:ahLst/>
              <a:cxnLst/>
              <a:rect l="l" t="t" r="r" b="b"/>
              <a:pathLst>
                <a:path w="29924" h="56" extrusionOk="0">
                  <a:moveTo>
                    <a:pt x="0" y="0"/>
                  </a:moveTo>
                  <a:lnTo>
                    <a:pt x="0" y="55"/>
                  </a:lnTo>
                  <a:lnTo>
                    <a:pt x="29923" y="55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7366387" y="3553742"/>
              <a:ext cx="250342" cy="3763"/>
            </a:xfrm>
            <a:custGeom>
              <a:avLst/>
              <a:gdLst/>
              <a:ahLst/>
              <a:cxnLst/>
              <a:rect l="l" t="t" r="r" b="b"/>
              <a:pathLst>
                <a:path w="3718" h="56" extrusionOk="0">
                  <a:moveTo>
                    <a:pt x="0" y="0"/>
                  </a:moveTo>
                  <a:lnTo>
                    <a:pt x="0" y="55"/>
                  </a:lnTo>
                  <a:lnTo>
                    <a:pt x="3717" y="55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6023199" y="3513092"/>
              <a:ext cx="861991" cy="301549"/>
            </a:xfrm>
            <a:custGeom>
              <a:avLst/>
              <a:gdLst/>
              <a:ahLst/>
              <a:cxnLst/>
              <a:rect l="l" t="t" r="r" b="b"/>
              <a:pathLst>
                <a:path w="12802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12801" y="4487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6170519" y="3586263"/>
              <a:ext cx="567276" cy="154470"/>
            </a:xfrm>
            <a:custGeom>
              <a:avLst/>
              <a:gdLst/>
              <a:ahLst/>
              <a:cxnLst/>
              <a:rect l="l" t="t" r="r" b="b"/>
              <a:pathLst>
                <a:path w="8425" h="2299" extrusionOk="0">
                  <a:moveTo>
                    <a:pt x="1156" y="0"/>
                  </a:moveTo>
                  <a:cubicBezTo>
                    <a:pt x="518" y="0"/>
                    <a:pt x="1" y="517"/>
                    <a:pt x="1" y="1155"/>
                  </a:cubicBezTo>
                  <a:cubicBezTo>
                    <a:pt x="1" y="1793"/>
                    <a:pt x="518" y="2299"/>
                    <a:pt x="1156" y="2299"/>
                  </a:cubicBezTo>
                  <a:lnTo>
                    <a:pt x="7281" y="2299"/>
                  </a:lnTo>
                  <a:cubicBezTo>
                    <a:pt x="7919" y="2299"/>
                    <a:pt x="8425" y="1793"/>
                    <a:pt x="8425" y="1155"/>
                  </a:cubicBezTo>
                  <a:cubicBezTo>
                    <a:pt x="8425" y="517"/>
                    <a:pt x="7919" y="0"/>
                    <a:pt x="7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6234214" y="3610653"/>
              <a:ext cx="65245" cy="106429"/>
            </a:xfrm>
            <a:custGeom>
              <a:avLst/>
              <a:gdLst/>
              <a:ahLst/>
              <a:cxnLst/>
              <a:rect l="l" t="t" r="r" b="b"/>
              <a:pathLst>
                <a:path w="969" h="1584" extrusionOk="0">
                  <a:moveTo>
                    <a:pt x="462" y="0"/>
                  </a:moveTo>
                  <a:cubicBezTo>
                    <a:pt x="407" y="0"/>
                    <a:pt x="374" y="44"/>
                    <a:pt x="374" y="88"/>
                  </a:cubicBezTo>
                  <a:cubicBezTo>
                    <a:pt x="374" y="121"/>
                    <a:pt x="353" y="154"/>
                    <a:pt x="309" y="165"/>
                  </a:cubicBezTo>
                  <a:cubicBezTo>
                    <a:pt x="287" y="176"/>
                    <a:pt x="265" y="187"/>
                    <a:pt x="254" y="187"/>
                  </a:cubicBezTo>
                  <a:cubicBezTo>
                    <a:pt x="188" y="220"/>
                    <a:pt x="133" y="264"/>
                    <a:pt x="100" y="319"/>
                  </a:cubicBezTo>
                  <a:cubicBezTo>
                    <a:pt x="56" y="374"/>
                    <a:pt x="45" y="440"/>
                    <a:pt x="45" y="517"/>
                  </a:cubicBezTo>
                  <a:cubicBezTo>
                    <a:pt x="45" y="682"/>
                    <a:pt x="133" y="781"/>
                    <a:pt x="309" y="836"/>
                  </a:cubicBezTo>
                  <a:lnTo>
                    <a:pt x="616" y="935"/>
                  </a:lnTo>
                  <a:cubicBezTo>
                    <a:pt x="660" y="946"/>
                    <a:pt x="682" y="968"/>
                    <a:pt x="704" y="979"/>
                  </a:cubicBezTo>
                  <a:cubicBezTo>
                    <a:pt x="726" y="1001"/>
                    <a:pt x="737" y="1023"/>
                    <a:pt x="737" y="1056"/>
                  </a:cubicBezTo>
                  <a:cubicBezTo>
                    <a:pt x="737" y="1100"/>
                    <a:pt x="715" y="1144"/>
                    <a:pt x="671" y="1166"/>
                  </a:cubicBezTo>
                  <a:cubicBezTo>
                    <a:pt x="627" y="1199"/>
                    <a:pt x="572" y="1221"/>
                    <a:pt x="506" y="1221"/>
                  </a:cubicBezTo>
                  <a:cubicBezTo>
                    <a:pt x="440" y="1221"/>
                    <a:pt x="374" y="1199"/>
                    <a:pt x="331" y="1155"/>
                  </a:cubicBezTo>
                  <a:cubicBezTo>
                    <a:pt x="298" y="1133"/>
                    <a:pt x="265" y="1100"/>
                    <a:pt x="254" y="1056"/>
                  </a:cubicBezTo>
                  <a:cubicBezTo>
                    <a:pt x="232" y="1023"/>
                    <a:pt x="199" y="1001"/>
                    <a:pt x="155" y="1001"/>
                  </a:cubicBezTo>
                  <a:lnTo>
                    <a:pt x="89" y="1012"/>
                  </a:lnTo>
                  <a:cubicBezTo>
                    <a:pt x="34" y="1023"/>
                    <a:pt x="1" y="1078"/>
                    <a:pt x="23" y="1133"/>
                  </a:cubicBezTo>
                  <a:cubicBezTo>
                    <a:pt x="34" y="1177"/>
                    <a:pt x="56" y="1210"/>
                    <a:pt x="78" y="1243"/>
                  </a:cubicBezTo>
                  <a:cubicBezTo>
                    <a:pt x="122" y="1309"/>
                    <a:pt x="177" y="1353"/>
                    <a:pt x="254" y="1386"/>
                  </a:cubicBezTo>
                  <a:cubicBezTo>
                    <a:pt x="276" y="1397"/>
                    <a:pt x="287" y="1397"/>
                    <a:pt x="309" y="1408"/>
                  </a:cubicBezTo>
                  <a:cubicBezTo>
                    <a:pt x="342" y="1419"/>
                    <a:pt x="374" y="1452"/>
                    <a:pt x="374" y="1485"/>
                  </a:cubicBezTo>
                  <a:lnTo>
                    <a:pt x="374" y="1496"/>
                  </a:lnTo>
                  <a:cubicBezTo>
                    <a:pt x="374" y="1540"/>
                    <a:pt x="407" y="1584"/>
                    <a:pt x="451" y="1584"/>
                  </a:cubicBezTo>
                  <a:lnTo>
                    <a:pt x="517" y="1584"/>
                  </a:lnTo>
                  <a:cubicBezTo>
                    <a:pt x="572" y="1584"/>
                    <a:pt x="605" y="1540"/>
                    <a:pt x="605" y="1496"/>
                  </a:cubicBezTo>
                  <a:cubicBezTo>
                    <a:pt x="605" y="1452"/>
                    <a:pt x="627" y="1419"/>
                    <a:pt x="671" y="1408"/>
                  </a:cubicBezTo>
                  <a:cubicBezTo>
                    <a:pt x="693" y="1408"/>
                    <a:pt x="715" y="1397"/>
                    <a:pt x="737" y="1386"/>
                  </a:cubicBezTo>
                  <a:cubicBezTo>
                    <a:pt x="814" y="1353"/>
                    <a:pt x="869" y="1309"/>
                    <a:pt x="902" y="1243"/>
                  </a:cubicBezTo>
                  <a:cubicBezTo>
                    <a:pt x="946" y="1188"/>
                    <a:pt x="968" y="1122"/>
                    <a:pt x="968" y="1045"/>
                  </a:cubicBezTo>
                  <a:cubicBezTo>
                    <a:pt x="968" y="946"/>
                    <a:pt x="935" y="880"/>
                    <a:pt x="891" y="825"/>
                  </a:cubicBezTo>
                  <a:cubicBezTo>
                    <a:pt x="847" y="770"/>
                    <a:pt x="770" y="737"/>
                    <a:pt x="660" y="704"/>
                  </a:cubicBezTo>
                  <a:lnTo>
                    <a:pt x="440" y="638"/>
                  </a:lnTo>
                  <a:cubicBezTo>
                    <a:pt x="385" y="627"/>
                    <a:pt x="342" y="605"/>
                    <a:pt x="320" y="583"/>
                  </a:cubicBezTo>
                  <a:cubicBezTo>
                    <a:pt x="287" y="561"/>
                    <a:pt x="276" y="539"/>
                    <a:pt x="276" y="506"/>
                  </a:cubicBezTo>
                  <a:cubicBezTo>
                    <a:pt x="276" y="484"/>
                    <a:pt x="287" y="451"/>
                    <a:pt x="309" y="429"/>
                  </a:cubicBezTo>
                  <a:cubicBezTo>
                    <a:pt x="320" y="407"/>
                    <a:pt x="353" y="396"/>
                    <a:pt x="374" y="385"/>
                  </a:cubicBezTo>
                  <a:cubicBezTo>
                    <a:pt x="407" y="374"/>
                    <a:pt x="440" y="363"/>
                    <a:pt x="484" y="363"/>
                  </a:cubicBezTo>
                  <a:cubicBezTo>
                    <a:pt x="517" y="363"/>
                    <a:pt x="561" y="374"/>
                    <a:pt x="594" y="396"/>
                  </a:cubicBezTo>
                  <a:cubicBezTo>
                    <a:pt x="627" y="407"/>
                    <a:pt x="649" y="429"/>
                    <a:pt x="671" y="462"/>
                  </a:cubicBezTo>
                  <a:cubicBezTo>
                    <a:pt x="682" y="473"/>
                    <a:pt x="682" y="484"/>
                    <a:pt x="693" y="495"/>
                  </a:cubicBezTo>
                  <a:cubicBezTo>
                    <a:pt x="712" y="522"/>
                    <a:pt x="737" y="542"/>
                    <a:pt x="764" y="542"/>
                  </a:cubicBezTo>
                  <a:cubicBezTo>
                    <a:pt x="770" y="542"/>
                    <a:pt x="776" y="541"/>
                    <a:pt x="781" y="539"/>
                  </a:cubicBezTo>
                  <a:lnTo>
                    <a:pt x="858" y="528"/>
                  </a:lnTo>
                  <a:cubicBezTo>
                    <a:pt x="913" y="517"/>
                    <a:pt x="946" y="462"/>
                    <a:pt x="924" y="407"/>
                  </a:cubicBezTo>
                  <a:cubicBezTo>
                    <a:pt x="902" y="374"/>
                    <a:pt x="891" y="341"/>
                    <a:pt x="858" y="319"/>
                  </a:cubicBezTo>
                  <a:cubicBezTo>
                    <a:pt x="825" y="264"/>
                    <a:pt x="770" y="220"/>
                    <a:pt x="704" y="187"/>
                  </a:cubicBezTo>
                  <a:cubicBezTo>
                    <a:pt x="693" y="187"/>
                    <a:pt x="682" y="187"/>
                    <a:pt x="660" y="176"/>
                  </a:cubicBezTo>
                  <a:cubicBezTo>
                    <a:pt x="627" y="165"/>
                    <a:pt x="605" y="132"/>
                    <a:pt x="605" y="99"/>
                  </a:cubicBezTo>
                  <a:lnTo>
                    <a:pt x="605" y="88"/>
                  </a:lnTo>
                  <a:cubicBezTo>
                    <a:pt x="605" y="44"/>
                    <a:pt x="572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6043196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6831037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5387122" y="3786491"/>
              <a:ext cx="2134104" cy="28153"/>
            </a:xfrm>
            <a:custGeom>
              <a:avLst/>
              <a:gdLst/>
              <a:ahLst/>
              <a:cxnLst/>
              <a:rect l="l" t="t" r="r" b="b"/>
              <a:pathLst>
                <a:path w="31695" h="419" extrusionOk="0">
                  <a:moveTo>
                    <a:pt x="210" y="0"/>
                  </a:moveTo>
                  <a:cubicBezTo>
                    <a:pt x="100" y="0"/>
                    <a:pt x="1" y="88"/>
                    <a:pt x="1" y="209"/>
                  </a:cubicBezTo>
                  <a:cubicBezTo>
                    <a:pt x="1" y="319"/>
                    <a:pt x="100" y="418"/>
                    <a:pt x="210" y="418"/>
                  </a:cubicBezTo>
                  <a:lnTo>
                    <a:pt x="31486" y="418"/>
                  </a:lnTo>
                  <a:cubicBezTo>
                    <a:pt x="31596" y="418"/>
                    <a:pt x="31695" y="319"/>
                    <a:pt x="31695" y="209"/>
                  </a:cubicBezTo>
                  <a:cubicBezTo>
                    <a:pt x="31695" y="88"/>
                    <a:pt x="31596" y="0"/>
                    <a:pt x="3148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5340529" y="3534526"/>
              <a:ext cx="1262552" cy="42934"/>
            </a:xfrm>
            <a:custGeom>
              <a:avLst/>
              <a:gdLst/>
              <a:ahLst/>
              <a:cxnLst/>
              <a:rect l="l" t="t" r="r" b="b"/>
              <a:pathLst>
                <a:path w="18751" h="639" extrusionOk="0">
                  <a:moveTo>
                    <a:pt x="33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30" y="638"/>
                  </a:cubicBezTo>
                  <a:lnTo>
                    <a:pt x="18431" y="638"/>
                  </a:lnTo>
                  <a:cubicBezTo>
                    <a:pt x="18607" y="638"/>
                    <a:pt x="18750" y="495"/>
                    <a:pt x="18750" y="319"/>
                  </a:cubicBezTo>
                  <a:cubicBezTo>
                    <a:pt x="18750" y="132"/>
                    <a:pt x="18607" y="0"/>
                    <a:pt x="184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6331239" y="3615087"/>
              <a:ext cx="350264" cy="32520"/>
            </a:xfrm>
            <a:custGeom>
              <a:avLst/>
              <a:gdLst/>
              <a:ahLst/>
              <a:cxnLst/>
              <a:rect l="l" t="t" r="r" b="b"/>
              <a:pathLst>
                <a:path w="5202" h="484" extrusionOk="0">
                  <a:moveTo>
                    <a:pt x="253" y="0"/>
                  </a:moveTo>
                  <a:cubicBezTo>
                    <a:pt x="110" y="0"/>
                    <a:pt x="0" y="110"/>
                    <a:pt x="0" y="242"/>
                  </a:cubicBezTo>
                  <a:cubicBezTo>
                    <a:pt x="0" y="374"/>
                    <a:pt x="110" y="484"/>
                    <a:pt x="253" y="484"/>
                  </a:cubicBezTo>
                  <a:lnTo>
                    <a:pt x="4960" y="484"/>
                  </a:lnTo>
                  <a:cubicBezTo>
                    <a:pt x="5092" y="484"/>
                    <a:pt x="5202" y="374"/>
                    <a:pt x="5202" y="242"/>
                  </a:cubicBezTo>
                  <a:cubicBezTo>
                    <a:pt x="5202" y="110"/>
                    <a:pt x="5092" y="0"/>
                    <a:pt x="4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6331239" y="3665279"/>
              <a:ext cx="107395" cy="14849"/>
            </a:xfrm>
            <a:custGeom>
              <a:avLst/>
              <a:gdLst/>
              <a:ahLst/>
              <a:cxnLst/>
              <a:rect l="l" t="t" r="r" b="b"/>
              <a:pathLst>
                <a:path w="1595" h="221" extrusionOk="0">
                  <a:moveTo>
                    <a:pt x="110" y="1"/>
                  </a:moveTo>
                  <a:cubicBezTo>
                    <a:pt x="55" y="1"/>
                    <a:pt x="0" y="56"/>
                    <a:pt x="0" y="111"/>
                  </a:cubicBezTo>
                  <a:cubicBezTo>
                    <a:pt x="0" y="177"/>
                    <a:pt x="55" y="221"/>
                    <a:pt x="110" y="221"/>
                  </a:cubicBezTo>
                  <a:lnTo>
                    <a:pt x="1485" y="221"/>
                  </a:lnTo>
                  <a:cubicBezTo>
                    <a:pt x="1551" y="221"/>
                    <a:pt x="1595" y="166"/>
                    <a:pt x="1595" y="111"/>
                  </a:cubicBezTo>
                  <a:cubicBezTo>
                    <a:pt x="1595" y="56"/>
                    <a:pt x="1551" y="1"/>
                    <a:pt x="1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6454118" y="3665279"/>
              <a:ext cx="188935" cy="14849"/>
            </a:xfrm>
            <a:custGeom>
              <a:avLst/>
              <a:gdLst/>
              <a:ahLst/>
              <a:cxnLst/>
              <a:rect l="l" t="t" r="r" b="b"/>
              <a:pathLst>
                <a:path w="2806" h="221" extrusionOk="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cubicBezTo>
                    <a:pt x="1" y="177"/>
                    <a:pt x="56" y="221"/>
                    <a:pt x="111" y="221"/>
                  </a:cubicBezTo>
                  <a:lnTo>
                    <a:pt x="2695" y="221"/>
                  </a:lnTo>
                  <a:cubicBezTo>
                    <a:pt x="2761" y="221"/>
                    <a:pt x="2805" y="166"/>
                    <a:pt x="2805" y="111"/>
                  </a:cubicBezTo>
                  <a:cubicBezTo>
                    <a:pt x="2805" y="56"/>
                    <a:pt x="276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6331239" y="3690408"/>
              <a:ext cx="235529" cy="14110"/>
            </a:xfrm>
            <a:custGeom>
              <a:avLst/>
              <a:gdLst/>
              <a:ahLst/>
              <a:cxnLst/>
              <a:rect l="l" t="t" r="r" b="b"/>
              <a:pathLst>
                <a:path w="3498" h="210" extrusionOk="0">
                  <a:moveTo>
                    <a:pt x="110" y="1"/>
                  </a:moveTo>
                  <a:cubicBezTo>
                    <a:pt x="55" y="1"/>
                    <a:pt x="0" y="45"/>
                    <a:pt x="0" y="111"/>
                  </a:cubicBezTo>
                  <a:cubicBezTo>
                    <a:pt x="0" y="166"/>
                    <a:pt x="55" y="210"/>
                    <a:pt x="110" y="210"/>
                  </a:cubicBezTo>
                  <a:lnTo>
                    <a:pt x="3398" y="210"/>
                  </a:lnTo>
                  <a:cubicBezTo>
                    <a:pt x="3453" y="210"/>
                    <a:pt x="3497" y="166"/>
                    <a:pt x="3497" y="111"/>
                  </a:cubicBezTo>
                  <a:cubicBezTo>
                    <a:pt x="3497" y="45"/>
                    <a:pt x="3453" y="1"/>
                    <a:pt x="3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5438967" y="1648080"/>
              <a:ext cx="419212" cy="1865060"/>
            </a:xfrm>
            <a:custGeom>
              <a:avLst/>
              <a:gdLst/>
              <a:ahLst/>
              <a:cxnLst/>
              <a:rect l="l" t="t" r="r" b="b"/>
              <a:pathLst>
                <a:path w="6226" h="27758" extrusionOk="0">
                  <a:moveTo>
                    <a:pt x="1" y="1"/>
                  </a:moveTo>
                  <a:lnTo>
                    <a:pt x="1" y="27757"/>
                  </a:lnTo>
                  <a:lnTo>
                    <a:pt x="6225" y="27757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5462667" y="3485745"/>
              <a:ext cx="371810" cy="27414"/>
            </a:xfrm>
            <a:custGeom>
              <a:avLst/>
              <a:gdLst/>
              <a:ahLst/>
              <a:cxnLst/>
              <a:rect l="l" t="t" r="r" b="b"/>
              <a:pathLst>
                <a:path w="5522" h="408" extrusionOk="0">
                  <a:moveTo>
                    <a:pt x="199" y="1"/>
                  </a:moveTo>
                  <a:cubicBezTo>
                    <a:pt x="89" y="1"/>
                    <a:pt x="1" y="100"/>
                    <a:pt x="1" y="209"/>
                  </a:cubicBezTo>
                  <a:cubicBezTo>
                    <a:pt x="1" y="319"/>
                    <a:pt x="89" y="407"/>
                    <a:pt x="199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5484887" y="1696122"/>
              <a:ext cx="74133" cy="852036"/>
            </a:xfrm>
            <a:custGeom>
              <a:avLst/>
              <a:gdLst/>
              <a:ahLst/>
              <a:cxnLst/>
              <a:rect l="l" t="t" r="r" b="b"/>
              <a:pathLst>
                <a:path w="1101" h="12681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lnTo>
                    <a:pt x="0" y="12130"/>
                  </a:lnTo>
                  <a:cubicBezTo>
                    <a:pt x="0" y="12438"/>
                    <a:pt x="242" y="12680"/>
                    <a:pt x="550" y="12680"/>
                  </a:cubicBezTo>
                  <a:cubicBezTo>
                    <a:pt x="858" y="12680"/>
                    <a:pt x="1100" y="12438"/>
                    <a:pt x="1100" y="12130"/>
                  </a:cubicBezTo>
                  <a:lnTo>
                    <a:pt x="1100" y="550"/>
                  </a:lnTo>
                  <a:cubicBezTo>
                    <a:pt x="1100" y="243"/>
                    <a:pt x="858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5975798" y="1255015"/>
              <a:ext cx="419145" cy="2258122"/>
            </a:xfrm>
            <a:custGeom>
              <a:avLst/>
              <a:gdLst/>
              <a:ahLst/>
              <a:cxnLst/>
              <a:rect l="l" t="t" r="r" b="b"/>
              <a:pathLst>
                <a:path w="6225" h="33608" extrusionOk="0">
                  <a:moveTo>
                    <a:pt x="1" y="0"/>
                  </a:moveTo>
                  <a:lnTo>
                    <a:pt x="1" y="33607"/>
                  </a:lnTo>
                  <a:lnTo>
                    <a:pt x="6225" y="33607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5999498" y="3485745"/>
              <a:ext cx="372551" cy="27414"/>
            </a:xfrm>
            <a:custGeom>
              <a:avLst/>
              <a:gdLst/>
              <a:ahLst/>
              <a:cxnLst/>
              <a:rect l="l" t="t" r="r" b="b"/>
              <a:pathLst>
                <a:path w="5533" h="408" extrusionOk="0">
                  <a:moveTo>
                    <a:pt x="209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209" y="407"/>
                  </a:cubicBezTo>
                  <a:lnTo>
                    <a:pt x="5323" y="407"/>
                  </a:lnTo>
                  <a:cubicBezTo>
                    <a:pt x="5433" y="407"/>
                    <a:pt x="5532" y="319"/>
                    <a:pt x="5532" y="209"/>
                  </a:cubicBezTo>
                  <a:cubicBezTo>
                    <a:pt x="5532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6021717" y="1314143"/>
              <a:ext cx="74133" cy="759650"/>
            </a:xfrm>
            <a:custGeom>
              <a:avLst/>
              <a:gdLst/>
              <a:ahLst/>
              <a:cxnLst/>
              <a:rect l="l" t="t" r="r" b="b"/>
              <a:pathLst>
                <a:path w="1101" h="11306" extrusionOk="0">
                  <a:moveTo>
                    <a:pt x="550" y="0"/>
                  </a:moveTo>
                  <a:cubicBezTo>
                    <a:pt x="242" y="0"/>
                    <a:pt x="0" y="242"/>
                    <a:pt x="0" y="550"/>
                  </a:cubicBezTo>
                  <a:lnTo>
                    <a:pt x="0" y="10755"/>
                  </a:lnTo>
                  <a:cubicBezTo>
                    <a:pt x="0" y="11063"/>
                    <a:pt x="242" y="11305"/>
                    <a:pt x="550" y="11305"/>
                  </a:cubicBezTo>
                  <a:cubicBezTo>
                    <a:pt x="847" y="11305"/>
                    <a:pt x="1100" y="11063"/>
                    <a:pt x="1100" y="10755"/>
                  </a:cubicBezTo>
                  <a:lnTo>
                    <a:pt x="1100" y="550"/>
                  </a:lnTo>
                  <a:cubicBezTo>
                    <a:pt x="1100" y="242"/>
                    <a:pt x="847" y="0"/>
                    <a:pt x="550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6513369" y="2341959"/>
              <a:ext cx="419145" cy="1171189"/>
            </a:xfrm>
            <a:custGeom>
              <a:avLst/>
              <a:gdLst/>
              <a:ahLst/>
              <a:cxnLst/>
              <a:rect l="l" t="t" r="r" b="b"/>
              <a:pathLst>
                <a:path w="6225" h="17431" extrusionOk="0">
                  <a:moveTo>
                    <a:pt x="1" y="0"/>
                  </a:moveTo>
                  <a:lnTo>
                    <a:pt x="1" y="17430"/>
                  </a:lnTo>
                  <a:lnTo>
                    <a:pt x="6225" y="17430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6537070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6555586" y="2389194"/>
              <a:ext cx="74133" cy="789214"/>
            </a:xfrm>
            <a:custGeom>
              <a:avLst/>
              <a:gdLst/>
              <a:ahLst/>
              <a:cxnLst/>
              <a:rect l="l" t="t" r="r" b="b"/>
              <a:pathLst>
                <a:path w="1101" h="11746" extrusionOk="0">
                  <a:moveTo>
                    <a:pt x="550" y="1"/>
                  </a:moveTo>
                  <a:cubicBezTo>
                    <a:pt x="242" y="1"/>
                    <a:pt x="0" y="243"/>
                    <a:pt x="0" y="551"/>
                  </a:cubicBezTo>
                  <a:lnTo>
                    <a:pt x="0" y="11196"/>
                  </a:lnTo>
                  <a:cubicBezTo>
                    <a:pt x="0" y="11504"/>
                    <a:pt x="242" y="11746"/>
                    <a:pt x="550" y="11746"/>
                  </a:cubicBezTo>
                  <a:cubicBezTo>
                    <a:pt x="858" y="11746"/>
                    <a:pt x="1100" y="11493"/>
                    <a:pt x="1100" y="11196"/>
                  </a:cubicBezTo>
                  <a:lnTo>
                    <a:pt x="1100" y="551"/>
                  </a:lnTo>
                  <a:cubicBezTo>
                    <a:pt x="1100" y="243"/>
                    <a:pt x="847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7050200" y="1897089"/>
              <a:ext cx="419145" cy="1616054"/>
            </a:xfrm>
            <a:custGeom>
              <a:avLst/>
              <a:gdLst/>
              <a:ahLst/>
              <a:cxnLst/>
              <a:rect l="l" t="t" r="r" b="b"/>
              <a:pathLst>
                <a:path w="6225" h="24052" extrusionOk="0">
                  <a:moveTo>
                    <a:pt x="0" y="1"/>
                  </a:moveTo>
                  <a:lnTo>
                    <a:pt x="0" y="24051"/>
                  </a:lnTo>
                  <a:lnTo>
                    <a:pt x="6225" y="24051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7081307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7096861" y="1942174"/>
              <a:ext cx="74806" cy="800300"/>
            </a:xfrm>
            <a:custGeom>
              <a:avLst/>
              <a:gdLst/>
              <a:ahLst/>
              <a:cxnLst/>
              <a:rect l="l" t="t" r="r" b="b"/>
              <a:pathLst>
                <a:path w="1111" h="11911" extrusionOk="0">
                  <a:moveTo>
                    <a:pt x="561" y="1"/>
                  </a:moveTo>
                  <a:cubicBezTo>
                    <a:pt x="253" y="1"/>
                    <a:pt x="0" y="254"/>
                    <a:pt x="0" y="550"/>
                  </a:cubicBezTo>
                  <a:lnTo>
                    <a:pt x="0" y="11350"/>
                  </a:lnTo>
                  <a:cubicBezTo>
                    <a:pt x="0" y="11658"/>
                    <a:pt x="253" y="11910"/>
                    <a:pt x="561" y="11910"/>
                  </a:cubicBezTo>
                  <a:cubicBezTo>
                    <a:pt x="858" y="11910"/>
                    <a:pt x="1111" y="11658"/>
                    <a:pt x="1111" y="11350"/>
                  </a:cubicBezTo>
                  <a:lnTo>
                    <a:pt x="1111" y="550"/>
                  </a:lnTo>
                  <a:cubicBezTo>
                    <a:pt x="1111" y="254"/>
                    <a:pt x="858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7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2352860" y="426890"/>
            <a:ext cx="452546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 Factory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11083" y="1429067"/>
            <a:ext cx="7721833" cy="3122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Le but est de créer des objets regroupés en familles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sans avoir à connaître leurs classes concrètes.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Permet de fournir une interface unique pour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instancier des objets d’une même famille sans avoir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à connaitre les classes à instancier.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Son utilisation est pertinente lorsque :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latin typeface="+mn-lt"/>
              </a:rPr>
              <a:t> Le système est indépendant de la création des objets qu’il utilise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latin typeface="+mn-lt"/>
              </a:rPr>
              <a:t> Le système est capable de créer des objets d’une même famille</a:t>
            </a:r>
          </a:p>
        </p:txBody>
      </p:sp>
      <p:cxnSp>
        <p:nvCxnSpPr>
          <p:cNvPr id="1888" name="Google Shape;1888;p43"/>
          <p:cNvCxnSpPr/>
          <p:nvPr/>
        </p:nvCxnSpPr>
        <p:spPr>
          <a:xfrm>
            <a:off x="2888325" y="127854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2033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9F76F91-2712-4BEF-BFDB-7B790597C4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2" t="24046" r="8656" b="14272"/>
          <a:stretch/>
        </p:blipFill>
        <p:spPr>
          <a:xfrm>
            <a:off x="2535774" y="1331462"/>
            <a:ext cx="5725267" cy="31726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66C8BA8-18FB-448D-9726-16B2CCB93855}"/>
              </a:ext>
            </a:extLst>
          </p:cNvPr>
          <p:cNvSpPr/>
          <p:nvPr/>
        </p:nvSpPr>
        <p:spPr>
          <a:xfrm>
            <a:off x="1030312" y="1331463"/>
            <a:ext cx="1522991" cy="3029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4F39CC4-83DF-4042-9429-3F9BBD9D9483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278464" y="2480541"/>
            <a:ext cx="31481" cy="654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5" name="Google Shape;1955;p44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MODELE GENERIQUE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9434E-99E3-493F-8999-DC4863BAF1D9}"/>
              </a:ext>
            </a:extLst>
          </p:cNvPr>
          <p:cNvSpPr/>
          <p:nvPr/>
        </p:nvSpPr>
        <p:spPr>
          <a:xfrm>
            <a:off x="1117808" y="2943163"/>
            <a:ext cx="384273" cy="191861"/>
          </a:xfrm>
          <a:prstGeom prst="rect">
            <a:avLst/>
          </a:prstGeom>
          <a:solidFill>
            <a:srgbClr val="FEA4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6C416E-4678-43BB-85F7-17F80A27B43E}"/>
              </a:ext>
            </a:extLst>
          </p:cNvPr>
          <p:cNvSpPr/>
          <p:nvPr/>
        </p:nvSpPr>
        <p:spPr>
          <a:xfrm>
            <a:off x="1117775" y="3025019"/>
            <a:ext cx="384273" cy="45719"/>
          </a:xfrm>
          <a:prstGeom prst="rect">
            <a:avLst/>
          </a:prstGeom>
          <a:solidFill>
            <a:srgbClr val="FEA4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FCAEB3-328C-4A9B-93A6-E5D2B72EA18A}"/>
              </a:ext>
            </a:extLst>
          </p:cNvPr>
          <p:cNvSpPr txBox="1"/>
          <p:nvPr/>
        </p:nvSpPr>
        <p:spPr>
          <a:xfrm>
            <a:off x="1069317" y="2909423"/>
            <a:ext cx="7289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>
                <a:latin typeface="Arial Nova" panose="020B0504020202020204" pitchFamily="34" charset="0"/>
              </a:rPr>
              <a:t>ProduitD1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7C4A119-52F3-4ABE-9E63-6D44DAE65803}"/>
              </a:ext>
            </a:extLst>
          </p:cNvPr>
          <p:cNvCxnSpPr>
            <a:cxnSpLocks/>
          </p:cNvCxnSpPr>
          <p:nvPr/>
        </p:nvCxnSpPr>
        <p:spPr>
          <a:xfrm flipH="1">
            <a:off x="1280128" y="2483928"/>
            <a:ext cx="1023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0D046AF-35F3-4420-A303-798E95A2A672}"/>
              </a:ext>
            </a:extLst>
          </p:cNvPr>
          <p:cNvCxnSpPr>
            <a:cxnSpLocks/>
          </p:cNvCxnSpPr>
          <p:nvPr/>
        </p:nvCxnSpPr>
        <p:spPr>
          <a:xfrm flipV="1">
            <a:off x="1235089" y="3109273"/>
            <a:ext cx="26696" cy="65827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3739F9B-7368-4C54-8367-59146CB9663E}"/>
              </a:ext>
            </a:extLst>
          </p:cNvPr>
          <p:cNvSpPr/>
          <p:nvPr/>
        </p:nvSpPr>
        <p:spPr>
          <a:xfrm>
            <a:off x="7909534" y="1341250"/>
            <a:ext cx="441629" cy="18065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8EF9CF-8C0D-4222-ABF5-C48B4378C03A}"/>
              </a:ext>
            </a:extLst>
          </p:cNvPr>
          <p:cNvSpPr/>
          <p:nvPr/>
        </p:nvSpPr>
        <p:spPr>
          <a:xfrm>
            <a:off x="1802107" y="4310466"/>
            <a:ext cx="1555750" cy="50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0E7320-E26B-4D52-A5DF-EB52EC3C5B1C}"/>
              </a:ext>
            </a:extLst>
          </p:cNvPr>
          <p:cNvSpPr/>
          <p:nvPr/>
        </p:nvSpPr>
        <p:spPr>
          <a:xfrm>
            <a:off x="2005120" y="1400932"/>
            <a:ext cx="999013" cy="1856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C9DB2B-15EF-4E3D-8D5B-2C502E0A7EC0}"/>
              </a:ext>
            </a:extLst>
          </p:cNvPr>
          <p:cNvSpPr/>
          <p:nvPr/>
        </p:nvSpPr>
        <p:spPr>
          <a:xfrm>
            <a:off x="7492968" y="3335171"/>
            <a:ext cx="702945" cy="206036"/>
          </a:xfrm>
          <a:prstGeom prst="rect">
            <a:avLst/>
          </a:prstGeom>
          <a:solidFill>
            <a:srgbClr val="FEA4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48527D3-7E90-44B9-9E51-A70FAC894396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1701798" y="1551079"/>
            <a:ext cx="23705" cy="4940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52DB3-2E5A-4836-8750-0DB0A5953160}"/>
              </a:ext>
            </a:extLst>
          </p:cNvPr>
          <p:cNvSpPr/>
          <p:nvPr/>
        </p:nvSpPr>
        <p:spPr>
          <a:xfrm>
            <a:off x="6310044" y="2770279"/>
            <a:ext cx="707160" cy="204378"/>
          </a:xfrm>
          <a:prstGeom prst="rect">
            <a:avLst/>
          </a:prstGeom>
          <a:solidFill>
            <a:srgbClr val="FEA400"/>
          </a:solidFill>
          <a:ln w="6350"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693A25FC-F884-4D68-A48E-3A8672C9B8A5}"/>
              </a:ext>
            </a:extLst>
          </p:cNvPr>
          <p:cNvCxnSpPr>
            <a:cxnSpLocks/>
          </p:cNvCxnSpPr>
          <p:nvPr/>
        </p:nvCxnSpPr>
        <p:spPr>
          <a:xfrm flipH="1">
            <a:off x="2190822" y="4172638"/>
            <a:ext cx="6037860" cy="1912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FEBE853-27AC-4479-A464-DD26546A71CC}"/>
              </a:ext>
            </a:extLst>
          </p:cNvPr>
          <p:cNvSpPr/>
          <p:nvPr/>
        </p:nvSpPr>
        <p:spPr>
          <a:xfrm>
            <a:off x="1488626" y="1936488"/>
            <a:ext cx="473754" cy="287236"/>
          </a:xfrm>
          <a:prstGeom prst="rect">
            <a:avLst/>
          </a:prstGeom>
          <a:solidFill>
            <a:srgbClr val="FEA4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5B54C4-F277-4360-A9D8-950B5541C10D}"/>
              </a:ext>
            </a:extLst>
          </p:cNvPr>
          <p:cNvSpPr/>
          <p:nvPr/>
        </p:nvSpPr>
        <p:spPr>
          <a:xfrm>
            <a:off x="1488626" y="2072290"/>
            <a:ext cx="473754" cy="45719"/>
          </a:xfrm>
          <a:prstGeom prst="rect">
            <a:avLst/>
          </a:prstGeom>
          <a:solidFill>
            <a:srgbClr val="FEA4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FC559D4-3FB1-4FF1-A6D9-0210FCDBF6FE}"/>
              </a:ext>
            </a:extLst>
          </p:cNvPr>
          <p:cNvSpPr txBox="1"/>
          <p:nvPr/>
        </p:nvSpPr>
        <p:spPr>
          <a:xfrm>
            <a:off x="1488626" y="1936082"/>
            <a:ext cx="4737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i="1" dirty="0" err="1">
                <a:latin typeface="Berlin Sans FB Demi" panose="020E0802020502020306" pitchFamily="34" charset="0"/>
              </a:rPr>
              <a:t>ProduitD</a:t>
            </a:r>
            <a:endParaRPr lang="fr-FR" sz="500" b="1" i="1" dirty="0">
              <a:latin typeface="Berlin Sans FB Demi" panose="020E0802020502020306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8A56319-D28F-45AD-9E32-E5B7479E31DB}"/>
              </a:ext>
            </a:extLst>
          </p:cNvPr>
          <p:cNvSpPr txBox="1"/>
          <p:nvPr/>
        </p:nvSpPr>
        <p:spPr>
          <a:xfrm>
            <a:off x="1467368" y="1891279"/>
            <a:ext cx="51627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latin typeface="Arial Nova" panose="020B0504020202020204" pitchFamily="34" charset="0"/>
              </a:rPr>
              <a:t>&lt;&lt;Abstract&gt;&gt;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CA2734A-F081-436A-B1C7-185E6A7FAF9D}"/>
              </a:ext>
            </a:extLst>
          </p:cNvPr>
          <p:cNvSpPr txBox="1"/>
          <p:nvPr/>
        </p:nvSpPr>
        <p:spPr>
          <a:xfrm>
            <a:off x="1467368" y="2089210"/>
            <a:ext cx="51627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latin typeface="Arial Nova" panose="020B0504020202020204" pitchFamily="34" charset="0"/>
              </a:rPr>
              <a:t>+</a:t>
            </a:r>
            <a:r>
              <a:rPr lang="fr-FR" sz="400" dirty="0" err="1">
                <a:latin typeface="Arial Nova" panose="020B0504020202020204" pitchFamily="34" charset="0"/>
              </a:rPr>
              <a:t>methodeD</a:t>
            </a:r>
            <a:r>
              <a:rPr lang="fr-FR" sz="400" dirty="0">
                <a:latin typeface="Arial Nova" panose="020B0504020202020204" pitchFamily="34" charset="0"/>
              </a:rPr>
              <a:t>( 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A3E1D99-2B28-45D8-88EB-6DC5F460763A}"/>
              </a:ext>
            </a:extLst>
          </p:cNvPr>
          <p:cNvCxnSpPr/>
          <p:nvPr/>
        </p:nvCxnSpPr>
        <p:spPr>
          <a:xfrm flipH="1">
            <a:off x="1701797" y="1549174"/>
            <a:ext cx="1522066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F9CE38D-EF11-476F-AAE0-BC79A34F02A9}"/>
              </a:ext>
            </a:extLst>
          </p:cNvPr>
          <p:cNvCxnSpPr>
            <a:cxnSpLocks/>
          </p:cNvCxnSpPr>
          <p:nvPr/>
        </p:nvCxnSpPr>
        <p:spPr>
          <a:xfrm flipH="1">
            <a:off x="2233337" y="2480541"/>
            <a:ext cx="64337" cy="479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120A6AA-7E36-4355-A45F-FE49E461CEF3}"/>
              </a:ext>
            </a:extLst>
          </p:cNvPr>
          <p:cNvSpPr/>
          <p:nvPr/>
        </p:nvSpPr>
        <p:spPr>
          <a:xfrm>
            <a:off x="1998718" y="2943163"/>
            <a:ext cx="384273" cy="191861"/>
          </a:xfrm>
          <a:prstGeom prst="rect">
            <a:avLst/>
          </a:prstGeom>
          <a:solidFill>
            <a:srgbClr val="FEA4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6325588-B9A0-4DCD-BA2A-A3B73E581DBB}"/>
              </a:ext>
            </a:extLst>
          </p:cNvPr>
          <p:cNvSpPr txBox="1"/>
          <p:nvPr/>
        </p:nvSpPr>
        <p:spPr>
          <a:xfrm>
            <a:off x="1957675" y="2905800"/>
            <a:ext cx="7289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>
                <a:latin typeface="Arial Nova" panose="020B0504020202020204" pitchFamily="34" charset="0"/>
              </a:rPr>
              <a:t>ProduitD2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657158-1C7A-4363-A8C9-66E5B8E214EA}"/>
              </a:ext>
            </a:extLst>
          </p:cNvPr>
          <p:cNvSpPr/>
          <p:nvPr/>
        </p:nvSpPr>
        <p:spPr>
          <a:xfrm>
            <a:off x="1998685" y="3045509"/>
            <a:ext cx="384273" cy="45719"/>
          </a:xfrm>
          <a:prstGeom prst="rect">
            <a:avLst/>
          </a:prstGeom>
          <a:solidFill>
            <a:srgbClr val="FEA4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6E6947C-A7F6-4E0C-A751-1A2C17F23308}"/>
              </a:ext>
            </a:extLst>
          </p:cNvPr>
          <p:cNvSpPr txBox="1"/>
          <p:nvPr/>
        </p:nvSpPr>
        <p:spPr>
          <a:xfrm>
            <a:off x="1053679" y="3023963"/>
            <a:ext cx="72898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latin typeface="Arial Nova" panose="020B0504020202020204" pitchFamily="34" charset="0"/>
              </a:rPr>
              <a:t>+</a:t>
            </a:r>
            <a:r>
              <a:rPr lang="fr-FR" sz="400" dirty="0" err="1">
                <a:latin typeface="Arial Nova" panose="020B0504020202020204" pitchFamily="34" charset="0"/>
              </a:rPr>
              <a:t>methodeD</a:t>
            </a:r>
            <a:r>
              <a:rPr lang="fr-FR" sz="400" dirty="0">
                <a:latin typeface="Arial Nova" panose="020B0504020202020204" pitchFamily="34" charset="0"/>
              </a:rPr>
              <a:t>( 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F2D60C99-26A8-411C-ACF7-E0CD9A3FDB5D}"/>
              </a:ext>
            </a:extLst>
          </p:cNvPr>
          <p:cNvSpPr txBox="1"/>
          <p:nvPr/>
        </p:nvSpPr>
        <p:spPr>
          <a:xfrm>
            <a:off x="1943254" y="3033812"/>
            <a:ext cx="72898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latin typeface="Arial Nova" panose="020B0504020202020204" pitchFamily="34" charset="0"/>
              </a:rPr>
              <a:t>+</a:t>
            </a:r>
            <a:r>
              <a:rPr lang="fr-FR" sz="400" dirty="0" err="1">
                <a:latin typeface="Arial Nova" panose="020B0504020202020204" pitchFamily="34" charset="0"/>
              </a:rPr>
              <a:t>methodeD</a:t>
            </a:r>
            <a:r>
              <a:rPr lang="fr-FR" sz="400" dirty="0">
                <a:latin typeface="Arial Nova" panose="020B0504020202020204" pitchFamily="34" charset="0"/>
              </a:rPr>
              <a:t>( )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8C9864D-D8B9-4018-863F-DA9A6989F95D}"/>
              </a:ext>
            </a:extLst>
          </p:cNvPr>
          <p:cNvCxnSpPr>
            <a:cxnSpLocks/>
          </p:cNvCxnSpPr>
          <p:nvPr/>
        </p:nvCxnSpPr>
        <p:spPr>
          <a:xfrm flipH="1" flipV="1">
            <a:off x="2190821" y="3109273"/>
            <a:ext cx="10181" cy="10932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F856A8A-5539-4FAD-AB1B-42497C9828B7}"/>
              </a:ext>
            </a:extLst>
          </p:cNvPr>
          <p:cNvCxnSpPr>
            <a:cxnSpLocks/>
          </p:cNvCxnSpPr>
          <p:nvPr/>
        </p:nvCxnSpPr>
        <p:spPr>
          <a:xfrm>
            <a:off x="1735822" y="2224367"/>
            <a:ext cx="0" cy="256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5BC247B6-8A06-4D58-8AC1-A5232044FE2E}"/>
              </a:ext>
            </a:extLst>
          </p:cNvPr>
          <p:cNvCxnSpPr>
            <a:cxnSpLocks/>
          </p:cNvCxnSpPr>
          <p:nvPr/>
        </p:nvCxnSpPr>
        <p:spPr>
          <a:xfrm flipH="1" flipV="1">
            <a:off x="1215042" y="3755023"/>
            <a:ext cx="3264978" cy="125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78CFDB56-943B-4732-A9FC-AAB213C915DB}"/>
              </a:ext>
            </a:extLst>
          </p:cNvPr>
          <p:cNvSpPr txBox="1"/>
          <p:nvPr/>
        </p:nvSpPr>
        <p:spPr>
          <a:xfrm>
            <a:off x="6242273" y="2740900"/>
            <a:ext cx="128676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latin typeface="Adobe Clean" panose="020B0503020404020204" pitchFamily="34" charset="0"/>
              </a:rPr>
              <a:t>+</a:t>
            </a:r>
            <a:r>
              <a:rPr lang="fr-FR" sz="400" dirty="0" err="1">
                <a:latin typeface="Adobe Clean" panose="020B0503020404020204" pitchFamily="34" charset="0"/>
              </a:rPr>
              <a:t>CreerProduitA</a:t>
            </a:r>
            <a:r>
              <a:rPr lang="fr-FR" sz="400" dirty="0">
                <a:latin typeface="Adobe Clean" panose="020B0503020404020204" pitchFamily="34" charset="0"/>
              </a:rPr>
              <a:t>( ): </a:t>
            </a:r>
            <a:r>
              <a:rPr lang="fr-FR" sz="400" dirty="0" err="1">
                <a:latin typeface="Adobe Clean" panose="020B0503020404020204" pitchFamily="34" charset="0"/>
              </a:rPr>
              <a:t>ProduitA</a:t>
            </a:r>
            <a:endParaRPr lang="fr-FR" sz="400" dirty="0">
              <a:latin typeface="Adobe Clean" panose="020B0503020404020204" pitchFamily="34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7F0903C-578F-4767-8BFC-6C0653041A18}"/>
              </a:ext>
            </a:extLst>
          </p:cNvPr>
          <p:cNvSpPr txBox="1"/>
          <p:nvPr/>
        </p:nvSpPr>
        <p:spPr>
          <a:xfrm>
            <a:off x="6242273" y="2802473"/>
            <a:ext cx="128676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latin typeface="Adobe Clean" panose="020B0503020404020204" pitchFamily="34" charset="0"/>
              </a:rPr>
              <a:t>+</a:t>
            </a:r>
            <a:r>
              <a:rPr lang="fr-FR" sz="400" dirty="0" err="1">
                <a:latin typeface="Adobe Clean" panose="020B0503020404020204" pitchFamily="34" charset="0"/>
              </a:rPr>
              <a:t>CreerProduitB</a:t>
            </a:r>
            <a:r>
              <a:rPr lang="fr-FR" sz="400" dirty="0">
                <a:latin typeface="Adobe Clean" panose="020B0503020404020204" pitchFamily="34" charset="0"/>
              </a:rPr>
              <a:t>( ): </a:t>
            </a:r>
            <a:r>
              <a:rPr lang="fr-FR" sz="400" dirty="0" err="1">
                <a:latin typeface="Adobe Clean" panose="020B0503020404020204" pitchFamily="34" charset="0"/>
              </a:rPr>
              <a:t>ProduitB</a:t>
            </a:r>
            <a:endParaRPr lang="fr-FR" sz="400" dirty="0">
              <a:latin typeface="Adobe Clean" panose="020B0503020404020204" pitchFamily="34" charset="0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6F6BA90-E22F-4EE4-BCF1-7928260CCF6D}"/>
              </a:ext>
            </a:extLst>
          </p:cNvPr>
          <p:cNvSpPr txBox="1"/>
          <p:nvPr/>
        </p:nvSpPr>
        <p:spPr>
          <a:xfrm>
            <a:off x="6242273" y="2864046"/>
            <a:ext cx="128676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latin typeface="Adobe Clean" panose="020B0503020404020204" pitchFamily="34" charset="0"/>
              </a:rPr>
              <a:t>+</a:t>
            </a:r>
            <a:r>
              <a:rPr lang="fr-FR" sz="400" dirty="0" err="1">
                <a:latin typeface="Adobe Clean" panose="020B0503020404020204" pitchFamily="34" charset="0"/>
              </a:rPr>
              <a:t>CreerProduitC</a:t>
            </a:r>
            <a:r>
              <a:rPr lang="fr-FR" sz="400" dirty="0">
                <a:latin typeface="Adobe Clean" panose="020B0503020404020204" pitchFamily="34" charset="0"/>
              </a:rPr>
              <a:t>( ): </a:t>
            </a:r>
            <a:r>
              <a:rPr lang="fr-FR" sz="400" dirty="0" err="1">
                <a:latin typeface="Adobe Clean" panose="020B0503020404020204" pitchFamily="34" charset="0"/>
              </a:rPr>
              <a:t>ProduitC</a:t>
            </a:r>
            <a:endParaRPr lang="fr-FR" sz="400" dirty="0">
              <a:latin typeface="Adobe Clean" panose="020B0503020404020204" pitchFamily="34" charset="0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9407602-594B-49FC-BFC3-4C9F78A479DD}"/>
              </a:ext>
            </a:extLst>
          </p:cNvPr>
          <p:cNvSpPr txBox="1"/>
          <p:nvPr/>
        </p:nvSpPr>
        <p:spPr>
          <a:xfrm>
            <a:off x="7434566" y="3353362"/>
            <a:ext cx="128676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latin typeface="Adobe Clean" panose="020B0503020404020204" pitchFamily="34" charset="0"/>
              </a:rPr>
              <a:t>+</a:t>
            </a:r>
            <a:r>
              <a:rPr lang="fr-FR" sz="400" dirty="0" err="1">
                <a:latin typeface="Adobe Clean" panose="020B0503020404020204" pitchFamily="34" charset="0"/>
              </a:rPr>
              <a:t>CreerProduitB</a:t>
            </a:r>
            <a:r>
              <a:rPr lang="fr-FR" sz="400" dirty="0">
                <a:latin typeface="Adobe Clean" panose="020B0503020404020204" pitchFamily="34" charset="0"/>
              </a:rPr>
              <a:t>( ): </a:t>
            </a:r>
            <a:r>
              <a:rPr lang="fr-FR" sz="400" dirty="0" err="1">
                <a:latin typeface="Adobe Clean" panose="020B0503020404020204" pitchFamily="34" charset="0"/>
              </a:rPr>
              <a:t>ProduitB</a:t>
            </a:r>
            <a:endParaRPr lang="fr-FR" sz="400" dirty="0">
              <a:latin typeface="Adobe Clean" panose="020B0503020404020204" pitchFamily="34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C1AEEE3-2F6E-42B3-9B1E-697496D2F659}"/>
              </a:ext>
            </a:extLst>
          </p:cNvPr>
          <p:cNvSpPr txBox="1"/>
          <p:nvPr/>
        </p:nvSpPr>
        <p:spPr>
          <a:xfrm>
            <a:off x="7434566" y="3408953"/>
            <a:ext cx="128676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latin typeface="Adobe Clean" panose="020B0503020404020204" pitchFamily="34" charset="0"/>
              </a:rPr>
              <a:t>+</a:t>
            </a:r>
            <a:r>
              <a:rPr lang="fr-FR" sz="400" dirty="0" err="1">
                <a:latin typeface="Adobe Clean" panose="020B0503020404020204" pitchFamily="34" charset="0"/>
              </a:rPr>
              <a:t>CreerProduitC</a:t>
            </a:r>
            <a:r>
              <a:rPr lang="fr-FR" sz="400" dirty="0">
                <a:latin typeface="Adobe Clean" panose="020B0503020404020204" pitchFamily="34" charset="0"/>
              </a:rPr>
              <a:t>( ): </a:t>
            </a:r>
            <a:r>
              <a:rPr lang="fr-FR" sz="400" dirty="0" err="1">
                <a:latin typeface="Adobe Clean" panose="020B0503020404020204" pitchFamily="34" charset="0"/>
              </a:rPr>
              <a:t>ProduitC</a:t>
            </a:r>
            <a:endParaRPr lang="fr-FR" sz="400" dirty="0">
              <a:latin typeface="Adobe Clean" panose="020B0503020404020204" pitchFamily="34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E0A0244-01CA-49A5-9DE4-89B85839E3F0}"/>
              </a:ext>
            </a:extLst>
          </p:cNvPr>
          <p:cNvSpPr txBox="1"/>
          <p:nvPr/>
        </p:nvSpPr>
        <p:spPr>
          <a:xfrm>
            <a:off x="7435628" y="3297771"/>
            <a:ext cx="128676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latin typeface="Adobe Clean" panose="020B0503020404020204" pitchFamily="34" charset="0"/>
              </a:rPr>
              <a:t>+</a:t>
            </a:r>
            <a:r>
              <a:rPr lang="fr-FR" sz="400" dirty="0" err="1">
                <a:latin typeface="Adobe Clean" panose="020B0503020404020204" pitchFamily="34" charset="0"/>
              </a:rPr>
              <a:t>CreerProduitA</a:t>
            </a:r>
            <a:r>
              <a:rPr lang="fr-FR" sz="400" dirty="0">
                <a:latin typeface="Adobe Clean" panose="020B0503020404020204" pitchFamily="34" charset="0"/>
              </a:rPr>
              <a:t>( ): </a:t>
            </a:r>
            <a:r>
              <a:rPr lang="fr-FR" sz="400" dirty="0" err="1">
                <a:latin typeface="Adobe Clean" panose="020B0503020404020204" pitchFamily="34" charset="0"/>
              </a:rPr>
              <a:t>ProduitA</a:t>
            </a:r>
            <a:endParaRPr lang="fr-FR" sz="400" dirty="0">
              <a:latin typeface="Adobe Clean" panose="020B05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30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2E51A0C-FC5C-465D-8707-78262252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088" y="1762125"/>
            <a:ext cx="6998363" cy="2319338"/>
          </a:xfrm>
        </p:spPr>
        <p:txBody>
          <a:bodyPr/>
          <a:lstStyle/>
          <a:p>
            <a:r>
              <a:rPr lang="fr-FR" sz="2400" b="1" dirty="0"/>
              <a:t>Lien GitHub</a:t>
            </a:r>
          </a:p>
          <a:p>
            <a:endParaRPr lang="fr-FR" sz="2400" b="1" dirty="0"/>
          </a:p>
          <a:p>
            <a:r>
              <a:rPr lang="fr-FR" sz="2400" dirty="0">
                <a:latin typeface="+mn-lt"/>
              </a:rPr>
              <a:t>https://github.com/lilfranck/INF461_GB_YOUMBI_FODOUOP_FRANCOIS/tree/main/creation/src/abstractFactory</a:t>
            </a:r>
          </a:p>
        </p:txBody>
      </p:sp>
    </p:spTree>
    <p:extLst>
      <p:ext uri="{BB962C8B-B14F-4D97-AF65-F5344CB8AC3E}">
        <p14:creationId xmlns:p14="http://schemas.microsoft.com/office/powerpoint/2010/main" val="3574976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2"/>
          <p:cNvSpPr txBox="1">
            <a:spLocks noGrp="1"/>
          </p:cNvSpPr>
          <p:nvPr>
            <p:ph type="title"/>
          </p:nvPr>
        </p:nvSpPr>
        <p:spPr>
          <a:xfrm>
            <a:off x="741680" y="2198225"/>
            <a:ext cx="3372233" cy="980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C7B23"/>
                </a:solidFill>
              </a:rPr>
              <a:t>SINGLETON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35" name="Google Shape;1835;p42"/>
          <p:cNvSpPr txBox="1">
            <a:spLocks noGrp="1"/>
          </p:cNvSpPr>
          <p:nvPr>
            <p:ph type="title" idx="2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836" name="Google Shape;1836;p42"/>
          <p:cNvCxnSpPr/>
          <p:nvPr/>
        </p:nvCxnSpPr>
        <p:spPr>
          <a:xfrm>
            <a:off x="1139425" y="2144350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37" name="Google Shape;1837;p42"/>
          <p:cNvGrpSpPr/>
          <p:nvPr/>
        </p:nvGrpSpPr>
        <p:grpSpPr>
          <a:xfrm>
            <a:off x="5030088" y="1255015"/>
            <a:ext cx="2974500" cy="2633470"/>
            <a:chOff x="4960675" y="1255015"/>
            <a:chExt cx="2974500" cy="2633470"/>
          </a:xfrm>
        </p:grpSpPr>
        <p:sp>
          <p:nvSpPr>
            <p:cNvPr id="1838" name="Google Shape;1838;p42"/>
            <p:cNvSpPr/>
            <p:nvPr/>
          </p:nvSpPr>
          <p:spPr>
            <a:xfrm>
              <a:off x="4960675" y="1323275"/>
              <a:ext cx="2974500" cy="2027700"/>
            </a:xfrm>
            <a:prstGeom prst="roundRect">
              <a:avLst>
                <a:gd name="adj" fmla="val 69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rgbClr val="000000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5053227" y="1399811"/>
              <a:ext cx="65178" cy="65846"/>
            </a:xfrm>
            <a:custGeom>
              <a:avLst/>
              <a:gdLst/>
              <a:ahLst/>
              <a:cxnLst/>
              <a:rect l="l" t="t" r="r" b="b"/>
              <a:pathLst>
                <a:path w="968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50"/>
                  </a:cubicBezTo>
                  <a:cubicBezTo>
                    <a:pt x="792" y="870"/>
                    <a:pt x="539" y="979"/>
                    <a:pt x="319" y="892"/>
                  </a:cubicBezTo>
                  <a:cubicBezTo>
                    <a:pt x="99" y="793"/>
                    <a:pt x="0" y="551"/>
                    <a:pt x="88" y="331"/>
                  </a:cubicBezTo>
                  <a:cubicBezTo>
                    <a:pt x="176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5193141" y="1399811"/>
              <a:ext cx="65245" cy="65846"/>
            </a:xfrm>
            <a:custGeom>
              <a:avLst/>
              <a:gdLst/>
              <a:ahLst/>
              <a:cxnLst/>
              <a:rect l="l" t="t" r="r" b="b"/>
              <a:pathLst>
                <a:path w="969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61"/>
                  </a:cubicBezTo>
                  <a:cubicBezTo>
                    <a:pt x="792" y="870"/>
                    <a:pt x="539" y="979"/>
                    <a:pt x="320" y="892"/>
                  </a:cubicBezTo>
                  <a:cubicBezTo>
                    <a:pt x="100" y="793"/>
                    <a:pt x="1" y="551"/>
                    <a:pt x="89" y="331"/>
                  </a:cubicBezTo>
                  <a:cubicBezTo>
                    <a:pt x="177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5333122" y="1404313"/>
              <a:ext cx="65178" cy="57515"/>
            </a:xfrm>
            <a:custGeom>
              <a:avLst/>
              <a:gdLst/>
              <a:ahLst/>
              <a:cxnLst/>
              <a:rect l="l" t="t" r="r" b="b"/>
              <a:pathLst>
                <a:path w="968" h="856" extrusionOk="0">
                  <a:moveTo>
                    <a:pt x="484" y="1"/>
                  </a:moveTo>
                  <a:cubicBezTo>
                    <a:pt x="314" y="1"/>
                    <a:pt x="154" y="98"/>
                    <a:pt x="88" y="264"/>
                  </a:cubicBezTo>
                  <a:cubicBezTo>
                    <a:pt x="0" y="484"/>
                    <a:pt x="99" y="726"/>
                    <a:pt x="319" y="825"/>
                  </a:cubicBezTo>
                  <a:cubicBezTo>
                    <a:pt x="371" y="845"/>
                    <a:pt x="425" y="855"/>
                    <a:pt x="478" y="855"/>
                  </a:cubicBezTo>
                  <a:cubicBezTo>
                    <a:pt x="649" y="855"/>
                    <a:pt x="813" y="753"/>
                    <a:pt x="880" y="594"/>
                  </a:cubicBezTo>
                  <a:cubicBezTo>
                    <a:pt x="968" y="374"/>
                    <a:pt x="869" y="121"/>
                    <a:pt x="649" y="33"/>
                  </a:cubicBezTo>
                  <a:cubicBezTo>
                    <a:pt x="595" y="11"/>
                    <a:pt x="53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5111670" y="3764318"/>
              <a:ext cx="2685759" cy="124167"/>
            </a:xfrm>
            <a:custGeom>
              <a:avLst/>
              <a:gdLst/>
              <a:ahLst/>
              <a:cxnLst/>
              <a:rect l="l" t="t" r="r" b="b"/>
              <a:pathLst>
                <a:path w="39888" h="1848" extrusionOk="0">
                  <a:moveTo>
                    <a:pt x="19939" y="0"/>
                  </a:moveTo>
                  <a:cubicBezTo>
                    <a:pt x="8931" y="0"/>
                    <a:pt x="1" y="418"/>
                    <a:pt x="1" y="924"/>
                  </a:cubicBezTo>
                  <a:cubicBezTo>
                    <a:pt x="1" y="1430"/>
                    <a:pt x="8931" y="1848"/>
                    <a:pt x="19939" y="1848"/>
                  </a:cubicBezTo>
                  <a:cubicBezTo>
                    <a:pt x="30958" y="1848"/>
                    <a:pt x="39888" y="1430"/>
                    <a:pt x="39888" y="924"/>
                  </a:cubicBezTo>
                  <a:cubicBezTo>
                    <a:pt x="39888" y="418"/>
                    <a:pt x="30958" y="0"/>
                    <a:pt x="1993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5291646" y="3513092"/>
              <a:ext cx="2325126" cy="301549"/>
            </a:xfrm>
            <a:custGeom>
              <a:avLst/>
              <a:gdLst/>
              <a:ahLst/>
              <a:cxnLst/>
              <a:rect l="l" t="t" r="r" b="b"/>
              <a:pathLst>
                <a:path w="34532" h="4488" extrusionOk="0">
                  <a:moveTo>
                    <a:pt x="638" y="0"/>
                  </a:moveTo>
                  <a:cubicBezTo>
                    <a:pt x="286" y="0"/>
                    <a:pt x="0" y="286"/>
                    <a:pt x="0" y="638"/>
                  </a:cubicBezTo>
                  <a:lnTo>
                    <a:pt x="0" y="3849"/>
                  </a:lnTo>
                  <a:cubicBezTo>
                    <a:pt x="0" y="4201"/>
                    <a:pt x="286" y="4487"/>
                    <a:pt x="638" y="4487"/>
                  </a:cubicBezTo>
                  <a:lnTo>
                    <a:pt x="33893" y="4487"/>
                  </a:lnTo>
                  <a:cubicBezTo>
                    <a:pt x="34245" y="4487"/>
                    <a:pt x="34531" y="4201"/>
                    <a:pt x="34531" y="3849"/>
                  </a:cubicBezTo>
                  <a:lnTo>
                    <a:pt x="34531" y="638"/>
                  </a:lnTo>
                  <a:cubicBezTo>
                    <a:pt x="34531" y="286"/>
                    <a:pt x="34245" y="0"/>
                    <a:pt x="33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5291646" y="3681539"/>
              <a:ext cx="85916" cy="3024"/>
            </a:xfrm>
            <a:custGeom>
              <a:avLst/>
              <a:gdLst/>
              <a:ahLst/>
              <a:cxnLst/>
              <a:rect l="l" t="t" r="r" b="b"/>
              <a:pathLst>
                <a:path w="1276" h="45" extrusionOk="0">
                  <a:moveTo>
                    <a:pt x="0" y="1"/>
                  </a:moveTo>
                  <a:lnTo>
                    <a:pt x="0" y="45"/>
                  </a:lnTo>
                  <a:lnTo>
                    <a:pt x="1276" y="4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5291646" y="3597349"/>
              <a:ext cx="242195" cy="3024"/>
            </a:xfrm>
            <a:custGeom>
              <a:avLst/>
              <a:gdLst/>
              <a:ahLst/>
              <a:cxnLst/>
              <a:rect l="l" t="t" r="r" b="b"/>
              <a:pathLst>
                <a:path w="3597" h="45" extrusionOk="0">
                  <a:moveTo>
                    <a:pt x="0" y="0"/>
                  </a:moveTo>
                  <a:lnTo>
                    <a:pt x="0" y="44"/>
                  </a:lnTo>
                  <a:lnTo>
                    <a:pt x="3596" y="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5291646" y="3727363"/>
              <a:ext cx="205903" cy="3024"/>
            </a:xfrm>
            <a:custGeom>
              <a:avLst/>
              <a:gdLst/>
              <a:ahLst/>
              <a:cxnLst/>
              <a:rect l="l" t="t" r="r" b="b"/>
              <a:pathLst>
                <a:path w="3058" h="45" extrusionOk="0">
                  <a:moveTo>
                    <a:pt x="0" y="1"/>
                  </a:moveTo>
                  <a:lnTo>
                    <a:pt x="0" y="45"/>
                  </a:lnTo>
                  <a:lnTo>
                    <a:pt x="3057" y="45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7373053" y="3770231"/>
              <a:ext cx="243676" cy="3024"/>
            </a:xfrm>
            <a:custGeom>
              <a:avLst/>
              <a:gdLst/>
              <a:ahLst/>
              <a:cxnLst/>
              <a:rect l="l" t="t" r="r" b="b"/>
              <a:pathLst>
                <a:path w="3619" h="45" extrusionOk="0">
                  <a:moveTo>
                    <a:pt x="0" y="0"/>
                  </a:moveTo>
                  <a:lnTo>
                    <a:pt x="0" y="44"/>
                  </a:lnTo>
                  <a:lnTo>
                    <a:pt x="3618" y="44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7504079" y="3683756"/>
              <a:ext cx="112647" cy="3024"/>
            </a:xfrm>
            <a:custGeom>
              <a:avLst/>
              <a:gdLst/>
              <a:ahLst/>
              <a:cxnLst/>
              <a:rect l="l" t="t" r="r" b="b"/>
              <a:pathLst>
                <a:path w="1673" h="45" extrusionOk="0">
                  <a:moveTo>
                    <a:pt x="1" y="1"/>
                  </a:moveTo>
                  <a:lnTo>
                    <a:pt x="1" y="45"/>
                  </a:lnTo>
                  <a:lnTo>
                    <a:pt x="1672" y="45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7131671" y="3640150"/>
              <a:ext cx="391000" cy="3763"/>
            </a:xfrm>
            <a:custGeom>
              <a:avLst/>
              <a:gdLst/>
              <a:ahLst/>
              <a:cxnLst/>
              <a:rect l="l" t="t" r="r" b="b"/>
              <a:pathLst>
                <a:path w="5807" h="56" extrusionOk="0">
                  <a:moveTo>
                    <a:pt x="0" y="1"/>
                  </a:moveTo>
                  <a:lnTo>
                    <a:pt x="0" y="56"/>
                  </a:lnTo>
                  <a:lnTo>
                    <a:pt x="5807" y="5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5291646" y="3770231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5573764" y="3727363"/>
              <a:ext cx="2043003" cy="3024"/>
            </a:xfrm>
            <a:custGeom>
              <a:avLst/>
              <a:gdLst/>
              <a:ahLst/>
              <a:cxnLst/>
              <a:rect l="l" t="t" r="r" b="b"/>
              <a:pathLst>
                <a:path w="30342" h="45" extrusionOk="0">
                  <a:moveTo>
                    <a:pt x="0" y="1"/>
                  </a:moveTo>
                  <a:lnTo>
                    <a:pt x="0" y="45"/>
                  </a:lnTo>
                  <a:lnTo>
                    <a:pt x="30341" y="45"/>
                  </a:lnTo>
                  <a:lnTo>
                    <a:pt x="3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5441929" y="3683756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1" y="1"/>
                  </a:moveTo>
                  <a:lnTo>
                    <a:pt x="1" y="45"/>
                  </a:lnTo>
                  <a:lnTo>
                    <a:pt x="29924" y="45"/>
                  </a:lnTo>
                  <a:lnTo>
                    <a:pt x="29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5333122" y="3640150"/>
              <a:ext cx="1660150" cy="3763"/>
            </a:xfrm>
            <a:custGeom>
              <a:avLst/>
              <a:gdLst/>
              <a:ahLst/>
              <a:cxnLst/>
              <a:rect l="l" t="t" r="r" b="b"/>
              <a:pathLst>
                <a:path w="24656" h="56" extrusionOk="0">
                  <a:moveTo>
                    <a:pt x="0" y="1"/>
                  </a:moveTo>
                  <a:lnTo>
                    <a:pt x="0" y="56"/>
                  </a:lnTo>
                  <a:lnTo>
                    <a:pt x="24656" y="56"/>
                  </a:lnTo>
                  <a:lnTo>
                    <a:pt x="24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5601908" y="3597349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5291646" y="3553742"/>
              <a:ext cx="2014858" cy="3763"/>
            </a:xfrm>
            <a:custGeom>
              <a:avLst/>
              <a:gdLst/>
              <a:ahLst/>
              <a:cxnLst/>
              <a:rect l="l" t="t" r="r" b="b"/>
              <a:pathLst>
                <a:path w="29924" h="56" extrusionOk="0">
                  <a:moveTo>
                    <a:pt x="0" y="0"/>
                  </a:moveTo>
                  <a:lnTo>
                    <a:pt x="0" y="55"/>
                  </a:lnTo>
                  <a:lnTo>
                    <a:pt x="29923" y="55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7366387" y="3553742"/>
              <a:ext cx="250342" cy="3763"/>
            </a:xfrm>
            <a:custGeom>
              <a:avLst/>
              <a:gdLst/>
              <a:ahLst/>
              <a:cxnLst/>
              <a:rect l="l" t="t" r="r" b="b"/>
              <a:pathLst>
                <a:path w="3718" h="56" extrusionOk="0">
                  <a:moveTo>
                    <a:pt x="0" y="0"/>
                  </a:moveTo>
                  <a:lnTo>
                    <a:pt x="0" y="55"/>
                  </a:lnTo>
                  <a:lnTo>
                    <a:pt x="3717" y="55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6023199" y="3513092"/>
              <a:ext cx="861991" cy="301549"/>
            </a:xfrm>
            <a:custGeom>
              <a:avLst/>
              <a:gdLst/>
              <a:ahLst/>
              <a:cxnLst/>
              <a:rect l="l" t="t" r="r" b="b"/>
              <a:pathLst>
                <a:path w="12802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12801" y="4487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6170519" y="3586263"/>
              <a:ext cx="567276" cy="154470"/>
            </a:xfrm>
            <a:custGeom>
              <a:avLst/>
              <a:gdLst/>
              <a:ahLst/>
              <a:cxnLst/>
              <a:rect l="l" t="t" r="r" b="b"/>
              <a:pathLst>
                <a:path w="8425" h="2299" extrusionOk="0">
                  <a:moveTo>
                    <a:pt x="1156" y="0"/>
                  </a:moveTo>
                  <a:cubicBezTo>
                    <a:pt x="518" y="0"/>
                    <a:pt x="1" y="517"/>
                    <a:pt x="1" y="1155"/>
                  </a:cubicBezTo>
                  <a:cubicBezTo>
                    <a:pt x="1" y="1793"/>
                    <a:pt x="518" y="2299"/>
                    <a:pt x="1156" y="2299"/>
                  </a:cubicBezTo>
                  <a:lnTo>
                    <a:pt x="7281" y="2299"/>
                  </a:lnTo>
                  <a:cubicBezTo>
                    <a:pt x="7919" y="2299"/>
                    <a:pt x="8425" y="1793"/>
                    <a:pt x="8425" y="1155"/>
                  </a:cubicBezTo>
                  <a:cubicBezTo>
                    <a:pt x="8425" y="517"/>
                    <a:pt x="7919" y="0"/>
                    <a:pt x="7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6234214" y="3610653"/>
              <a:ext cx="65245" cy="106429"/>
            </a:xfrm>
            <a:custGeom>
              <a:avLst/>
              <a:gdLst/>
              <a:ahLst/>
              <a:cxnLst/>
              <a:rect l="l" t="t" r="r" b="b"/>
              <a:pathLst>
                <a:path w="969" h="1584" extrusionOk="0">
                  <a:moveTo>
                    <a:pt x="462" y="0"/>
                  </a:moveTo>
                  <a:cubicBezTo>
                    <a:pt x="407" y="0"/>
                    <a:pt x="374" y="44"/>
                    <a:pt x="374" y="88"/>
                  </a:cubicBezTo>
                  <a:cubicBezTo>
                    <a:pt x="374" y="121"/>
                    <a:pt x="353" y="154"/>
                    <a:pt x="309" y="165"/>
                  </a:cubicBezTo>
                  <a:cubicBezTo>
                    <a:pt x="287" y="176"/>
                    <a:pt x="265" y="187"/>
                    <a:pt x="254" y="187"/>
                  </a:cubicBezTo>
                  <a:cubicBezTo>
                    <a:pt x="188" y="220"/>
                    <a:pt x="133" y="264"/>
                    <a:pt x="100" y="319"/>
                  </a:cubicBezTo>
                  <a:cubicBezTo>
                    <a:pt x="56" y="374"/>
                    <a:pt x="45" y="440"/>
                    <a:pt x="45" y="517"/>
                  </a:cubicBezTo>
                  <a:cubicBezTo>
                    <a:pt x="45" y="682"/>
                    <a:pt x="133" y="781"/>
                    <a:pt x="309" y="836"/>
                  </a:cubicBezTo>
                  <a:lnTo>
                    <a:pt x="616" y="935"/>
                  </a:lnTo>
                  <a:cubicBezTo>
                    <a:pt x="660" y="946"/>
                    <a:pt x="682" y="968"/>
                    <a:pt x="704" y="979"/>
                  </a:cubicBezTo>
                  <a:cubicBezTo>
                    <a:pt x="726" y="1001"/>
                    <a:pt x="737" y="1023"/>
                    <a:pt x="737" y="1056"/>
                  </a:cubicBezTo>
                  <a:cubicBezTo>
                    <a:pt x="737" y="1100"/>
                    <a:pt x="715" y="1144"/>
                    <a:pt x="671" y="1166"/>
                  </a:cubicBezTo>
                  <a:cubicBezTo>
                    <a:pt x="627" y="1199"/>
                    <a:pt x="572" y="1221"/>
                    <a:pt x="506" y="1221"/>
                  </a:cubicBezTo>
                  <a:cubicBezTo>
                    <a:pt x="440" y="1221"/>
                    <a:pt x="374" y="1199"/>
                    <a:pt x="331" y="1155"/>
                  </a:cubicBezTo>
                  <a:cubicBezTo>
                    <a:pt x="298" y="1133"/>
                    <a:pt x="265" y="1100"/>
                    <a:pt x="254" y="1056"/>
                  </a:cubicBezTo>
                  <a:cubicBezTo>
                    <a:pt x="232" y="1023"/>
                    <a:pt x="199" y="1001"/>
                    <a:pt x="155" y="1001"/>
                  </a:cubicBezTo>
                  <a:lnTo>
                    <a:pt x="89" y="1012"/>
                  </a:lnTo>
                  <a:cubicBezTo>
                    <a:pt x="34" y="1023"/>
                    <a:pt x="1" y="1078"/>
                    <a:pt x="23" y="1133"/>
                  </a:cubicBezTo>
                  <a:cubicBezTo>
                    <a:pt x="34" y="1177"/>
                    <a:pt x="56" y="1210"/>
                    <a:pt x="78" y="1243"/>
                  </a:cubicBezTo>
                  <a:cubicBezTo>
                    <a:pt x="122" y="1309"/>
                    <a:pt x="177" y="1353"/>
                    <a:pt x="254" y="1386"/>
                  </a:cubicBezTo>
                  <a:cubicBezTo>
                    <a:pt x="276" y="1397"/>
                    <a:pt x="287" y="1397"/>
                    <a:pt x="309" y="1408"/>
                  </a:cubicBezTo>
                  <a:cubicBezTo>
                    <a:pt x="342" y="1419"/>
                    <a:pt x="374" y="1452"/>
                    <a:pt x="374" y="1485"/>
                  </a:cubicBezTo>
                  <a:lnTo>
                    <a:pt x="374" y="1496"/>
                  </a:lnTo>
                  <a:cubicBezTo>
                    <a:pt x="374" y="1540"/>
                    <a:pt x="407" y="1584"/>
                    <a:pt x="451" y="1584"/>
                  </a:cubicBezTo>
                  <a:lnTo>
                    <a:pt x="517" y="1584"/>
                  </a:lnTo>
                  <a:cubicBezTo>
                    <a:pt x="572" y="1584"/>
                    <a:pt x="605" y="1540"/>
                    <a:pt x="605" y="1496"/>
                  </a:cubicBezTo>
                  <a:cubicBezTo>
                    <a:pt x="605" y="1452"/>
                    <a:pt x="627" y="1419"/>
                    <a:pt x="671" y="1408"/>
                  </a:cubicBezTo>
                  <a:cubicBezTo>
                    <a:pt x="693" y="1408"/>
                    <a:pt x="715" y="1397"/>
                    <a:pt x="737" y="1386"/>
                  </a:cubicBezTo>
                  <a:cubicBezTo>
                    <a:pt x="814" y="1353"/>
                    <a:pt x="869" y="1309"/>
                    <a:pt x="902" y="1243"/>
                  </a:cubicBezTo>
                  <a:cubicBezTo>
                    <a:pt x="946" y="1188"/>
                    <a:pt x="968" y="1122"/>
                    <a:pt x="968" y="1045"/>
                  </a:cubicBezTo>
                  <a:cubicBezTo>
                    <a:pt x="968" y="946"/>
                    <a:pt x="935" y="880"/>
                    <a:pt x="891" y="825"/>
                  </a:cubicBezTo>
                  <a:cubicBezTo>
                    <a:pt x="847" y="770"/>
                    <a:pt x="770" y="737"/>
                    <a:pt x="660" y="704"/>
                  </a:cubicBezTo>
                  <a:lnTo>
                    <a:pt x="440" y="638"/>
                  </a:lnTo>
                  <a:cubicBezTo>
                    <a:pt x="385" y="627"/>
                    <a:pt x="342" y="605"/>
                    <a:pt x="320" y="583"/>
                  </a:cubicBezTo>
                  <a:cubicBezTo>
                    <a:pt x="287" y="561"/>
                    <a:pt x="276" y="539"/>
                    <a:pt x="276" y="506"/>
                  </a:cubicBezTo>
                  <a:cubicBezTo>
                    <a:pt x="276" y="484"/>
                    <a:pt x="287" y="451"/>
                    <a:pt x="309" y="429"/>
                  </a:cubicBezTo>
                  <a:cubicBezTo>
                    <a:pt x="320" y="407"/>
                    <a:pt x="353" y="396"/>
                    <a:pt x="374" y="385"/>
                  </a:cubicBezTo>
                  <a:cubicBezTo>
                    <a:pt x="407" y="374"/>
                    <a:pt x="440" y="363"/>
                    <a:pt x="484" y="363"/>
                  </a:cubicBezTo>
                  <a:cubicBezTo>
                    <a:pt x="517" y="363"/>
                    <a:pt x="561" y="374"/>
                    <a:pt x="594" y="396"/>
                  </a:cubicBezTo>
                  <a:cubicBezTo>
                    <a:pt x="627" y="407"/>
                    <a:pt x="649" y="429"/>
                    <a:pt x="671" y="462"/>
                  </a:cubicBezTo>
                  <a:cubicBezTo>
                    <a:pt x="682" y="473"/>
                    <a:pt x="682" y="484"/>
                    <a:pt x="693" y="495"/>
                  </a:cubicBezTo>
                  <a:cubicBezTo>
                    <a:pt x="712" y="522"/>
                    <a:pt x="737" y="542"/>
                    <a:pt x="764" y="542"/>
                  </a:cubicBezTo>
                  <a:cubicBezTo>
                    <a:pt x="770" y="542"/>
                    <a:pt x="776" y="541"/>
                    <a:pt x="781" y="539"/>
                  </a:cubicBezTo>
                  <a:lnTo>
                    <a:pt x="858" y="528"/>
                  </a:lnTo>
                  <a:cubicBezTo>
                    <a:pt x="913" y="517"/>
                    <a:pt x="946" y="462"/>
                    <a:pt x="924" y="407"/>
                  </a:cubicBezTo>
                  <a:cubicBezTo>
                    <a:pt x="902" y="374"/>
                    <a:pt x="891" y="341"/>
                    <a:pt x="858" y="319"/>
                  </a:cubicBezTo>
                  <a:cubicBezTo>
                    <a:pt x="825" y="264"/>
                    <a:pt x="770" y="220"/>
                    <a:pt x="704" y="187"/>
                  </a:cubicBezTo>
                  <a:cubicBezTo>
                    <a:pt x="693" y="187"/>
                    <a:pt x="682" y="187"/>
                    <a:pt x="660" y="176"/>
                  </a:cubicBezTo>
                  <a:cubicBezTo>
                    <a:pt x="627" y="165"/>
                    <a:pt x="605" y="132"/>
                    <a:pt x="605" y="99"/>
                  </a:cubicBezTo>
                  <a:lnTo>
                    <a:pt x="605" y="88"/>
                  </a:lnTo>
                  <a:cubicBezTo>
                    <a:pt x="605" y="44"/>
                    <a:pt x="572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6043196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6831037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5387122" y="3786491"/>
              <a:ext cx="2134104" cy="28153"/>
            </a:xfrm>
            <a:custGeom>
              <a:avLst/>
              <a:gdLst/>
              <a:ahLst/>
              <a:cxnLst/>
              <a:rect l="l" t="t" r="r" b="b"/>
              <a:pathLst>
                <a:path w="31695" h="419" extrusionOk="0">
                  <a:moveTo>
                    <a:pt x="210" y="0"/>
                  </a:moveTo>
                  <a:cubicBezTo>
                    <a:pt x="100" y="0"/>
                    <a:pt x="1" y="88"/>
                    <a:pt x="1" y="209"/>
                  </a:cubicBezTo>
                  <a:cubicBezTo>
                    <a:pt x="1" y="319"/>
                    <a:pt x="100" y="418"/>
                    <a:pt x="210" y="418"/>
                  </a:cubicBezTo>
                  <a:lnTo>
                    <a:pt x="31486" y="418"/>
                  </a:lnTo>
                  <a:cubicBezTo>
                    <a:pt x="31596" y="418"/>
                    <a:pt x="31695" y="319"/>
                    <a:pt x="31695" y="209"/>
                  </a:cubicBezTo>
                  <a:cubicBezTo>
                    <a:pt x="31695" y="88"/>
                    <a:pt x="31596" y="0"/>
                    <a:pt x="3148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5340529" y="3534526"/>
              <a:ext cx="1262552" cy="42934"/>
            </a:xfrm>
            <a:custGeom>
              <a:avLst/>
              <a:gdLst/>
              <a:ahLst/>
              <a:cxnLst/>
              <a:rect l="l" t="t" r="r" b="b"/>
              <a:pathLst>
                <a:path w="18751" h="639" extrusionOk="0">
                  <a:moveTo>
                    <a:pt x="33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30" y="638"/>
                  </a:cubicBezTo>
                  <a:lnTo>
                    <a:pt x="18431" y="638"/>
                  </a:lnTo>
                  <a:cubicBezTo>
                    <a:pt x="18607" y="638"/>
                    <a:pt x="18750" y="495"/>
                    <a:pt x="18750" y="319"/>
                  </a:cubicBezTo>
                  <a:cubicBezTo>
                    <a:pt x="18750" y="132"/>
                    <a:pt x="18607" y="0"/>
                    <a:pt x="184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6331239" y="3615087"/>
              <a:ext cx="350264" cy="32520"/>
            </a:xfrm>
            <a:custGeom>
              <a:avLst/>
              <a:gdLst/>
              <a:ahLst/>
              <a:cxnLst/>
              <a:rect l="l" t="t" r="r" b="b"/>
              <a:pathLst>
                <a:path w="5202" h="484" extrusionOk="0">
                  <a:moveTo>
                    <a:pt x="253" y="0"/>
                  </a:moveTo>
                  <a:cubicBezTo>
                    <a:pt x="110" y="0"/>
                    <a:pt x="0" y="110"/>
                    <a:pt x="0" y="242"/>
                  </a:cubicBezTo>
                  <a:cubicBezTo>
                    <a:pt x="0" y="374"/>
                    <a:pt x="110" y="484"/>
                    <a:pt x="253" y="484"/>
                  </a:cubicBezTo>
                  <a:lnTo>
                    <a:pt x="4960" y="484"/>
                  </a:lnTo>
                  <a:cubicBezTo>
                    <a:pt x="5092" y="484"/>
                    <a:pt x="5202" y="374"/>
                    <a:pt x="5202" y="242"/>
                  </a:cubicBezTo>
                  <a:cubicBezTo>
                    <a:pt x="5202" y="110"/>
                    <a:pt x="5092" y="0"/>
                    <a:pt x="4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6331239" y="3665279"/>
              <a:ext cx="107395" cy="14849"/>
            </a:xfrm>
            <a:custGeom>
              <a:avLst/>
              <a:gdLst/>
              <a:ahLst/>
              <a:cxnLst/>
              <a:rect l="l" t="t" r="r" b="b"/>
              <a:pathLst>
                <a:path w="1595" h="221" extrusionOk="0">
                  <a:moveTo>
                    <a:pt x="110" y="1"/>
                  </a:moveTo>
                  <a:cubicBezTo>
                    <a:pt x="55" y="1"/>
                    <a:pt x="0" y="56"/>
                    <a:pt x="0" y="111"/>
                  </a:cubicBezTo>
                  <a:cubicBezTo>
                    <a:pt x="0" y="177"/>
                    <a:pt x="55" y="221"/>
                    <a:pt x="110" y="221"/>
                  </a:cubicBezTo>
                  <a:lnTo>
                    <a:pt x="1485" y="221"/>
                  </a:lnTo>
                  <a:cubicBezTo>
                    <a:pt x="1551" y="221"/>
                    <a:pt x="1595" y="166"/>
                    <a:pt x="1595" y="111"/>
                  </a:cubicBezTo>
                  <a:cubicBezTo>
                    <a:pt x="1595" y="56"/>
                    <a:pt x="1551" y="1"/>
                    <a:pt x="1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6454118" y="3665279"/>
              <a:ext cx="188935" cy="14849"/>
            </a:xfrm>
            <a:custGeom>
              <a:avLst/>
              <a:gdLst/>
              <a:ahLst/>
              <a:cxnLst/>
              <a:rect l="l" t="t" r="r" b="b"/>
              <a:pathLst>
                <a:path w="2806" h="221" extrusionOk="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cubicBezTo>
                    <a:pt x="1" y="177"/>
                    <a:pt x="56" y="221"/>
                    <a:pt x="111" y="221"/>
                  </a:cubicBezTo>
                  <a:lnTo>
                    <a:pt x="2695" y="221"/>
                  </a:lnTo>
                  <a:cubicBezTo>
                    <a:pt x="2761" y="221"/>
                    <a:pt x="2805" y="166"/>
                    <a:pt x="2805" y="111"/>
                  </a:cubicBezTo>
                  <a:cubicBezTo>
                    <a:pt x="2805" y="56"/>
                    <a:pt x="276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6331239" y="3690408"/>
              <a:ext cx="235529" cy="14110"/>
            </a:xfrm>
            <a:custGeom>
              <a:avLst/>
              <a:gdLst/>
              <a:ahLst/>
              <a:cxnLst/>
              <a:rect l="l" t="t" r="r" b="b"/>
              <a:pathLst>
                <a:path w="3498" h="210" extrusionOk="0">
                  <a:moveTo>
                    <a:pt x="110" y="1"/>
                  </a:moveTo>
                  <a:cubicBezTo>
                    <a:pt x="55" y="1"/>
                    <a:pt x="0" y="45"/>
                    <a:pt x="0" y="111"/>
                  </a:cubicBezTo>
                  <a:cubicBezTo>
                    <a:pt x="0" y="166"/>
                    <a:pt x="55" y="210"/>
                    <a:pt x="110" y="210"/>
                  </a:cubicBezTo>
                  <a:lnTo>
                    <a:pt x="3398" y="210"/>
                  </a:lnTo>
                  <a:cubicBezTo>
                    <a:pt x="3453" y="210"/>
                    <a:pt x="3497" y="166"/>
                    <a:pt x="3497" y="111"/>
                  </a:cubicBezTo>
                  <a:cubicBezTo>
                    <a:pt x="3497" y="45"/>
                    <a:pt x="3453" y="1"/>
                    <a:pt x="3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5438967" y="1648080"/>
              <a:ext cx="419212" cy="1865060"/>
            </a:xfrm>
            <a:custGeom>
              <a:avLst/>
              <a:gdLst/>
              <a:ahLst/>
              <a:cxnLst/>
              <a:rect l="l" t="t" r="r" b="b"/>
              <a:pathLst>
                <a:path w="6226" h="27758" extrusionOk="0">
                  <a:moveTo>
                    <a:pt x="1" y="1"/>
                  </a:moveTo>
                  <a:lnTo>
                    <a:pt x="1" y="27757"/>
                  </a:lnTo>
                  <a:lnTo>
                    <a:pt x="6225" y="27757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5462667" y="3485745"/>
              <a:ext cx="371810" cy="27414"/>
            </a:xfrm>
            <a:custGeom>
              <a:avLst/>
              <a:gdLst/>
              <a:ahLst/>
              <a:cxnLst/>
              <a:rect l="l" t="t" r="r" b="b"/>
              <a:pathLst>
                <a:path w="5522" h="408" extrusionOk="0">
                  <a:moveTo>
                    <a:pt x="199" y="1"/>
                  </a:moveTo>
                  <a:cubicBezTo>
                    <a:pt x="89" y="1"/>
                    <a:pt x="1" y="100"/>
                    <a:pt x="1" y="209"/>
                  </a:cubicBezTo>
                  <a:cubicBezTo>
                    <a:pt x="1" y="319"/>
                    <a:pt x="89" y="407"/>
                    <a:pt x="199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5484887" y="1696122"/>
              <a:ext cx="74133" cy="852036"/>
            </a:xfrm>
            <a:custGeom>
              <a:avLst/>
              <a:gdLst/>
              <a:ahLst/>
              <a:cxnLst/>
              <a:rect l="l" t="t" r="r" b="b"/>
              <a:pathLst>
                <a:path w="1101" h="12681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lnTo>
                    <a:pt x="0" y="12130"/>
                  </a:lnTo>
                  <a:cubicBezTo>
                    <a:pt x="0" y="12438"/>
                    <a:pt x="242" y="12680"/>
                    <a:pt x="550" y="12680"/>
                  </a:cubicBezTo>
                  <a:cubicBezTo>
                    <a:pt x="858" y="12680"/>
                    <a:pt x="1100" y="12438"/>
                    <a:pt x="1100" y="12130"/>
                  </a:cubicBezTo>
                  <a:lnTo>
                    <a:pt x="1100" y="550"/>
                  </a:lnTo>
                  <a:cubicBezTo>
                    <a:pt x="1100" y="243"/>
                    <a:pt x="858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5975798" y="1255015"/>
              <a:ext cx="419145" cy="2258122"/>
            </a:xfrm>
            <a:custGeom>
              <a:avLst/>
              <a:gdLst/>
              <a:ahLst/>
              <a:cxnLst/>
              <a:rect l="l" t="t" r="r" b="b"/>
              <a:pathLst>
                <a:path w="6225" h="33608" extrusionOk="0">
                  <a:moveTo>
                    <a:pt x="1" y="0"/>
                  </a:moveTo>
                  <a:lnTo>
                    <a:pt x="1" y="33607"/>
                  </a:lnTo>
                  <a:lnTo>
                    <a:pt x="6225" y="33607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5999498" y="3485745"/>
              <a:ext cx="372551" cy="27414"/>
            </a:xfrm>
            <a:custGeom>
              <a:avLst/>
              <a:gdLst/>
              <a:ahLst/>
              <a:cxnLst/>
              <a:rect l="l" t="t" r="r" b="b"/>
              <a:pathLst>
                <a:path w="5533" h="408" extrusionOk="0">
                  <a:moveTo>
                    <a:pt x="209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209" y="407"/>
                  </a:cubicBezTo>
                  <a:lnTo>
                    <a:pt x="5323" y="407"/>
                  </a:lnTo>
                  <a:cubicBezTo>
                    <a:pt x="5433" y="407"/>
                    <a:pt x="5532" y="319"/>
                    <a:pt x="5532" y="209"/>
                  </a:cubicBezTo>
                  <a:cubicBezTo>
                    <a:pt x="5532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6021717" y="1314143"/>
              <a:ext cx="74133" cy="759650"/>
            </a:xfrm>
            <a:custGeom>
              <a:avLst/>
              <a:gdLst/>
              <a:ahLst/>
              <a:cxnLst/>
              <a:rect l="l" t="t" r="r" b="b"/>
              <a:pathLst>
                <a:path w="1101" h="11306" extrusionOk="0">
                  <a:moveTo>
                    <a:pt x="550" y="0"/>
                  </a:moveTo>
                  <a:cubicBezTo>
                    <a:pt x="242" y="0"/>
                    <a:pt x="0" y="242"/>
                    <a:pt x="0" y="550"/>
                  </a:cubicBezTo>
                  <a:lnTo>
                    <a:pt x="0" y="10755"/>
                  </a:lnTo>
                  <a:cubicBezTo>
                    <a:pt x="0" y="11063"/>
                    <a:pt x="242" y="11305"/>
                    <a:pt x="550" y="11305"/>
                  </a:cubicBezTo>
                  <a:cubicBezTo>
                    <a:pt x="847" y="11305"/>
                    <a:pt x="1100" y="11063"/>
                    <a:pt x="1100" y="10755"/>
                  </a:cubicBezTo>
                  <a:lnTo>
                    <a:pt x="1100" y="550"/>
                  </a:lnTo>
                  <a:cubicBezTo>
                    <a:pt x="1100" y="242"/>
                    <a:pt x="847" y="0"/>
                    <a:pt x="550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6513369" y="2341959"/>
              <a:ext cx="419145" cy="1171189"/>
            </a:xfrm>
            <a:custGeom>
              <a:avLst/>
              <a:gdLst/>
              <a:ahLst/>
              <a:cxnLst/>
              <a:rect l="l" t="t" r="r" b="b"/>
              <a:pathLst>
                <a:path w="6225" h="17431" extrusionOk="0">
                  <a:moveTo>
                    <a:pt x="1" y="0"/>
                  </a:moveTo>
                  <a:lnTo>
                    <a:pt x="1" y="17430"/>
                  </a:lnTo>
                  <a:lnTo>
                    <a:pt x="6225" y="17430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6537070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6555586" y="2389194"/>
              <a:ext cx="74133" cy="789214"/>
            </a:xfrm>
            <a:custGeom>
              <a:avLst/>
              <a:gdLst/>
              <a:ahLst/>
              <a:cxnLst/>
              <a:rect l="l" t="t" r="r" b="b"/>
              <a:pathLst>
                <a:path w="1101" h="11746" extrusionOk="0">
                  <a:moveTo>
                    <a:pt x="550" y="1"/>
                  </a:moveTo>
                  <a:cubicBezTo>
                    <a:pt x="242" y="1"/>
                    <a:pt x="0" y="243"/>
                    <a:pt x="0" y="551"/>
                  </a:cubicBezTo>
                  <a:lnTo>
                    <a:pt x="0" y="11196"/>
                  </a:lnTo>
                  <a:cubicBezTo>
                    <a:pt x="0" y="11504"/>
                    <a:pt x="242" y="11746"/>
                    <a:pt x="550" y="11746"/>
                  </a:cubicBezTo>
                  <a:cubicBezTo>
                    <a:pt x="858" y="11746"/>
                    <a:pt x="1100" y="11493"/>
                    <a:pt x="1100" y="11196"/>
                  </a:cubicBezTo>
                  <a:lnTo>
                    <a:pt x="1100" y="551"/>
                  </a:lnTo>
                  <a:cubicBezTo>
                    <a:pt x="1100" y="243"/>
                    <a:pt x="847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7050200" y="1897089"/>
              <a:ext cx="419145" cy="1616054"/>
            </a:xfrm>
            <a:custGeom>
              <a:avLst/>
              <a:gdLst/>
              <a:ahLst/>
              <a:cxnLst/>
              <a:rect l="l" t="t" r="r" b="b"/>
              <a:pathLst>
                <a:path w="6225" h="24052" extrusionOk="0">
                  <a:moveTo>
                    <a:pt x="0" y="1"/>
                  </a:moveTo>
                  <a:lnTo>
                    <a:pt x="0" y="24051"/>
                  </a:lnTo>
                  <a:lnTo>
                    <a:pt x="6225" y="24051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7081307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7096861" y="1942174"/>
              <a:ext cx="74806" cy="800300"/>
            </a:xfrm>
            <a:custGeom>
              <a:avLst/>
              <a:gdLst/>
              <a:ahLst/>
              <a:cxnLst/>
              <a:rect l="l" t="t" r="r" b="b"/>
              <a:pathLst>
                <a:path w="1111" h="11911" extrusionOk="0">
                  <a:moveTo>
                    <a:pt x="561" y="1"/>
                  </a:moveTo>
                  <a:cubicBezTo>
                    <a:pt x="253" y="1"/>
                    <a:pt x="0" y="254"/>
                    <a:pt x="0" y="550"/>
                  </a:cubicBezTo>
                  <a:lnTo>
                    <a:pt x="0" y="11350"/>
                  </a:lnTo>
                  <a:cubicBezTo>
                    <a:pt x="0" y="11658"/>
                    <a:pt x="253" y="11910"/>
                    <a:pt x="561" y="11910"/>
                  </a:cubicBezTo>
                  <a:cubicBezTo>
                    <a:pt x="858" y="11910"/>
                    <a:pt x="1111" y="11658"/>
                    <a:pt x="1111" y="11350"/>
                  </a:cubicBezTo>
                  <a:lnTo>
                    <a:pt x="1111" y="550"/>
                  </a:lnTo>
                  <a:cubicBezTo>
                    <a:pt x="1111" y="254"/>
                    <a:pt x="858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419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2352860" y="426890"/>
            <a:ext cx="452546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Singleton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11083" y="1429067"/>
            <a:ext cx="7721833" cy="3122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L’objectif du pattern SINGLETON est de garantir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qu’une classe ne possède qu’une seule instance 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de fournir un point d’accès global à celle-ci.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Elle fourni une méthode de classe unique retournant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cette unique instance.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Restreint l'instanciation d'une classe à un seul point.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Est utilisé lorsque l'on a besoin d'exactement un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objet pour coordonner des opérations dans un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système</a:t>
            </a:r>
            <a:endParaRPr lang="fr-FR" sz="1800" dirty="0">
              <a:latin typeface="+mn-lt"/>
            </a:endParaRPr>
          </a:p>
        </p:txBody>
      </p:sp>
      <p:cxnSp>
        <p:nvCxnSpPr>
          <p:cNvPr id="1888" name="Google Shape;1888;p43"/>
          <p:cNvCxnSpPr/>
          <p:nvPr/>
        </p:nvCxnSpPr>
        <p:spPr>
          <a:xfrm>
            <a:off x="2888325" y="127854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9342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44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MODELE GENERIQUE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D0786D-685D-4D7F-BE79-D24BC54BA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67" y="1467262"/>
            <a:ext cx="3612833" cy="31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9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2E51A0C-FC5C-465D-8707-78262252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088" y="1762125"/>
            <a:ext cx="6998363" cy="2319338"/>
          </a:xfrm>
        </p:spPr>
        <p:txBody>
          <a:bodyPr/>
          <a:lstStyle/>
          <a:p>
            <a:r>
              <a:rPr lang="fr-FR" sz="2400" b="1" dirty="0"/>
              <a:t>Lien GitHub</a:t>
            </a:r>
          </a:p>
          <a:p>
            <a:endParaRPr lang="fr-FR" sz="2400" b="1" dirty="0"/>
          </a:p>
          <a:p>
            <a:r>
              <a:rPr lang="fr-FR" sz="2400" dirty="0">
                <a:latin typeface="+mn-lt"/>
              </a:rPr>
              <a:t>https://github.com/lilfranck/INF461_GB_YOUMBI_FODOUOP_FRANCOIS/tree/main/creation/src/builder/builder1</a:t>
            </a:r>
          </a:p>
        </p:txBody>
      </p:sp>
    </p:spTree>
    <p:extLst>
      <p:ext uri="{BB962C8B-B14F-4D97-AF65-F5344CB8AC3E}">
        <p14:creationId xmlns:p14="http://schemas.microsoft.com/office/powerpoint/2010/main" val="197444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2352860" y="426890"/>
            <a:ext cx="452546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 particulier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11083" y="1429067"/>
            <a:ext cx="7721833" cy="3122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Un seul participant : la classe singleton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Ses propriétés : les constructeurs sont privés. Il s’agit de trois constructeurs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Un attribut de classe : pour stocker l’unique instance en cours et d’autres attributs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Un getter </a:t>
            </a:r>
            <a:r>
              <a:rPr lang="fr-FR" sz="1800" b="1" dirty="0" err="1"/>
              <a:t>static</a:t>
            </a:r>
            <a:r>
              <a:rPr lang="fr-FR" sz="1800" b="1" dirty="0"/>
              <a:t> et public : pour renvoyer l’instance et la créer au besoin</a:t>
            </a:r>
          </a:p>
        </p:txBody>
      </p:sp>
      <p:cxnSp>
        <p:nvCxnSpPr>
          <p:cNvPr id="1888" name="Google Shape;1888;p43"/>
          <p:cNvCxnSpPr/>
          <p:nvPr/>
        </p:nvCxnSpPr>
        <p:spPr>
          <a:xfrm>
            <a:off x="2888325" y="127854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0430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44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MODELE GENERIQUE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9E97D4-A2B0-45B0-9EF6-E1DA0F7E7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827" y="1228925"/>
            <a:ext cx="3727133" cy="36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1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2"/>
          <p:cNvSpPr txBox="1">
            <a:spLocks noGrp="1"/>
          </p:cNvSpPr>
          <p:nvPr>
            <p:ph type="title"/>
          </p:nvPr>
        </p:nvSpPr>
        <p:spPr>
          <a:xfrm>
            <a:off x="1001225" y="2198225"/>
            <a:ext cx="29745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FACTORY</a:t>
            </a:r>
            <a:r>
              <a:rPr lang="en" dirty="0">
                <a:solidFill>
                  <a:schemeClr val="lt2"/>
                </a:solidFill>
              </a:rPr>
              <a:t>METHOD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35" name="Google Shape;1835;p42"/>
          <p:cNvSpPr txBox="1">
            <a:spLocks noGrp="1"/>
          </p:cNvSpPr>
          <p:nvPr>
            <p:ph type="title" idx="2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836" name="Google Shape;1836;p42"/>
          <p:cNvCxnSpPr/>
          <p:nvPr/>
        </p:nvCxnSpPr>
        <p:spPr>
          <a:xfrm>
            <a:off x="1139425" y="2144350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37" name="Google Shape;1837;p42"/>
          <p:cNvGrpSpPr/>
          <p:nvPr/>
        </p:nvGrpSpPr>
        <p:grpSpPr>
          <a:xfrm>
            <a:off x="5030088" y="1255015"/>
            <a:ext cx="2974500" cy="2633470"/>
            <a:chOff x="4960675" y="1255015"/>
            <a:chExt cx="2974500" cy="2633470"/>
          </a:xfrm>
        </p:grpSpPr>
        <p:sp>
          <p:nvSpPr>
            <p:cNvPr id="1838" name="Google Shape;1838;p42"/>
            <p:cNvSpPr/>
            <p:nvPr/>
          </p:nvSpPr>
          <p:spPr>
            <a:xfrm>
              <a:off x="4960675" y="1323275"/>
              <a:ext cx="2974500" cy="2027700"/>
            </a:xfrm>
            <a:prstGeom prst="roundRect">
              <a:avLst>
                <a:gd name="adj" fmla="val 69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rgbClr val="000000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5053227" y="1399811"/>
              <a:ext cx="65178" cy="65846"/>
            </a:xfrm>
            <a:custGeom>
              <a:avLst/>
              <a:gdLst/>
              <a:ahLst/>
              <a:cxnLst/>
              <a:rect l="l" t="t" r="r" b="b"/>
              <a:pathLst>
                <a:path w="968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50"/>
                  </a:cubicBezTo>
                  <a:cubicBezTo>
                    <a:pt x="792" y="870"/>
                    <a:pt x="539" y="979"/>
                    <a:pt x="319" y="892"/>
                  </a:cubicBezTo>
                  <a:cubicBezTo>
                    <a:pt x="99" y="793"/>
                    <a:pt x="0" y="551"/>
                    <a:pt x="88" y="331"/>
                  </a:cubicBezTo>
                  <a:cubicBezTo>
                    <a:pt x="176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5193141" y="1399811"/>
              <a:ext cx="65245" cy="65846"/>
            </a:xfrm>
            <a:custGeom>
              <a:avLst/>
              <a:gdLst/>
              <a:ahLst/>
              <a:cxnLst/>
              <a:rect l="l" t="t" r="r" b="b"/>
              <a:pathLst>
                <a:path w="969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61"/>
                  </a:cubicBezTo>
                  <a:cubicBezTo>
                    <a:pt x="792" y="870"/>
                    <a:pt x="539" y="979"/>
                    <a:pt x="320" y="892"/>
                  </a:cubicBezTo>
                  <a:cubicBezTo>
                    <a:pt x="100" y="793"/>
                    <a:pt x="1" y="551"/>
                    <a:pt x="89" y="331"/>
                  </a:cubicBezTo>
                  <a:cubicBezTo>
                    <a:pt x="177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5333122" y="1404313"/>
              <a:ext cx="65178" cy="57515"/>
            </a:xfrm>
            <a:custGeom>
              <a:avLst/>
              <a:gdLst/>
              <a:ahLst/>
              <a:cxnLst/>
              <a:rect l="l" t="t" r="r" b="b"/>
              <a:pathLst>
                <a:path w="968" h="856" extrusionOk="0">
                  <a:moveTo>
                    <a:pt x="484" y="1"/>
                  </a:moveTo>
                  <a:cubicBezTo>
                    <a:pt x="314" y="1"/>
                    <a:pt x="154" y="98"/>
                    <a:pt x="88" y="264"/>
                  </a:cubicBezTo>
                  <a:cubicBezTo>
                    <a:pt x="0" y="484"/>
                    <a:pt x="99" y="726"/>
                    <a:pt x="319" y="825"/>
                  </a:cubicBezTo>
                  <a:cubicBezTo>
                    <a:pt x="371" y="845"/>
                    <a:pt x="425" y="855"/>
                    <a:pt x="478" y="855"/>
                  </a:cubicBezTo>
                  <a:cubicBezTo>
                    <a:pt x="649" y="855"/>
                    <a:pt x="813" y="753"/>
                    <a:pt x="880" y="594"/>
                  </a:cubicBezTo>
                  <a:cubicBezTo>
                    <a:pt x="968" y="374"/>
                    <a:pt x="869" y="121"/>
                    <a:pt x="649" y="33"/>
                  </a:cubicBezTo>
                  <a:cubicBezTo>
                    <a:pt x="595" y="11"/>
                    <a:pt x="53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5111670" y="3764318"/>
              <a:ext cx="2685759" cy="124167"/>
            </a:xfrm>
            <a:custGeom>
              <a:avLst/>
              <a:gdLst/>
              <a:ahLst/>
              <a:cxnLst/>
              <a:rect l="l" t="t" r="r" b="b"/>
              <a:pathLst>
                <a:path w="39888" h="1848" extrusionOk="0">
                  <a:moveTo>
                    <a:pt x="19939" y="0"/>
                  </a:moveTo>
                  <a:cubicBezTo>
                    <a:pt x="8931" y="0"/>
                    <a:pt x="1" y="418"/>
                    <a:pt x="1" y="924"/>
                  </a:cubicBezTo>
                  <a:cubicBezTo>
                    <a:pt x="1" y="1430"/>
                    <a:pt x="8931" y="1848"/>
                    <a:pt x="19939" y="1848"/>
                  </a:cubicBezTo>
                  <a:cubicBezTo>
                    <a:pt x="30958" y="1848"/>
                    <a:pt x="39888" y="1430"/>
                    <a:pt x="39888" y="924"/>
                  </a:cubicBezTo>
                  <a:cubicBezTo>
                    <a:pt x="39888" y="418"/>
                    <a:pt x="30958" y="0"/>
                    <a:pt x="1993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5291646" y="3513092"/>
              <a:ext cx="2325126" cy="301549"/>
            </a:xfrm>
            <a:custGeom>
              <a:avLst/>
              <a:gdLst/>
              <a:ahLst/>
              <a:cxnLst/>
              <a:rect l="l" t="t" r="r" b="b"/>
              <a:pathLst>
                <a:path w="34532" h="4488" extrusionOk="0">
                  <a:moveTo>
                    <a:pt x="638" y="0"/>
                  </a:moveTo>
                  <a:cubicBezTo>
                    <a:pt x="286" y="0"/>
                    <a:pt x="0" y="286"/>
                    <a:pt x="0" y="638"/>
                  </a:cubicBezTo>
                  <a:lnTo>
                    <a:pt x="0" y="3849"/>
                  </a:lnTo>
                  <a:cubicBezTo>
                    <a:pt x="0" y="4201"/>
                    <a:pt x="286" y="4487"/>
                    <a:pt x="638" y="4487"/>
                  </a:cubicBezTo>
                  <a:lnTo>
                    <a:pt x="33893" y="4487"/>
                  </a:lnTo>
                  <a:cubicBezTo>
                    <a:pt x="34245" y="4487"/>
                    <a:pt x="34531" y="4201"/>
                    <a:pt x="34531" y="3849"/>
                  </a:cubicBezTo>
                  <a:lnTo>
                    <a:pt x="34531" y="638"/>
                  </a:lnTo>
                  <a:cubicBezTo>
                    <a:pt x="34531" y="286"/>
                    <a:pt x="34245" y="0"/>
                    <a:pt x="33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5291646" y="3681539"/>
              <a:ext cx="85916" cy="3024"/>
            </a:xfrm>
            <a:custGeom>
              <a:avLst/>
              <a:gdLst/>
              <a:ahLst/>
              <a:cxnLst/>
              <a:rect l="l" t="t" r="r" b="b"/>
              <a:pathLst>
                <a:path w="1276" h="45" extrusionOk="0">
                  <a:moveTo>
                    <a:pt x="0" y="1"/>
                  </a:moveTo>
                  <a:lnTo>
                    <a:pt x="0" y="45"/>
                  </a:lnTo>
                  <a:lnTo>
                    <a:pt x="1276" y="4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5291646" y="3597349"/>
              <a:ext cx="242195" cy="3024"/>
            </a:xfrm>
            <a:custGeom>
              <a:avLst/>
              <a:gdLst/>
              <a:ahLst/>
              <a:cxnLst/>
              <a:rect l="l" t="t" r="r" b="b"/>
              <a:pathLst>
                <a:path w="3597" h="45" extrusionOk="0">
                  <a:moveTo>
                    <a:pt x="0" y="0"/>
                  </a:moveTo>
                  <a:lnTo>
                    <a:pt x="0" y="44"/>
                  </a:lnTo>
                  <a:lnTo>
                    <a:pt x="3596" y="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5291646" y="3727363"/>
              <a:ext cx="205903" cy="3024"/>
            </a:xfrm>
            <a:custGeom>
              <a:avLst/>
              <a:gdLst/>
              <a:ahLst/>
              <a:cxnLst/>
              <a:rect l="l" t="t" r="r" b="b"/>
              <a:pathLst>
                <a:path w="3058" h="45" extrusionOk="0">
                  <a:moveTo>
                    <a:pt x="0" y="1"/>
                  </a:moveTo>
                  <a:lnTo>
                    <a:pt x="0" y="45"/>
                  </a:lnTo>
                  <a:lnTo>
                    <a:pt x="3057" y="45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7373053" y="3770231"/>
              <a:ext cx="243676" cy="3024"/>
            </a:xfrm>
            <a:custGeom>
              <a:avLst/>
              <a:gdLst/>
              <a:ahLst/>
              <a:cxnLst/>
              <a:rect l="l" t="t" r="r" b="b"/>
              <a:pathLst>
                <a:path w="3619" h="45" extrusionOk="0">
                  <a:moveTo>
                    <a:pt x="0" y="0"/>
                  </a:moveTo>
                  <a:lnTo>
                    <a:pt x="0" y="44"/>
                  </a:lnTo>
                  <a:lnTo>
                    <a:pt x="3618" y="44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7504079" y="3683756"/>
              <a:ext cx="112647" cy="3024"/>
            </a:xfrm>
            <a:custGeom>
              <a:avLst/>
              <a:gdLst/>
              <a:ahLst/>
              <a:cxnLst/>
              <a:rect l="l" t="t" r="r" b="b"/>
              <a:pathLst>
                <a:path w="1673" h="45" extrusionOk="0">
                  <a:moveTo>
                    <a:pt x="1" y="1"/>
                  </a:moveTo>
                  <a:lnTo>
                    <a:pt x="1" y="45"/>
                  </a:lnTo>
                  <a:lnTo>
                    <a:pt x="1672" y="45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7131671" y="3640150"/>
              <a:ext cx="391000" cy="3763"/>
            </a:xfrm>
            <a:custGeom>
              <a:avLst/>
              <a:gdLst/>
              <a:ahLst/>
              <a:cxnLst/>
              <a:rect l="l" t="t" r="r" b="b"/>
              <a:pathLst>
                <a:path w="5807" h="56" extrusionOk="0">
                  <a:moveTo>
                    <a:pt x="0" y="1"/>
                  </a:moveTo>
                  <a:lnTo>
                    <a:pt x="0" y="56"/>
                  </a:lnTo>
                  <a:lnTo>
                    <a:pt x="5807" y="5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5291646" y="3770231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5573764" y="3727363"/>
              <a:ext cx="2043003" cy="3024"/>
            </a:xfrm>
            <a:custGeom>
              <a:avLst/>
              <a:gdLst/>
              <a:ahLst/>
              <a:cxnLst/>
              <a:rect l="l" t="t" r="r" b="b"/>
              <a:pathLst>
                <a:path w="30342" h="45" extrusionOk="0">
                  <a:moveTo>
                    <a:pt x="0" y="1"/>
                  </a:moveTo>
                  <a:lnTo>
                    <a:pt x="0" y="45"/>
                  </a:lnTo>
                  <a:lnTo>
                    <a:pt x="30341" y="45"/>
                  </a:lnTo>
                  <a:lnTo>
                    <a:pt x="3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5441929" y="3683756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1" y="1"/>
                  </a:moveTo>
                  <a:lnTo>
                    <a:pt x="1" y="45"/>
                  </a:lnTo>
                  <a:lnTo>
                    <a:pt x="29924" y="45"/>
                  </a:lnTo>
                  <a:lnTo>
                    <a:pt x="29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5333122" y="3640150"/>
              <a:ext cx="1660150" cy="3763"/>
            </a:xfrm>
            <a:custGeom>
              <a:avLst/>
              <a:gdLst/>
              <a:ahLst/>
              <a:cxnLst/>
              <a:rect l="l" t="t" r="r" b="b"/>
              <a:pathLst>
                <a:path w="24656" h="56" extrusionOk="0">
                  <a:moveTo>
                    <a:pt x="0" y="1"/>
                  </a:moveTo>
                  <a:lnTo>
                    <a:pt x="0" y="56"/>
                  </a:lnTo>
                  <a:lnTo>
                    <a:pt x="24656" y="56"/>
                  </a:lnTo>
                  <a:lnTo>
                    <a:pt x="24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5601908" y="3597349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5291646" y="3553742"/>
              <a:ext cx="2014858" cy="3763"/>
            </a:xfrm>
            <a:custGeom>
              <a:avLst/>
              <a:gdLst/>
              <a:ahLst/>
              <a:cxnLst/>
              <a:rect l="l" t="t" r="r" b="b"/>
              <a:pathLst>
                <a:path w="29924" h="56" extrusionOk="0">
                  <a:moveTo>
                    <a:pt x="0" y="0"/>
                  </a:moveTo>
                  <a:lnTo>
                    <a:pt x="0" y="55"/>
                  </a:lnTo>
                  <a:lnTo>
                    <a:pt x="29923" y="55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7366387" y="3553742"/>
              <a:ext cx="250342" cy="3763"/>
            </a:xfrm>
            <a:custGeom>
              <a:avLst/>
              <a:gdLst/>
              <a:ahLst/>
              <a:cxnLst/>
              <a:rect l="l" t="t" r="r" b="b"/>
              <a:pathLst>
                <a:path w="3718" h="56" extrusionOk="0">
                  <a:moveTo>
                    <a:pt x="0" y="0"/>
                  </a:moveTo>
                  <a:lnTo>
                    <a:pt x="0" y="55"/>
                  </a:lnTo>
                  <a:lnTo>
                    <a:pt x="3717" y="55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6023199" y="3513092"/>
              <a:ext cx="861991" cy="301549"/>
            </a:xfrm>
            <a:custGeom>
              <a:avLst/>
              <a:gdLst/>
              <a:ahLst/>
              <a:cxnLst/>
              <a:rect l="l" t="t" r="r" b="b"/>
              <a:pathLst>
                <a:path w="12802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12801" y="4487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6170519" y="3586263"/>
              <a:ext cx="567276" cy="154470"/>
            </a:xfrm>
            <a:custGeom>
              <a:avLst/>
              <a:gdLst/>
              <a:ahLst/>
              <a:cxnLst/>
              <a:rect l="l" t="t" r="r" b="b"/>
              <a:pathLst>
                <a:path w="8425" h="2299" extrusionOk="0">
                  <a:moveTo>
                    <a:pt x="1156" y="0"/>
                  </a:moveTo>
                  <a:cubicBezTo>
                    <a:pt x="518" y="0"/>
                    <a:pt x="1" y="517"/>
                    <a:pt x="1" y="1155"/>
                  </a:cubicBezTo>
                  <a:cubicBezTo>
                    <a:pt x="1" y="1793"/>
                    <a:pt x="518" y="2299"/>
                    <a:pt x="1156" y="2299"/>
                  </a:cubicBezTo>
                  <a:lnTo>
                    <a:pt x="7281" y="2299"/>
                  </a:lnTo>
                  <a:cubicBezTo>
                    <a:pt x="7919" y="2299"/>
                    <a:pt x="8425" y="1793"/>
                    <a:pt x="8425" y="1155"/>
                  </a:cubicBezTo>
                  <a:cubicBezTo>
                    <a:pt x="8425" y="517"/>
                    <a:pt x="7919" y="0"/>
                    <a:pt x="7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6234214" y="3610653"/>
              <a:ext cx="65245" cy="106429"/>
            </a:xfrm>
            <a:custGeom>
              <a:avLst/>
              <a:gdLst/>
              <a:ahLst/>
              <a:cxnLst/>
              <a:rect l="l" t="t" r="r" b="b"/>
              <a:pathLst>
                <a:path w="969" h="1584" extrusionOk="0">
                  <a:moveTo>
                    <a:pt x="462" y="0"/>
                  </a:moveTo>
                  <a:cubicBezTo>
                    <a:pt x="407" y="0"/>
                    <a:pt x="374" y="44"/>
                    <a:pt x="374" y="88"/>
                  </a:cubicBezTo>
                  <a:cubicBezTo>
                    <a:pt x="374" y="121"/>
                    <a:pt x="353" y="154"/>
                    <a:pt x="309" y="165"/>
                  </a:cubicBezTo>
                  <a:cubicBezTo>
                    <a:pt x="287" y="176"/>
                    <a:pt x="265" y="187"/>
                    <a:pt x="254" y="187"/>
                  </a:cubicBezTo>
                  <a:cubicBezTo>
                    <a:pt x="188" y="220"/>
                    <a:pt x="133" y="264"/>
                    <a:pt x="100" y="319"/>
                  </a:cubicBezTo>
                  <a:cubicBezTo>
                    <a:pt x="56" y="374"/>
                    <a:pt x="45" y="440"/>
                    <a:pt x="45" y="517"/>
                  </a:cubicBezTo>
                  <a:cubicBezTo>
                    <a:pt x="45" y="682"/>
                    <a:pt x="133" y="781"/>
                    <a:pt x="309" y="836"/>
                  </a:cubicBezTo>
                  <a:lnTo>
                    <a:pt x="616" y="935"/>
                  </a:lnTo>
                  <a:cubicBezTo>
                    <a:pt x="660" y="946"/>
                    <a:pt x="682" y="968"/>
                    <a:pt x="704" y="979"/>
                  </a:cubicBezTo>
                  <a:cubicBezTo>
                    <a:pt x="726" y="1001"/>
                    <a:pt x="737" y="1023"/>
                    <a:pt x="737" y="1056"/>
                  </a:cubicBezTo>
                  <a:cubicBezTo>
                    <a:pt x="737" y="1100"/>
                    <a:pt x="715" y="1144"/>
                    <a:pt x="671" y="1166"/>
                  </a:cubicBezTo>
                  <a:cubicBezTo>
                    <a:pt x="627" y="1199"/>
                    <a:pt x="572" y="1221"/>
                    <a:pt x="506" y="1221"/>
                  </a:cubicBezTo>
                  <a:cubicBezTo>
                    <a:pt x="440" y="1221"/>
                    <a:pt x="374" y="1199"/>
                    <a:pt x="331" y="1155"/>
                  </a:cubicBezTo>
                  <a:cubicBezTo>
                    <a:pt x="298" y="1133"/>
                    <a:pt x="265" y="1100"/>
                    <a:pt x="254" y="1056"/>
                  </a:cubicBezTo>
                  <a:cubicBezTo>
                    <a:pt x="232" y="1023"/>
                    <a:pt x="199" y="1001"/>
                    <a:pt x="155" y="1001"/>
                  </a:cubicBezTo>
                  <a:lnTo>
                    <a:pt x="89" y="1012"/>
                  </a:lnTo>
                  <a:cubicBezTo>
                    <a:pt x="34" y="1023"/>
                    <a:pt x="1" y="1078"/>
                    <a:pt x="23" y="1133"/>
                  </a:cubicBezTo>
                  <a:cubicBezTo>
                    <a:pt x="34" y="1177"/>
                    <a:pt x="56" y="1210"/>
                    <a:pt x="78" y="1243"/>
                  </a:cubicBezTo>
                  <a:cubicBezTo>
                    <a:pt x="122" y="1309"/>
                    <a:pt x="177" y="1353"/>
                    <a:pt x="254" y="1386"/>
                  </a:cubicBezTo>
                  <a:cubicBezTo>
                    <a:pt x="276" y="1397"/>
                    <a:pt x="287" y="1397"/>
                    <a:pt x="309" y="1408"/>
                  </a:cubicBezTo>
                  <a:cubicBezTo>
                    <a:pt x="342" y="1419"/>
                    <a:pt x="374" y="1452"/>
                    <a:pt x="374" y="1485"/>
                  </a:cubicBezTo>
                  <a:lnTo>
                    <a:pt x="374" y="1496"/>
                  </a:lnTo>
                  <a:cubicBezTo>
                    <a:pt x="374" y="1540"/>
                    <a:pt x="407" y="1584"/>
                    <a:pt x="451" y="1584"/>
                  </a:cubicBezTo>
                  <a:lnTo>
                    <a:pt x="517" y="1584"/>
                  </a:lnTo>
                  <a:cubicBezTo>
                    <a:pt x="572" y="1584"/>
                    <a:pt x="605" y="1540"/>
                    <a:pt x="605" y="1496"/>
                  </a:cubicBezTo>
                  <a:cubicBezTo>
                    <a:pt x="605" y="1452"/>
                    <a:pt x="627" y="1419"/>
                    <a:pt x="671" y="1408"/>
                  </a:cubicBezTo>
                  <a:cubicBezTo>
                    <a:pt x="693" y="1408"/>
                    <a:pt x="715" y="1397"/>
                    <a:pt x="737" y="1386"/>
                  </a:cubicBezTo>
                  <a:cubicBezTo>
                    <a:pt x="814" y="1353"/>
                    <a:pt x="869" y="1309"/>
                    <a:pt x="902" y="1243"/>
                  </a:cubicBezTo>
                  <a:cubicBezTo>
                    <a:pt x="946" y="1188"/>
                    <a:pt x="968" y="1122"/>
                    <a:pt x="968" y="1045"/>
                  </a:cubicBezTo>
                  <a:cubicBezTo>
                    <a:pt x="968" y="946"/>
                    <a:pt x="935" y="880"/>
                    <a:pt x="891" y="825"/>
                  </a:cubicBezTo>
                  <a:cubicBezTo>
                    <a:pt x="847" y="770"/>
                    <a:pt x="770" y="737"/>
                    <a:pt x="660" y="704"/>
                  </a:cubicBezTo>
                  <a:lnTo>
                    <a:pt x="440" y="638"/>
                  </a:lnTo>
                  <a:cubicBezTo>
                    <a:pt x="385" y="627"/>
                    <a:pt x="342" y="605"/>
                    <a:pt x="320" y="583"/>
                  </a:cubicBezTo>
                  <a:cubicBezTo>
                    <a:pt x="287" y="561"/>
                    <a:pt x="276" y="539"/>
                    <a:pt x="276" y="506"/>
                  </a:cubicBezTo>
                  <a:cubicBezTo>
                    <a:pt x="276" y="484"/>
                    <a:pt x="287" y="451"/>
                    <a:pt x="309" y="429"/>
                  </a:cubicBezTo>
                  <a:cubicBezTo>
                    <a:pt x="320" y="407"/>
                    <a:pt x="353" y="396"/>
                    <a:pt x="374" y="385"/>
                  </a:cubicBezTo>
                  <a:cubicBezTo>
                    <a:pt x="407" y="374"/>
                    <a:pt x="440" y="363"/>
                    <a:pt x="484" y="363"/>
                  </a:cubicBezTo>
                  <a:cubicBezTo>
                    <a:pt x="517" y="363"/>
                    <a:pt x="561" y="374"/>
                    <a:pt x="594" y="396"/>
                  </a:cubicBezTo>
                  <a:cubicBezTo>
                    <a:pt x="627" y="407"/>
                    <a:pt x="649" y="429"/>
                    <a:pt x="671" y="462"/>
                  </a:cubicBezTo>
                  <a:cubicBezTo>
                    <a:pt x="682" y="473"/>
                    <a:pt x="682" y="484"/>
                    <a:pt x="693" y="495"/>
                  </a:cubicBezTo>
                  <a:cubicBezTo>
                    <a:pt x="712" y="522"/>
                    <a:pt x="737" y="542"/>
                    <a:pt x="764" y="542"/>
                  </a:cubicBezTo>
                  <a:cubicBezTo>
                    <a:pt x="770" y="542"/>
                    <a:pt x="776" y="541"/>
                    <a:pt x="781" y="539"/>
                  </a:cubicBezTo>
                  <a:lnTo>
                    <a:pt x="858" y="528"/>
                  </a:lnTo>
                  <a:cubicBezTo>
                    <a:pt x="913" y="517"/>
                    <a:pt x="946" y="462"/>
                    <a:pt x="924" y="407"/>
                  </a:cubicBezTo>
                  <a:cubicBezTo>
                    <a:pt x="902" y="374"/>
                    <a:pt x="891" y="341"/>
                    <a:pt x="858" y="319"/>
                  </a:cubicBezTo>
                  <a:cubicBezTo>
                    <a:pt x="825" y="264"/>
                    <a:pt x="770" y="220"/>
                    <a:pt x="704" y="187"/>
                  </a:cubicBezTo>
                  <a:cubicBezTo>
                    <a:pt x="693" y="187"/>
                    <a:pt x="682" y="187"/>
                    <a:pt x="660" y="176"/>
                  </a:cubicBezTo>
                  <a:cubicBezTo>
                    <a:pt x="627" y="165"/>
                    <a:pt x="605" y="132"/>
                    <a:pt x="605" y="99"/>
                  </a:cubicBezTo>
                  <a:lnTo>
                    <a:pt x="605" y="88"/>
                  </a:lnTo>
                  <a:cubicBezTo>
                    <a:pt x="605" y="44"/>
                    <a:pt x="572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6043196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6831037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5387122" y="3786491"/>
              <a:ext cx="2134104" cy="28153"/>
            </a:xfrm>
            <a:custGeom>
              <a:avLst/>
              <a:gdLst/>
              <a:ahLst/>
              <a:cxnLst/>
              <a:rect l="l" t="t" r="r" b="b"/>
              <a:pathLst>
                <a:path w="31695" h="419" extrusionOk="0">
                  <a:moveTo>
                    <a:pt x="210" y="0"/>
                  </a:moveTo>
                  <a:cubicBezTo>
                    <a:pt x="100" y="0"/>
                    <a:pt x="1" y="88"/>
                    <a:pt x="1" y="209"/>
                  </a:cubicBezTo>
                  <a:cubicBezTo>
                    <a:pt x="1" y="319"/>
                    <a:pt x="100" y="418"/>
                    <a:pt x="210" y="418"/>
                  </a:cubicBezTo>
                  <a:lnTo>
                    <a:pt x="31486" y="418"/>
                  </a:lnTo>
                  <a:cubicBezTo>
                    <a:pt x="31596" y="418"/>
                    <a:pt x="31695" y="319"/>
                    <a:pt x="31695" y="209"/>
                  </a:cubicBezTo>
                  <a:cubicBezTo>
                    <a:pt x="31695" y="88"/>
                    <a:pt x="31596" y="0"/>
                    <a:pt x="3148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5340529" y="3534526"/>
              <a:ext cx="1262552" cy="42934"/>
            </a:xfrm>
            <a:custGeom>
              <a:avLst/>
              <a:gdLst/>
              <a:ahLst/>
              <a:cxnLst/>
              <a:rect l="l" t="t" r="r" b="b"/>
              <a:pathLst>
                <a:path w="18751" h="639" extrusionOk="0">
                  <a:moveTo>
                    <a:pt x="33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30" y="638"/>
                  </a:cubicBezTo>
                  <a:lnTo>
                    <a:pt x="18431" y="638"/>
                  </a:lnTo>
                  <a:cubicBezTo>
                    <a:pt x="18607" y="638"/>
                    <a:pt x="18750" y="495"/>
                    <a:pt x="18750" y="319"/>
                  </a:cubicBezTo>
                  <a:cubicBezTo>
                    <a:pt x="18750" y="132"/>
                    <a:pt x="18607" y="0"/>
                    <a:pt x="184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6331239" y="3615087"/>
              <a:ext cx="350264" cy="32520"/>
            </a:xfrm>
            <a:custGeom>
              <a:avLst/>
              <a:gdLst/>
              <a:ahLst/>
              <a:cxnLst/>
              <a:rect l="l" t="t" r="r" b="b"/>
              <a:pathLst>
                <a:path w="5202" h="484" extrusionOk="0">
                  <a:moveTo>
                    <a:pt x="253" y="0"/>
                  </a:moveTo>
                  <a:cubicBezTo>
                    <a:pt x="110" y="0"/>
                    <a:pt x="0" y="110"/>
                    <a:pt x="0" y="242"/>
                  </a:cubicBezTo>
                  <a:cubicBezTo>
                    <a:pt x="0" y="374"/>
                    <a:pt x="110" y="484"/>
                    <a:pt x="253" y="484"/>
                  </a:cubicBezTo>
                  <a:lnTo>
                    <a:pt x="4960" y="484"/>
                  </a:lnTo>
                  <a:cubicBezTo>
                    <a:pt x="5092" y="484"/>
                    <a:pt x="5202" y="374"/>
                    <a:pt x="5202" y="242"/>
                  </a:cubicBezTo>
                  <a:cubicBezTo>
                    <a:pt x="5202" y="110"/>
                    <a:pt x="5092" y="0"/>
                    <a:pt x="4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6331239" y="3665279"/>
              <a:ext cx="107395" cy="14849"/>
            </a:xfrm>
            <a:custGeom>
              <a:avLst/>
              <a:gdLst/>
              <a:ahLst/>
              <a:cxnLst/>
              <a:rect l="l" t="t" r="r" b="b"/>
              <a:pathLst>
                <a:path w="1595" h="221" extrusionOk="0">
                  <a:moveTo>
                    <a:pt x="110" y="1"/>
                  </a:moveTo>
                  <a:cubicBezTo>
                    <a:pt x="55" y="1"/>
                    <a:pt x="0" y="56"/>
                    <a:pt x="0" y="111"/>
                  </a:cubicBezTo>
                  <a:cubicBezTo>
                    <a:pt x="0" y="177"/>
                    <a:pt x="55" y="221"/>
                    <a:pt x="110" y="221"/>
                  </a:cubicBezTo>
                  <a:lnTo>
                    <a:pt x="1485" y="221"/>
                  </a:lnTo>
                  <a:cubicBezTo>
                    <a:pt x="1551" y="221"/>
                    <a:pt x="1595" y="166"/>
                    <a:pt x="1595" y="111"/>
                  </a:cubicBezTo>
                  <a:cubicBezTo>
                    <a:pt x="1595" y="56"/>
                    <a:pt x="1551" y="1"/>
                    <a:pt x="1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6454118" y="3665279"/>
              <a:ext cx="188935" cy="14849"/>
            </a:xfrm>
            <a:custGeom>
              <a:avLst/>
              <a:gdLst/>
              <a:ahLst/>
              <a:cxnLst/>
              <a:rect l="l" t="t" r="r" b="b"/>
              <a:pathLst>
                <a:path w="2806" h="221" extrusionOk="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cubicBezTo>
                    <a:pt x="1" y="177"/>
                    <a:pt x="56" y="221"/>
                    <a:pt x="111" y="221"/>
                  </a:cubicBezTo>
                  <a:lnTo>
                    <a:pt x="2695" y="221"/>
                  </a:lnTo>
                  <a:cubicBezTo>
                    <a:pt x="2761" y="221"/>
                    <a:pt x="2805" y="166"/>
                    <a:pt x="2805" y="111"/>
                  </a:cubicBezTo>
                  <a:cubicBezTo>
                    <a:pt x="2805" y="56"/>
                    <a:pt x="276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6331239" y="3690408"/>
              <a:ext cx="235529" cy="14110"/>
            </a:xfrm>
            <a:custGeom>
              <a:avLst/>
              <a:gdLst/>
              <a:ahLst/>
              <a:cxnLst/>
              <a:rect l="l" t="t" r="r" b="b"/>
              <a:pathLst>
                <a:path w="3498" h="210" extrusionOk="0">
                  <a:moveTo>
                    <a:pt x="110" y="1"/>
                  </a:moveTo>
                  <a:cubicBezTo>
                    <a:pt x="55" y="1"/>
                    <a:pt x="0" y="45"/>
                    <a:pt x="0" y="111"/>
                  </a:cubicBezTo>
                  <a:cubicBezTo>
                    <a:pt x="0" y="166"/>
                    <a:pt x="55" y="210"/>
                    <a:pt x="110" y="210"/>
                  </a:cubicBezTo>
                  <a:lnTo>
                    <a:pt x="3398" y="210"/>
                  </a:lnTo>
                  <a:cubicBezTo>
                    <a:pt x="3453" y="210"/>
                    <a:pt x="3497" y="166"/>
                    <a:pt x="3497" y="111"/>
                  </a:cubicBezTo>
                  <a:cubicBezTo>
                    <a:pt x="3497" y="45"/>
                    <a:pt x="3453" y="1"/>
                    <a:pt x="3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5438967" y="1648080"/>
              <a:ext cx="419212" cy="1865060"/>
            </a:xfrm>
            <a:custGeom>
              <a:avLst/>
              <a:gdLst/>
              <a:ahLst/>
              <a:cxnLst/>
              <a:rect l="l" t="t" r="r" b="b"/>
              <a:pathLst>
                <a:path w="6226" h="27758" extrusionOk="0">
                  <a:moveTo>
                    <a:pt x="1" y="1"/>
                  </a:moveTo>
                  <a:lnTo>
                    <a:pt x="1" y="27757"/>
                  </a:lnTo>
                  <a:lnTo>
                    <a:pt x="6225" y="27757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5462667" y="3485745"/>
              <a:ext cx="371810" cy="27414"/>
            </a:xfrm>
            <a:custGeom>
              <a:avLst/>
              <a:gdLst/>
              <a:ahLst/>
              <a:cxnLst/>
              <a:rect l="l" t="t" r="r" b="b"/>
              <a:pathLst>
                <a:path w="5522" h="408" extrusionOk="0">
                  <a:moveTo>
                    <a:pt x="199" y="1"/>
                  </a:moveTo>
                  <a:cubicBezTo>
                    <a:pt x="89" y="1"/>
                    <a:pt x="1" y="100"/>
                    <a:pt x="1" y="209"/>
                  </a:cubicBezTo>
                  <a:cubicBezTo>
                    <a:pt x="1" y="319"/>
                    <a:pt x="89" y="407"/>
                    <a:pt x="199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5484887" y="1696122"/>
              <a:ext cx="74133" cy="852036"/>
            </a:xfrm>
            <a:custGeom>
              <a:avLst/>
              <a:gdLst/>
              <a:ahLst/>
              <a:cxnLst/>
              <a:rect l="l" t="t" r="r" b="b"/>
              <a:pathLst>
                <a:path w="1101" h="12681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lnTo>
                    <a:pt x="0" y="12130"/>
                  </a:lnTo>
                  <a:cubicBezTo>
                    <a:pt x="0" y="12438"/>
                    <a:pt x="242" y="12680"/>
                    <a:pt x="550" y="12680"/>
                  </a:cubicBezTo>
                  <a:cubicBezTo>
                    <a:pt x="858" y="12680"/>
                    <a:pt x="1100" y="12438"/>
                    <a:pt x="1100" y="12130"/>
                  </a:cubicBezTo>
                  <a:lnTo>
                    <a:pt x="1100" y="550"/>
                  </a:lnTo>
                  <a:cubicBezTo>
                    <a:pt x="1100" y="243"/>
                    <a:pt x="858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5975798" y="1255015"/>
              <a:ext cx="419145" cy="2258122"/>
            </a:xfrm>
            <a:custGeom>
              <a:avLst/>
              <a:gdLst/>
              <a:ahLst/>
              <a:cxnLst/>
              <a:rect l="l" t="t" r="r" b="b"/>
              <a:pathLst>
                <a:path w="6225" h="33608" extrusionOk="0">
                  <a:moveTo>
                    <a:pt x="1" y="0"/>
                  </a:moveTo>
                  <a:lnTo>
                    <a:pt x="1" y="33607"/>
                  </a:lnTo>
                  <a:lnTo>
                    <a:pt x="6225" y="33607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5999498" y="3485745"/>
              <a:ext cx="372551" cy="27414"/>
            </a:xfrm>
            <a:custGeom>
              <a:avLst/>
              <a:gdLst/>
              <a:ahLst/>
              <a:cxnLst/>
              <a:rect l="l" t="t" r="r" b="b"/>
              <a:pathLst>
                <a:path w="5533" h="408" extrusionOk="0">
                  <a:moveTo>
                    <a:pt x="209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209" y="407"/>
                  </a:cubicBezTo>
                  <a:lnTo>
                    <a:pt x="5323" y="407"/>
                  </a:lnTo>
                  <a:cubicBezTo>
                    <a:pt x="5433" y="407"/>
                    <a:pt x="5532" y="319"/>
                    <a:pt x="5532" y="209"/>
                  </a:cubicBezTo>
                  <a:cubicBezTo>
                    <a:pt x="5532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6021717" y="1314143"/>
              <a:ext cx="74133" cy="759650"/>
            </a:xfrm>
            <a:custGeom>
              <a:avLst/>
              <a:gdLst/>
              <a:ahLst/>
              <a:cxnLst/>
              <a:rect l="l" t="t" r="r" b="b"/>
              <a:pathLst>
                <a:path w="1101" h="11306" extrusionOk="0">
                  <a:moveTo>
                    <a:pt x="550" y="0"/>
                  </a:moveTo>
                  <a:cubicBezTo>
                    <a:pt x="242" y="0"/>
                    <a:pt x="0" y="242"/>
                    <a:pt x="0" y="550"/>
                  </a:cubicBezTo>
                  <a:lnTo>
                    <a:pt x="0" y="10755"/>
                  </a:lnTo>
                  <a:cubicBezTo>
                    <a:pt x="0" y="11063"/>
                    <a:pt x="242" y="11305"/>
                    <a:pt x="550" y="11305"/>
                  </a:cubicBezTo>
                  <a:cubicBezTo>
                    <a:pt x="847" y="11305"/>
                    <a:pt x="1100" y="11063"/>
                    <a:pt x="1100" y="10755"/>
                  </a:cubicBezTo>
                  <a:lnTo>
                    <a:pt x="1100" y="550"/>
                  </a:lnTo>
                  <a:cubicBezTo>
                    <a:pt x="1100" y="242"/>
                    <a:pt x="847" y="0"/>
                    <a:pt x="550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6513369" y="2341959"/>
              <a:ext cx="419145" cy="1171189"/>
            </a:xfrm>
            <a:custGeom>
              <a:avLst/>
              <a:gdLst/>
              <a:ahLst/>
              <a:cxnLst/>
              <a:rect l="l" t="t" r="r" b="b"/>
              <a:pathLst>
                <a:path w="6225" h="17431" extrusionOk="0">
                  <a:moveTo>
                    <a:pt x="1" y="0"/>
                  </a:moveTo>
                  <a:lnTo>
                    <a:pt x="1" y="17430"/>
                  </a:lnTo>
                  <a:lnTo>
                    <a:pt x="6225" y="17430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6537070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6555586" y="2389194"/>
              <a:ext cx="74133" cy="789214"/>
            </a:xfrm>
            <a:custGeom>
              <a:avLst/>
              <a:gdLst/>
              <a:ahLst/>
              <a:cxnLst/>
              <a:rect l="l" t="t" r="r" b="b"/>
              <a:pathLst>
                <a:path w="1101" h="11746" extrusionOk="0">
                  <a:moveTo>
                    <a:pt x="550" y="1"/>
                  </a:moveTo>
                  <a:cubicBezTo>
                    <a:pt x="242" y="1"/>
                    <a:pt x="0" y="243"/>
                    <a:pt x="0" y="551"/>
                  </a:cubicBezTo>
                  <a:lnTo>
                    <a:pt x="0" y="11196"/>
                  </a:lnTo>
                  <a:cubicBezTo>
                    <a:pt x="0" y="11504"/>
                    <a:pt x="242" y="11746"/>
                    <a:pt x="550" y="11746"/>
                  </a:cubicBezTo>
                  <a:cubicBezTo>
                    <a:pt x="858" y="11746"/>
                    <a:pt x="1100" y="11493"/>
                    <a:pt x="1100" y="11196"/>
                  </a:cubicBezTo>
                  <a:lnTo>
                    <a:pt x="1100" y="551"/>
                  </a:lnTo>
                  <a:cubicBezTo>
                    <a:pt x="1100" y="243"/>
                    <a:pt x="847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7050200" y="1897089"/>
              <a:ext cx="419145" cy="1616054"/>
            </a:xfrm>
            <a:custGeom>
              <a:avLst/>
              <a:gdLst/>
              <a:ahLst/>
              <a:cxnLst/>
              <a:rect l="l" t="t" r="r" b="b"/>
              <a:pathLst>
                <a:path w="6225" h="24052" extrusionOk="0">
                  <a:moveTo>
                    <a:pt x="0" y="1"/>
                  </a:moveTo>
                  <a:lnTo>
                    <a:pt x="0" y="24051"/>
                  </a:lnTo>
                  <a:lnTo>
                    <a:pt x="6225" y="24051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7081307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7096861" y="1942174"/>
              <a:ext cx="74806" cy="800300"/>
            </a:xfrm>
            <a:custGeom>
              <a:avLst/>
              <a:gdLst/>
              <a:ahLst/>
              <a:cxnLst/>
              <a:rect l="l" t="t" r="r" b="b"/>
              <a:pathLst>
                <a:path w="1111" h="11911" extrusionOk="0">
                  <a:moveTo>
                    <a:pt x="561" y="1"/>
                  </a:moveTo>
                  <a:cubicBezTo>
                    <a:pt x="253" y="1"/>
                    <a:pt x="0" y="254"/>
                    <a:pt x="0" y="550"/>
                  </a:cubicBezTo>
                  <a:lnTo>
                    <a:pt x="0" y="11350"/>
                  </a:lnTo>
                  <a:cubicBezTo>
                    <a:pt x="0" y="11658"/>
                    <a:pt x="253" y="11910"/>
                    <a:pt x="561" y="11910"/>
                  </a:cubicBezTo>
                  <a:cubicBezTo>
                    <a:pt x="858" y="11910"/>
                    <a:pt x="1111" y="11658"/>
                    <a:pt x="1111" y="11350"/>
                  </a:cubicBezTo>
                  <a:lnTo>
                    <a:pt x="1111" y="550"/>
                  </a:lnTo>
                  <a:cubicBezTo>
                    <a:pt x="1111" y="254"/>
                    <a:pt x="858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2E51A0C-FC5C-465D-8707-78262252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088" y="1762125"/>
            <a:ext cx="6998363" cy="2319338"/>
          </a:xfrm>
        </p:spPr>
        <p:txBody>
          <a:bodyPr/>
          <a:lstStyle/>
          <a:p>
            <a:r>
              <a:rPr lang="fr-FR" sz="2400" b="1" dirty="0"/>
              <a:t>Lien GitHub</a:t>
            </a:r>
          </a:p>
          <a:p>
            <a:endParaRPr lang="fr-FR" sz="2400" b="1" dirty="0"/>
          </a:p>
          <a:p>
            <a:r>
              <a:rPr lang="fr-FR" sz="2400" dirty="0">
                <a:latin typeface="+mn-lt"/>
              </a:rPr>
              <a:t>https://github.com/lilfranck/INF461_GB_YOUMBI_FODOUOP_FRANCOIS/tree/main/creation/src/builder/builder2</a:t>
            </a:r>
          </a:p>
        </p:txBody>
      </p:sp>
    </p:spTree>
    <p:extLst>
      <p:ext uri="{BB962C8B-B14F-4D97-AF65-F5344CB8AC3E}">
        <p14:creationId xmlns:p14="http://schemas.microsoft.com/office/powerpoint/2010/main" val="558118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2"/>
          <p:cNvSpPr txBox="1">
            <a:spLocks noGrp="1"/>
          </p:cNvSpPr>
          <p:nvPr>
            <p:ph type="title"/>
          </p:nvPr>
        </p:nvSpPr>
        <p:spPr>
          <a:xfrm>
            <a:off x="741680" y="2198225"/>
            <a:ext cx="3372233" cy="980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C7B23"/>
                </a:solidFill>
              </a:rPr>
              <a:t>BUILDER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35" name="Google Shape;1835;p42"/>
          <p:cNvSpPr txBox="1">
            <a:spLocks noGrp="1"/>
          </p:cNvSpPr>
          <p:nvPr>
            <p:ph type="title" idx="2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836" name="Google Shape;1836;p42"/>
          <p:cNvCxnSpPr/>
          <p:nvPr/>
        </p:nvCxnSpPr>
        <p:spPr>
          <a:xfrm>
            <a:off x="1139425" y="2144350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37" name="Google Shape;1837;p42"/>
          <p:cNvGrpSpPr/>
          <p:nvPr/>
        </p:nvGrpSpPr>
        <p:grpSpPr>
          <a:xfrm>
            <a:off x="5030088" y="1255015"/>
            <a:ext cx="2974500" cy="2633470"/>
            <a:chOff x="4960675" y="1255015"/>
            <a:chExt cx="2974500" cy="2633470"/>
          </a:xfrm>
        </p:grpSpPr>
        <p:sp>
          <p:nvSpPr>
            <p:cNvPr id="1838" name="Google Shape;1838;p42"/>
            <p:cNvSpPr/>
            <p:nvPr/>
          </p:nvSpPr>
          <p:spPr>
            <a:xfrm>
              <a:off x="4960675" y="1323275"/>
              <a:ext cx="2974500" cy="2027700"/>
            </a:xfrm>
            <a:prstGeom prst="roundRect">
              <a:avLst>
                <a:gd name="adj" fmla="val 69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rgbClr val="000000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5053227" y="1399811"/>
              <a:ext cx="65178" cy="65846"/>
            </a:xfrm>
            <a:custGeom>
              <a:avLst/>
              <a:gdLst/>
              <a:ahLst/>
              <a:cxnLst/>
              <a:rect l="l" t="t" r="r" b="b"/>
              <a:pathLst>
                <a:path w="968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50"/>
                  </a:cubicBezTo>
                  <a:cubicBezTo>
                    <a:pt x="792" y="870"/>
                    <a:pt x="539" y="979"/>
                    <a:pt x="319" y="892"/>
                  </a:cubicBezTo>
                  <a:cubicBezTo>
                    <a:pt x="99" y="793"/>
                    <a:pt x="0" y="551"/>
                    <a:pt x="88" y="331"/>
                  </a:cubicBezTo>
                  <a:cubicBezTo>
                    <a:pt x="176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5193141" y="1399811"/>
              <a:ext cx="65245" cy="65846"/>
            </a:xfrm>
            <a:custGeom>
              <a:avLst/>
              <a:gdLst/>
              <a:ahLst/>
              <a:cxnLst/>
              <a:rect l="l" t="t" r="r" b="b"/>
              <a:pathLst>
                <a:path w="969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61"/>
                  </a:cubicBezTo>
                  <a:cubicBezTo>
                    <a:pt x="792" y="870"/>
                    <a:pt x="539" y="979"/>
                    <a:pt x="320" y="892"/>
                  </a:cubicBezTo>
                  <a:cubicBezTo>
                    <a:pt x="100" y="793"/>
                    <a:pt x="1" y="551"/>
                    <a:pt x="89" y="331"/>
                  </a:cubicBezTo>
                  <a:cubicBezTo>
                    <a:pt x="177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5333122" y="1404313"/>
              <a:ext cx="65178" cy="57515"/>
            </a:xfrm>
            <a:custGeom>
              <a:avLst/>
              <a:gdLst/>
              <a:ahLst/>
              <a:cxnLst/>
              <a:rect l="l" t="t" r="r" b="b"/>
              <a:pathLst>
                <a:path w="968" h="856" extrusionOk="0">
                  <a:moveTo>
                    <a:pt x="484" y="1"/>
                  </a:moveTo>
                  <a:cubicBezTo>
                    <a:pt x="314" y="1"/>
                    <a:pt x="154" y="98"/>
                    <a:pt x="88" y="264"/>
                  </a:cubicBezTo>
                  <a:cubicBezTo>
                    <a:pt x="0" y="484"/>
                    <a:pt x="99" y="726"/>
                    <a:pt x="319" y="825"/>
                  </a:cubicBezTo>
                  <a:cubicBezTo>
                    <a:pt x="371" y="845"/>
                    <a:pt x="425" y="855"/>
                    <a:pt x="478" y="855"/>
                  </a:cubicBezTo>
                  <a:cubicBezTo>
                    <a:pt x="649" y="855"/>
                    <a:pt x="813" y="753"/>
                    <a:pt x="880" y="594"/>
                  </a:cubicBezTo>
                  <a:cubicBezTo>
                    <a:pt x="968" y="374"/>
                    <a:pt x="869" y="121"/>
                    <a:pt x="649" y="33"/>
                  </a:cubicBezTo>
                  <a:cubicBezTo>
                    <a:pt x="595" y="11"/>
                    <a:pt x="53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5111670" y="3764318"/>
              <a:ext cx="2685759" cy="124167"/>
            </a:xfrm>
            <a:custGeom>
              <a:avLst/>
              <a:gdLst/>
              <a:ahLst/>
              <a:cxnLst/>
              <a:rect l="l" t="t" r="r" b="b"/>
              <a:pathLst>
                <a:path w="39888" h="1848" extrusionOk="0">
                  <a:moveTo>
                    <a:pt x="19939" y="0"/>
                  </a:moveTo>
                  <a:cubicBezTo>
                    <a:pt x="8931" y="0"/>
                    <a:pt x="1" y="418"/>
                    <a:pt x="1" y="924"/>
                  </a:cubicBezTo>
                  <a:cubicBezTo>
                    <a:pt x="1" y="1430"/>
                    <a:pt x="8931" y="1848"/>
                    <a:pt x="19939" y="1848"/>
                  </a:cubicBezTo>
                  <a:cubicBezTo>
                    <a:pt x="30958" y="1848"/>
                    <a:pt x="39888" y="1430"/>
                    <a:pt x="39888" y="924"/>
                  </a:cubicBezTo>
                  <a:cubicBezTo>
                    <a:pt x="39888" y="418"/>
                    <a:pt x="30958" y="0"/>
                    <a:pt x="1993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5291646" y="3513092"/>
              <a:ext cx="2325126" cy="301549"/>
            </a:xfrm>
            <a:custGeom>
              <a:avLst/>
              <a:gdLst/>
              <a:ahLst/>
              <a:cxnLst/>
              <a:rect l="l" t="t" r="r" b="b"/>
              <a:pathLst>
                <a:path w="34532" h="4488" extrusionOk="0">
                  <a:moveTo>
                    <a:pt x="638" y="0"/>
                  </a:moveTo>
                  <a:cubicBezTo>
                    <a:pt x="286" y="0"/>
                    <a:pt x="0" y="286"/>
                    <a:pt x="0" y="638"/>
                  </a:cubicBezTo>
                  <a:lnTo>
                    <a:pt x="0" y="3849"/>
                  </a:lnTo>
                  <a:cubicBezTo>
                    <a:pt x="0" y="4201"/>
                    <a:pt x="286" y="4487"/>
                    <a:pt x="638" y="4487"/>
                  </a:cubicBezTo>
                  <a:lnTo>
                    <a:pt x="33893" y="4487"/>
                  </a:lnTo>
                  <a:cubicBezTo>
                    <a:pt x="34245" y="4487"/>
                    <a:pt x="34531" y="4201"/>
                    <a:pt x="34531" y="3849"/>
                  </a:cubicBezTo>
                  <a:lnTo>
                    <a:pt x="34531" y="638"/>
                  </a:lnTo>
                  <a:cubicBezTo>
                    <a:pt x="34531" y="286"/>
                    <a:pt x="34245" y="0"/>
                    <a:pt x="33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5291646" y="3681539"/>
              <a:ext cx="85916" cy="3024"/>
            </a:xfrm>
            <a:custGeom>
              <a:avLst/>
              <a:gdLst/>
              <a:ahLst/>
              <a:cxnLst/>
              <a:rect l="l" t="t" r="r" b="b"/>
              <a:pathLst>
                <a:path w="1276" h="45" extrusionOk="0">
                  <a:moveTo>
                    <a:pt x="0" y="1"/>
                  </a:moveTo>
                  <a:lnTo>
                    <a:pt x="0" y="45"/>
                  </a:lnTo>
                  <a:lnTo>
                    <a:pt x="1276" y="4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5291646" y="3597349"/>
              <a:ext cx="242195" cy="3024"/>
            </a:xfrm>
            <a:custGeom>
              <a:avLst/>
              <a:gdLst/>
              <a:ahLst/>
              <a:cxnLst/>
              <a:rect l="l" t="t" r="r" b="b"/>
              <a:pathLst>
                <a:path w="3597" h="45" extrusionOk="0">
                  <a:moveTo>
                    <a:pt x="0" y="0"/>
                  </a:moveTo>
                  <a:lnTo>
                    <a:pt x="0" y="44"/>
                  </a:lnTo>
                  <a:lnTo>
                    <a:pt x="3596" y="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5291646" y="3727363"/>
              <a:ext cx="205903" cy="3024"/>
            </a:xfrm>
            <a:custGeom>
              <a:avLst/>
              <a:gdLst/>
              <a:ahLst/>
              <a:cxnLst/>
              <a:rect l="l" t="t" r="r" b="b"/>
              <a:pathLst>
                <a:path w="3058" h="45" extrusionOk="0">
                  <a:moveTo>
                    <a:pt x="0" y="1"/>
                  </a:moveTo>
                  <a:lnTo>
                    <a:pt x="0" y="45"/>
                  </a:lnTo>
                  <a:lnTo>
                    <a:pt x="3057" y="45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7373053" y="3770231"/>
              <a:ext cx="243676" cy="3024"/>
            </a:xfrm>
            <a:custGeom>
              <a:avLst/>
              <a:gdLst/>
              <a:ahLst/>
              <a:cxnLst/>
              <a:rect l="l" t="t" r="r" b="b"/>
              <a:pathLst>
                <a:path w="3619" h="45" extrusionOk="0">
                  <a:moveTo>
                    <a:pt x="0" y="0"/>
                  </a:moveTo>
                  <a:lnTo>
                    <a:pt x="0" y="44"/>
                  </a:lnTo>
                  <a:lnTo>
                    <a:pt x="3618" y="44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7504079" y="3683756"/>
              <a:ext cx="112647" cy="3024"/>
            </a:xfrm>
            <a:custGeom>
              <a:avLst/>
              <a:gdLst/>
              <a:ahLst/>
              <a:cxnLst/>
              <a:rect l="l" t="t" r="r" b="b"/>
              <a:pathLst>
                <a:path w="1673" h="45" extrusionOk="0">
                  <a:moveTo>
                    <a:pt x="1" y="1"/>
                  </a:moveTo>
                  <a:lnTo>
                    <a:pt x="1" y="45"/>
                  </a:lnTo>
                  <a:lnTo>
                    <a:pt x="1672" y="45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7131671" y="3640150"/>
              <a:ext cx="391000" cy="3763"/>
            </a:xfrm>
            <a:custGeom>
              <a:avLst/>
              <a:gdLst/>
              <a:ahLst/>
              <a:cxnLst/>
              <a:rect l="l" t="t" r="r" b="b"/>
              <a:pathLst>
                <a:path w="5807" h="56" extrusionOk="0">
                  <a:moveTo>
                    <a:pt x="0" y="1"/>
                  </a:moveTo>
                  <a:lnTo>
                    <a:pt x="0" y="56"/>
                  </a:lnTo>
                  <a:lnTo>
                    <a:pt x="5807" y="5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5291646" y="3770231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5573764" y="3727363"/>
              <a:ext cx="2043003" cy="3024"/>
            </a:xfrm>
            <a:custGeom>
              <a:avLst/>
              <a:gdLst/>
              <a:ahLst/>
              <a:cxnLst/>
              <a:rect l="l" t="t" r="r" b="b"/>
              <a:pathLst>
                <a:path w="30342" h="45" extrusionOk="0">
                  <a:moveTo>
                    <a:pt x="0" y="1"/>
                  </a:moveTo>
                  <a:lnTo>
                    <a:pt x="0" y="45"/>
                  </a:lnTo>
                  <a:lnTo>
                    <a:pt x="30341" y="45"/>
                  </a:lnTo>
                  <a:lnTo>
                    <a:pt x="3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5441929" y="3683756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1" y="1"/>
                  </a:moveTo>
                  <a:lnTo>
                    <a:pt x="1" y="45"/>
                  </a:lnTo>
                  <a:lnTo>
                    <a:pt x="29924" y="45"/>
                  </a:lnTo>
                  <a:lnTo>
                    <a:pt x="29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5333122" y="3640150"/>
              <a:ext cx="1660150" cy="3763"/>
            </a:xfrm>
            <a:custGeom>
              <a:avLst/>
              <a:gdLst/>
              <a:ahLst/>
              <a:cxnLst/>
              <a:rect l="l" t="t" r="r" b="b"/>
              <a:pathLst>
                <a:path w="24656" h="56" extrusionOk="0">
                  <a:moveTo>
                    <a:pt x="0" y="1"/>
                  </a:moveTo>
                  <a:lnTo>
                    <a:pt x="0" y="56"/>
                  </a:lnTo>
                  <a:lnTo>
                    <a:pt x="24656" y="56"/>
                  </a:lnTo>
                  <a:lnTo>
                    <a:pt x="24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5601908" y="3597349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5291646" y="3553742"/>
              <a:ext cx="2014858" cy="3763"/>
            </a:xfrm>
            <a:custGeom>
              <a:avLst/>
              <a:gdLst/>
              <a:ahLst/>
              <a:cxnLst/>
              <a:rect l="l" t="t" r="r" b="b"/>
              <a:pathLst>
                <a:path w="29924" h="56" extrusionOk="0">
                  <a:moveTo>
                    <a:pt x="0" y="0"/>
                  </a:moveTo>
                  <a:lnTo>
                    <a:pt x="0" y="55"/>
                  </a:lnTo>
                  <a:lnTo>
                    <a:pt x="29923" y="55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7366387" y="3553742"/>
              <a:ext cx="250342" cy="3763"/>
            </a:xfrm>
            <a:custGeom>
              <a:avLst/>
              <a:gdLst/>
              <a:ahLst/>
              <a:cxnLst/>
              <a:rect l="l" t="t" r="r" b="b"/>
              <a:pathLst>
                <a:path w="3718" h="56" extrusionOk="0">
                  <a:moveTo>
                    <a:pt x="0" y="0"/>
                  </a:moveTo>
                  <a:lnTo>
                    <a:pt x="0" y="55"/>
                  </a:lnTo>
                  <a:lnTo>
                    <a:pt x="3717" y="55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6023199" y="3513092"/>
              <a:ext cx="861991" cy="301549"/>
            </a:xfrm>
            <a:custGeom>
              <a:avLst/>
              <a:gdLst/>
              <a:ahLst/>
              <a:cxnLst/>
              <a:rect l="l" t="t" r="r" b="b"/>
              <a:pathLst>
                <a:path w="12802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12801" y="4487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6170519" y="3586263"/>
              <a:ext cx="567276" cy="154470"/>
            </a:xfrm>
            <a:custGeom>
              <a:avLst/>
              <a:gdLst/>
              <a:ahLst/>
              <a:cxnLst/>
              <a:rect l="l" t="t" r="r" b="b"/>
              <a:pathLst>
                <a:path w="8425" h="2299" extrusionOk="0">
                  <a:moveTo>
                    <a:pt x="1156" y="0"/>
                  </a:moveTo>
                  <a:cubicBezTo>
                    <a:pt x="518" y="0"/>
                    <a:pt x="1" y="517"/>
                    <a:pt x="1" y="1155"/>
                  </a:cubicBezTo>
                  <a:cubicBezTo>
                    <a:pt x="1" y="1793"/>
                    <a:pt x="518" y="2299"/>
                    <a:pt x="1156" y="2299"/>
                  </a:cubicBezTo>
                  <a:lnTo>
                    <a:pt x="7281" y="2299"/>
                  </a:lnTo>
                  <a:cubicBezTo>
                    <a:pt x="7919" y="2299"/>
                    <a:pt x="8425" y="1793"/>
                    <a:pt x="8425" y="1155"/>
                  </a:cubicBezTo>
                  <a:cubicBezTo>
                    <a:pt x="8425" y="517"/>
                    <a:pt x="7919" y="0"/>
                    <a:pt x="7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6234214" y="3610653"/>
              <a:ext cx="65245" cy="106429"/>
            </a:xfrm>
            <a:custGeom>
              <a:avLst/>
              <a:gdLst/>
              <a:ahLst/>
              <a:cxnLst/>
              <a:rect l="l" t="t" r="r" b="b"/>
              <a:pathLst>
                <a:path w="969" h="1584" extrusionOk="0">
                  <a:moveTo>
                    <a:pt x="462" y="0"/>
                  </a:moveTo>
                  <a:cubicBezTo>
                    <a:pt x="407" y="0"/>
                    <a:pt x="374" y="44"/>
                    <a:pt x="374" y="88"/>
                  </a:cubicBezTo>
                  <a:cubicBezTo>
                    <a:pt x="374" y="121"/>
                    <a:pt x="353" y="154"/>
                    <a:pt x="309" y="165"/>
                  </a:cubicBezTo>
                  <a:cubicBezTo>
                    <a:pt x="287" y="176"/>
                    <a:pt x="265" y="187"/>
                    <a:pt x="254" y="187"/>
                  </a:cubicBezTo>
                  <a:cubicBezTo>
                    <a:pt x="188" y="220"/>
                    <a:pt x="133" y="264"/>
                    <a:pt x="100" y="319"/>
                  </a:cubicBezTo>
                  <a:cubicBezTo>
                    <a:pt x="56" y="374"/>
                    <a:pt x="45" y="440"/>
                    <a:pt x="45" y="517"/>
                  </a:cubicBezTo>
                  <a:cubicBezTo>
                    <a:pt x="45" y="682"/>
                    <a:pt x="133" y="781"/>
                    <a:pt x="309" y="836"/>
                  </a:cubicBezTo>
                  <a:lnTo>
                    <a:pt x="616" y="935"/>
                  </a:lnTo>
                  <a:cubicBezTo>
                    <a:pt x="660" y="946"/>
                    <a:pt x="682" y="968"/>
                    <a:pt x="704" y="979"/>
                  </a:cubicBezTo>
                  <a:cubicBezTo>
                    <a:pt x="726" y="1001"/>
                    <a:pt x="737" y="1023"/>
                    <a:pt x="737" y="1056"/>
                  </a:cubicBezTo>
                  <a:cubicBezTo>
                    <a:pt x="737" y="1100"/>
                    <a:pt x="715" y="1144"/>
                    <a:pt x="671" y="1166"/>
                  </a:cubicBezTo>
                  <a:cubicBezTo>
                    <a:pt x="627" y="1199"/>
                    <a:pt x="572" y="1221"/>
                    <a:pt x="506" y="1221"/>
                  </a:cubicBezTo>
                  <a:cubicBezTo>
                    <a:pt x="440" y="1221"/>
                    <a:pt x="374" y="1199"/>
                    <a:pt x="331" y="1155"/>
                  </a:cubicBezTo>
                  <a:cubicBezTo>
                    <a:pt x="298" y="1133"/>
                    <a:pt x="265" y="1100"/>
                    <a:pt x="254" y="1056"/>
                  </a:cubicBezTo>
                  <a:cubicBezTo>
                    <a:pt x="232" y="1023"/>
                    <a:pt x="199" y="1001"/>
                    <a:pt x="155" y="1001"/>
                  </a:cubicBezTo>
                  <a:lnTo>
                    <a:pt x="89" y="1012"/>
                  </a:lnTo>
                  <a:cubicBezTo>
                    <a:pt x="34" y="1023"/>
                    <a:pt x="1" y="1078"/>
                    <a:pt x="23" y="1133"/>
                  </a:cubicBezTo>
                  <a:cubicBezTo>
                    <a:pt x="34" y="1177"/>
                    <a:pt x="56" y="1210"/>
                    <a:pt x="78" y="1243"/>
                  </a:cubicBezTo>
                  <a:cubicBezTo>
                    <a:pt x="122" y="1309"/>
                    <a:pt x="177" y="1353"/>
                    <a:pt x="254" y="1386"/>
                  </a:cubicBezTo>
                  <a:cubicBezTo>
                    <a:pt x="276" y="1397"/>
                    <a:pt x="287" y="1397"/>
                    <a:pt x="309" y="1408"/>
                  </a:cubicBezTo>
                  <a:cubicBezTo>
                    <a:pt x="342" y="1419"/>
                    <a:pt x="374" y="1452"/>
                    <a:pt x="374" y="1485"/>
                  </a:cubicBezTo>
                  <a:lnTo>
                    <a:pt x="374" y="1496"/>
                  </a:lnTo>
                  <a:cubicBezTo>
                    <a:pt x="374" y="1540"/>
                    <a:pt x="407" y="1584"/>
                    <a:pt x="451" y="1584"/>
                  </a:cubicBezTo>
                  <a:lnTo>
                    <a:pt x="517" y="1584"/>
                  </a:lnTo>
                  <a:cubicBezTo>
                    <a:pt x="572" y="1584"/>
                    <a:pt x="605" y="1540"/>
                    <a:pt x="605" y="1496"/>
                  </a:cubicBezTo>
                  <a:cubicBezTo>
                    <a:pt x="605" y="1452"/>
                    <a:pt x="627" y="1419"/>
                    <a:pt x="671" y="1408"/>
                  </a:cubicBezTo>
                  <a:cubicBezTo>
                    <a:pt x="693" y="1408"/>
                    <a:pt x="715" y="1397"/>
                    <a:pt x="737" y="1386"/>
                  </a:cubicBezTo>
                  <a:cubicBezTo>
                    <a:pt x="814" y="1353"/>
                    <a:pt x="869" y="1309"/>
                    <a:pt x="902" y="1243"/>
                  </a:cubicBezTo>
                  <a:cubicBezTo>
                    <a:pt x="946" y="1188"/>
                    <a:pt x="968" y="1122"/>
                    <a:pt x="968" y="1045"/>
                  </a:cubicBezTo>
                  <a:cubicBezTo>
                    <a:pt x="968" y="946"/>
                    <a:pt x="935" y="880"/>
                    <a:pt x="891" y="825"/>
                  </a:cubicBezTo>
                  <a:cubicBezTo>
                    <a:pt x="847" y="770"/>
                    <a:pt x="770" y="737"/>
                    <a:pt x="660" y="704"/>
                  </a:cubicBezTo>
                  <a:lnTo>
                    <a:pt x="440" y="638"/>
                  </a:lnTo>
                  <a:cubicBezTo>
                    <a:pt x="385" y="627"/>
                    <a:pt x="342" y="605"/>
                    <a:pt x="320" y="583"/>
                  </a:cubicBezTo>
                  <a:cubicBezTo>
                    <a:pt x="287" y="561"/>
                    <a:pt x="276" y="539"/>
                    <a:pt x="276" y="506"/>
                  </a:cubicBezTo>
                  <a:cubicBezTo>
                    <a:pt x="276" y="484"/>
                    <a:pt x="287" y="451"/>
                    <a:pt x="309" y="429"/>
                  </a:cubicBezTo>
                  <a:cubicBezTo>
                    <a:pt x="320" y="407"/>
                    <a:pt x="353" y="396"/>
                    <a:pt x="374" y="385"/>
                  </a:cubicBezTo>
                  <a:cubicBezTo>
                    <a:pt x="407" y="374"/>
                    <a:pt x="440" y="363"/>
                    <a:pt x="484" y="363"/>
                  </a:cubicBezTo>
                  <a:cubicBezTo>
                    <a:pt x="517" y="363"/>
                    <a:pt x="561" y="374"/>
                    <a:pt x="594" y="396"/>
                  </a:cubicBezTo>
                  <a:cubicBezTo>
                    <a:pt x="627" y="407"/>
                    <a:pt x="649" y="429"/>
                    <a:pt x="671" y="462"/>
                  </a:cubicBezTo>
                  <a:cubicBezTo>
                    <a:pt x="682" y="473"/>
                    <a:pt x="682" y="484"/>
                    <a:pt x="693" y="495"/>
                  </a:cubicBezTo>
                  <a:cubicBezTo>
                    <a:pt x="712" y="522"/>
                    <a:pt x="737" y="542"/>
                    <a:pt x="764" y="542"/>
                  </a:cubicBezTo>
                  <a:cubicBezTo>
                    <a:pt x="770" y="542"/>
                    <a:pt x="776" y="541"/>
                    <a:pt x="781" y="539"/>
                  </a:cubicBezTo>
                  <a:lnTo>
                    <a:pt x="858" y="528"/>
                  </a:lnTo>
                  <a:cubicBezTo>
                    <a:pt x="913" y="517"/>
                    <a:pt x="946" y="462"/>
                    <a:pt x="924" y="407"/>
                  </a:cubicBezTo>
                  <a:cubicBezTo>
                    <a:pt x="902" y="374"/>
                    <a:pt x="891" y="341"/>
                    <a:pt x="858" y="319"/>
                  </a:cubicBezTo>
                  <a:cubicBezTo>
                    <a:pt x="825" y="264"/>
                    <a:pt x="770" y="220"/>
                    <a:pt x="704" y="187"/>
                  </a:cubicBezTo>
                  <a:cubicBezTo>
                    <a:pt x="693" y="187"/>
                    <a:pt x="682" y="187"/>
                    <a:pt x="660" y="176"/>
                  </a:cubicBezTo>
                  <a:cubicBezTo>
                    <a:pt x="627" y="165"/>
                    <a:pt x="605" y="132"/>
                    <a:pt x="605" y="99"/>
                  </a:cubicBezTo>
                  <a:lnTo>
                    <a:pt x="605" y="88"/>
                  </a:lnTo>
                  <a:cubicBezTo>
                    <a:pt x="605" y="44"/>
                    <a:pt x="572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6043196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6831037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5387122" y="3786491"/>
              <a:ext cx="2134104" cy="28153"/>
            </a:xfrm>
            <a:custGeom>
              <a:avLst/>
              <a:gdLst/>
              <a:ahLst/>
              <a:cxnLst/>
              <a:rect l="l" t="t" r="r" b="b"/>
              <a:pathLst>
                <a:path w="31695" h="419" extrusionOk="0">
                  <a:moveTo>
                    <a:pt x="210" y="0"/>
                  </a:moveTo>
                  <a:cubicBezTo>
                    <a:pt x="100" y="0"/>
                    <a:pt x="1" y="88"/>
                    <a:pt x="1" y="209"/>
                  </a:cubicBezTo>
                  <a:cubicBezTo>
                    <a:pt x="1" y="319"/>
                    <a:pt x="100" y="418"/>
                    <a:pt x="210" y="418"/>
                  </a:cubicBezTo>
                  <a:lnTo>
                    <a:pt x="31486" y="418"/>
                  </a:lnTo>
                  <a:cubicBezTo>
                    <a:pt x="31596" y="418"/>
                    <a:pt x="31695" y="319"/>
                    <a:pt x="31695" y="209"/>
                  </a:cubicBezTo>
                  <a:cubicBezTo>
                    <a:pt x="31695" y="88"/>
                    <a:pt x="31596" y="0"/>
                    <a:pt x="3148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5340529" y="3534526"/>
              <a:ext cx="1262552" cy="42934"/>
            </a:xfrm>
            <a:custGeom>
              <a:avLst/>
              <a:gdLst/>
              <a:ahLst/>
              <a:cxnLst/>
              <a:rect l="l" t="t" r="r" b="b"/>
              <a:pathLst>
                <a:path w="18751" h="639" extrusionOk="0">
                  <a:moveTo>
                    <a:pt x="33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30" y="638"/>
                  </a:cubicBezTo>
                  <a:lnTo>
                    <a:pt x="18431" y="638"/>
                  </a:lnTo>
                  <a:cubicBezTo>
                    <a:pt x="18607" y="638"/>
                    <a:pt x="18750" y="495"/>
                    <a:pt x="18750" y="319"/>
                  </a:cubicBezTo>
                  <a:cubicBezTo>
                    <a:pt x="18750" y="132"/>
                    <a:pt x="18607" y="0"/>
                    <a:pt x="184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6331239" y="3615087"/>
              <a:ext cx="350264" cy="32520"/>
            </a:xfrm>
            <a:custGeom>
              <a:avLst/>
              <a:gdLst/>
              <a:ahLst/>
              <a:cxnLst/>
              <a:rect l="l" t="t" r="r" b="b"/>
              <a:pathLst>
                <a:path w="5202" h="484" extrusionOk="0">
                  <a:moveTo>
                    <a:pt x="253" y="0"/>
                  </a:moveTo>
                  <a:cubicBezTo>
                    <a:pt x="110" y="0"/>
                    <a:pt x="0" y="110"/>
                    <a:pt x="0" y="242"/>
                  </a:cubicBezTo>
                  <a:cubicBezTo>
                    <a:pt x="0" y="374"/>
                    <a:pt x="110" y="484"/>
                    <a:pt x="253" y="484"/>
                  </a:cubicBezTo>
                  <a:lnTo>
                    <a:pt x="4960" y="484"/>
                  </a:lnTo>
                  <a:cubicBezTo>
                    <a:pt x="5092" y="484"/>
                    <a:pt x="5202" y="374"/>
                    <a:pt x="5202" y="242"/>
                  </a:cubicBezTo>
                  <a:cubicBezTo>
                    <a:pt x="5202" y="110"/>
                    <a:pt x="5092" y="0"/>
                    <a:pt x="4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6331239" y="3665279"/>
              <a:ext cx="107395" cy="14849"/>
            </a:xfrm>
            <a:custGeom>
              <a:avLst/>
              <a:gdLst/>
              <a:ahLst/>
              <a:cxnLst/>
              <a:rect l="l" t="t" r="r" b="b"/>
              <a:pathLst>
                <a:path w="1595" h="221" extrusionOk="0">
                  <a:moveTo>
                    <a:pt x="110" y="1"/>
                  </a:moveTo>
                  <a:cubicBezTo>
                    <a:pt x="55" y="1"/>
                    <a:pt x="0" y="56"/>
                    <a:pt x="0" y="111"/>
                  </a:cubicBezTo>
                  <a:cubicBezTo>
                    <a:pt x="0" y="177"/>
                    <a:pt x="55" y="221"/>
                    <a:pt x="110" y="221"/>
                  </a:cubicBezTo>
                  <a:lnTo>
                    <a:pt x="1485" y="221"/>
                  </a:lnTo>
                  <a:cubicBezTo>
                    <a:pt x="1551" y="221"/>
                    <a:pt x="1595" y="166"/>
                    <a:pt x="1595" y="111"/>
                  </a:cubicBezTo>
                  <a:cubicBezTo>
                    <a:pt x="1595" y="56"/>
                    <a:pt x="1551" y="1"/>
                    <a:pt x="1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6454118" y="3665279"/>
              <a:ext cx="188935" cy="14849"/>
            </a:xfrm>
            <a:custGeom>
              <a:avLst/>
              <a:gdLst/>
              <a:ahLst/>
              <a:cxnLst/>
              <a:rect l="l" t="t" r="r" b="b"/>
              <a:pathLst>
                <a:path w="2806" h="221" extrusionOk="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cubicBezTo>
                    <a:pt x="1" y="177"/>
                    <a:pt x="56" y="221"/>
                    <a:pt x="111" y="221"/>
                  </a:cubicBezTo>
                  <a:lnTo>
                    <a:pt x="2695" y="221"/>
                  </a:lnTo>
                  <a:cubicBezTo>
                    <a:pt x="2761" y="221"/>
                    <a:pt x="2805" y="166"/>
                    <a:pt x="2805" y="111"/>
                  </a:cubicBezTo>
                  <a:cubicBezTo>
                    <a:pt x="2805" y="56"/>
                    <a:pt x="276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6331239" y="3690408"/>
              <a:ext cx="235529" cy="14110"/>
            </a:xfrm>
            <a:custGeom>
              <a:avLst/>
              <a:gdLst/>
              <a:ahLst/>
              <a:cxnLst/>
              <a:rect l="l" t="t" r="r" b="b"/>
              <a:pathLst>
                <a:path w="3498" h="210" extrusionOk="0">
                  <a:moveTo>
                    <a:pt x="110" y="1"/>
                  </a:moveTo>
                  <a:cubicBezTo>
                    <a:pt x="55" y="1"/>
                    <a:pt x="0" y="45"/>
                    <a:pt x="0" y="111"/>
                  </a:cubicBezTo>
                  <a:cubicBezTo>
                    <a:pt x="0" y="166"/>
                    <a:pt x="55" y="210"/>
                    <a:pt x="110" y="210"/>
                  </a:cubicBezTo>
                  <a:lnTo>
                    <a:pt x="3398" y="210"/>
                  </a:lnTo>
                  <a:cubicBezTo>
                    <a:pt x="3453" y="210"/>
                    <a:pt x="3497" y="166"/>
                    <a:pt x="3497" y="111"/>
                  </a:cubicBezTo>
                  <a:cubicBezTo>
                    <a:pt x="3497" y="45"/>
                    <a:pt x="3453" y="1"/>
                    <a:pt x="3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5438967" y="1648080"/>
              <a:ext cx="419212" cy="1865060"/>
            </a:xfrm>
            <a:custGeom>
              <a:avLst/>
              <a:gdLst/>
              <a:ahLst/>
              <a:cxnLst/>
              <a:rect l="l" t="t" r="r" b="b"/>
              <a:pathLst>
                <a:path w="6226" h="27758" extrusionOk="0">
                  <a:moveTo>
                    <a:pt x="1" y="1"/>
                  </a:moveTo>
                  <a:lnTo>
                    <a:pt x="1" y="27757"/>
                  </a:lnTo>
                  <a:lnTo>
                    <a:pt x="6225" y="27757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5462667" y="3485745"/>
              <a:ext cx="371810" cy="27414"/>
            </a:xfrm>
            <a:custGeom>
              <a:avLst/>
              <a:gdLst/>
              <a:ahLst/>
              <a:cxnLst/>
              <a:rect l="l" t="t" r="r" b="b"/>
              <a:pathLst>
                <a:path w="5522" h="408" extrusionOk="0">
                  <a:moveTo>
                    <a:pt x="199" y="1"/>
                  </a:moveTo>
                  <a:cubicBezTo>
                    <a:pt x="89" y="1"/>
                    <a:pt x="1" y="100"/>
                    <a:pt x="1" y="209"/>
                  </a:cubicBezTo>
                  <a:cubicBezTo>
                    <a:pt x="1" y="319"/>
                    <a:pt x="89" y="407"/>
                    <a:pt x="199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5484887" y="1696122"/>
              <a:ext cx="74133" cy="852036"/>
            </a:xfrm>
            <a:custGeom>
              <a:avLst/>
              <a:gdLst/>
              <a:ahLst/>
              <a:cxnLst/>
              <a:rect l="l" t="t" r="r" b="b"/>
              <a:pathLst>
                <a:path w="1101" h="12681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lnTo>
                    <a:pt x="0" y="12130"/>
                  </a:lnTo>
                  <a:cubicBezTo>
                    <a:pt x="0" y="12438"/>
                    <a:pt x="242" y="12680"/>
                    <a:pt x="550" y="12680"/>
                  </a:cubicBezTo>
                  <a:cubicBezTo>
                    <a:pt x="858" y="12680"/>
                    <a:pt x="1100" y="12438"/>
                    <a:pt x="1100" y="12130"/>
                  </a:cubicBezTo>
                  <a:lnTo>
                    <a:pt x="1100" y="550"/>
                  </a:lnTo>
                  <a:cubicBezTo>
                    <a:pt x="1100" y="243"/>
                    <a:pt x="858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5975798" y="1255015"/>
              <a:ext cx="419145" cy="2258122"/>
            </a:xfrm>
            <a:custGeom>
              <a:avLst/>
              <a:gdLst/>
              <a:ahLst/>
              <a:cxnLst/>
              <a:rect l="l" t="t" r="r" b="b"/>
              <a:pathLst>
                <a:path w="6225" h="33608" extrusionOk="0">
                  <a:moveTo>
                    <a:pt x="1" y="0"/>
                  </a:moveTo>
                  <a:lnTo>
                    <a:pt x="1" y="33607"/>
                  </a:lnTo>
                  <a:lnTo>
                    <a:pt x="6225" y="33607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5999498" y="3485745"/>
              <a:ext cx="372551" cy="27414"/>
            </a:xfrm>
            <a:custGeom>
              <a:avLst/>
              <a:gdLst/>
              <a:ahLst/>
              <a:cxnLst/>
              <a:rect l="l" t="t" r="r" b="b"/>
              <a:pathLst>
                <a:path w="5533" h="408" extrusionOk="0">
                  <a:moveTo>
                    <a:pt x="209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209" y="407"/>
                  </a:cubicBezTo>
                  <a:lnTo>
                    <a:pt x="5323" y="407"/>
                  </a:lnTo>
                  <a:cubicBezTo>
                    <a:pt x="5433" y="407"/>
                    <a:pt x="5532" y="319"/>
                    <a:pt x="5532" y="209"/>
                  </a:cubicBezTo>
                  <a:cubicBezTo>
                    <a:pt x="5532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6021717" y="1314143"/>
              <a:ext cx="74133" cy="759650"/>
            </a:xfrm>
            <a:custGeom>
              <a:avLst/>
              <a:gdLst/>
              <a:ahLst/>
              <a:cxnLst/>
              <a:rect l="l" t="t" r="r" b="b"/>
              <a:pathLst>
                <a:path w="1101" h="11306" extrusionOk="0">
                  <a:moveTo>
                    <a:pt x="550" y="0"/>
                  </a:moveTo>
                  <a:cubicBezTo>
                    <a:pt x="242" y="0"/>
                    <a:pt x="0" y="242"/>
                    <a:pt x="0" y="550"/>
                  </a:cubicBezTo>
                  <a:lnTo>
                    <a:pt x="0" y="10755"/>
                  </a:lnTo>
                  <a:cubicBezTo>
                    <a:pt x="0" y="11063"/>
                    <a:pt x="242" y="11305"/>
                    <a:pt x="550" y="11305"/>
                  </a:cubicBezTo>
                  <a:cubicBezTo>
                    <a:pt x="847" y="11305"/>
                    <a:pt x="1100" y="11063"/>
                    <a:pt x="1100" y="10755"/>
                  </a:cubicBezTo>
                  <a:lnTo>
                    <a:pt x="1100" y="550"/>
                  </a:lnTo>
                  <a:cubicBezTo>
                    <a:pt x="1100" y="242"/>
                    <a:pt x="847" y="0"/>
                    <a:pt x="550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6513369" y="2341959"/>
              <a:ext cx="419145" cy="1171189"/>
            </a:xfrm>
            <a:custGeom>
              <a:avLst/>
              <a:gdLst/>
              <a:ahLst/>
              <a:cxnLst/>
              <a:rect l="l" t="t" r="r" b="b"/>
              <a:pathLst>
                <a:path w="6225" h="17431" extrusionOk="0">
                  <a:moveTo>
                    <a:pt x="1" y="0"/>
                  </a:moveTo>
                  <a:lnTo>
                    <a:pt x="1" y="17430"/>
                  </a:lnTo>
                  <a:lnTo>
                    <a:pt x="6225" y="17430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6537070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6555586" y="2389194"/>
              <a:ext cx="74133" cy="789214"/>
            </a:xfrm>
            <a:custGeom>
              <a:avLst/>
              <a:gdLst/>
              <a:ahLst/>
              <a:cxnLst/>
              <a:rect l="l" t="t" r="r" b="b"/>
              <a:pathLst>
                <a:path w="1101" h="11746" extrusionOk="0">
                  <a:moveTo>
                    <a:pt x="550" y="1"/>
                  </a:moveTo>
                  <a:cubicBezTo>
                    <a:pt x="242" y="1"/>
                    <a:pt x="0" y="243"/>
                    <a:pt x="0" y="551"/>
                  </a:cubicBezTo>
                  <a:lnTo>
                    <a:pt x="0" y="11196"/>
                  </a:lnTo>
                  <a:cubicBezTo>
                    <a:pt x="0" y="11504"/>
                    <a:pt x="242" y="11746"/>
                    <a:pt x="550" y="11746"/>
                  </a:cubicBezTo>
                  <a:cubicBezTo>
                    <a:pt x="858" y="11746"/>
                    <a:pt x="1100" y="11493"/>
                    <a:pt x="1100" y="11196"/>
                  </a:cubicBezTo>
                  <a:lnTo>
                    <a:pt x="1100" y="551"/>
                  </a:lnTo>
                  <a:cubicBezTo>
                    <a:pt x="1100" y="243"/>
                    <a:pt x="847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7050200" y="1897089"/>
              <a:ext cx="419145" cy="1616054"/>
            </a:xfrm>
            <a:custGeom>
              <a:avLst/>
              <a:gdLst/>
              <a:ahLst/>
              <a:cxnLst/>
              <a:rect l="l" t="t" r="r" b="b"/>
              <a:pathLst>
                <a:path w="6225" h="24052" extrusionOk="0">
                  <a:moveTo>
                    <a:pt x="0" y="1"/>
                  </a:moveTo>
                  <a:lnTo>
                    <a:pt x="0" y="24051"/>
                  </a:lnTo>
                  <a:lnTo>
                    <a:pt x="6225" y="24051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7081307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7096861" y="1942174"/>
              <a:ext cx="74806" cy="800300"/>
            </a:xfrm>
            <a:custGeom>
              <a:avLst/>
              <a:gdLst/>
              <a:ahLst/>
              <a:cxnLst/>
              <a:rect l="l" t="t" r="r" b="b"/>
              <a:pathLst>
                <a:path w="1111" h="11911" extrusionOk="0">
                  <a:moveTo>
                    <a:pt x="561" y="1"/>
                  </a:moveTo>
                  <a:cubicBezTo>
                    <a:pt x="253" y="1"/>
                    <a:pt x="0" y="254"/>
                    <a:pt x="0" y="550"/>
                  </a:cubicBezTo>
                  <a:lnTo>
                    <a:pt x="0" y="11350"/>
                  </a:lnTo>
                  <a:cubicBezTo>
                    <a:pt x="0" y="11658"/>
                    <a:pt x="253" y="11910"/>
                    <a:pt x="561" y="11910"/>
                  </a:cubicBezTo>
                  <a:cubicBezTo>
                    <a:pt x="858" y="11910"/>
                    <a:pt x="1111" y="11658"/>
                    <a:pt x="1111" y="11350"/>
                  </a:cubicBezTo>
                  <a:lnTo>
                    <a:pt x="1111" y="550"/>
                  </a:lnTo>
                  <a:cubicBezTo>
                    <a:pt x="1111" y="254"/>
                    <a:pt x="858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958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2352860" y="426890"/>
            <a:ext cx="452546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Builder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11083" y="1429067"/>
            <a:ext cx="7721833" cy="3122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Créer des objets complexes à partir d’autres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objets sources.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Ces parties (objets sources) doivent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(généralement) être créées suivant un ordre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ou un algorithme spécifique.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Concrètement, assembler plusieurs objets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pour les « monter » et n’en faire qu’un.</a:t>
            </a:r>
          </a:p>
        </p:txBody>
      </p:sp>
      <p:cxnSp>
        <p:nvCxnSpPr>
          <p:cNvPr id="1888" name="Google Shape;1888;p43"/>
          <p:cNvCxnSpPr/>
          <p:nvPr/>
        </p:nvCxnSpPr>
        <p:spPr>
          <a:xfrm>
            <a:off x="2888325" y="127854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29390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44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MODELE GENERIQUE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DF4DDC-847A-4932-A763-7DDAD60A8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60" y="1228925"/>
            <a:ext cx="6507480" cy="34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35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2E51A0C-FC5C-465D-8707-78262252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088" y="1762125"/>
            <a:ext cx="6998363" cy="2319338"/>
          </a:xfrm>
        </p:spPr>
        <p:txBody>
          <a:bodyPr/>
          <a:lstStyle/>
          <a:p>
            <a:r>
              <a:rPr lang="fr-FR" sz="2400" b="1" dirty="0"/>
              <a:t>Lien GitHub</a:t>
            </a:r>
          </a:p>
          <a:p>
            <a:endParaRPr lang="fr-FR" sz="2400" b="1" dirty="0"/>
          </a:p>
          <a:p>
            <a:r>
              <a:rPr lang="fr-FR" sz="2400" dirty="0">
                <a:latin typeface="+mn-lt"/>
              </a:rPr>
              <a:t>https://github.com/lilfranck/INF461_GB_YOUMBI_FODOUOP_FRANCOIS/tree/main/creation/src/singleton/singleton1</a:t>
            </a:r>
          </a:p>
        </p:txBody>
      </p:sp>
    </p:spTree>
    <p:extLst>
      <p:ext uri="{BB962C8B-B14F-4D97-AF65-F5344CB8AC3E}">
        <p14:creationId xmlns:p14="http://schemas.microsoft.com/office/powerpoint/2010/main" val="3316798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2352860" y="426890"/>
            <a:ext cx="452546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 particulier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11083" y="1429067"/>
            <a:ext cx="7721833" cy="3122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 </a:t>
            </a:r>
            <a:r>
              <a:rPr lang="fr-FR" sz="1800" b="1" dirty="0" err="1"/>
              <a:t>MonteurBurger</a:t>
            </a:r>
            <a:r>
              <a:rPr lang="fr-FR" sz="1800" b="1" dirty="0"/>
              <a:t> : précise une classe abstraite (ou une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interface) pour la création de partie du Burger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</a:t>
            </a:r>
            <a:r>
              <a:rPr lang="fr-FR" sz="1800" b="1" dirty="0" err="1"/>
              <a:t>MonteurBurgerKing</a:t>
            </a:r>
            <a:r>
              <a:rPr lang="fr-FR" sz="1800" b="1" dirty="0"/>
              <a:t> et Burger Royal : construit et assemble des parties des </a:t>
            </a:r>
            <a:r>
              <a:rPr lang="fr-FR" sz="1800" b="1" dirty="0" err="1"/>
              <a:t>differents</a:t>
            </a:r>
            <a:r>
              <a:rPr lang="fr-FR" sz="1800" b="1" dirty="0"/>
              <a:t> burger par implémentation des méthodes du Monteur Abstrait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Directeur : construit un burger en utilisant l’interface du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Monteur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Burger : représente l’objet complexe en cours 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construction</a:t>
            </a:r>
          </a:p>
        </p:txBody>
      </p:sp>
      <p:cxnSp>
        <p:nvCxnSpPr>
          <p:cNvPr id="1888" name="Google Shape;1888;p43"/>
          <p:cNvCxnSpPr/>
          <p:nvPr/>
        </p:nvCxnSpPr>
        <p:spPr>
          <a:xfrm>
            <a:off x="2888325" y="127854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7707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44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MODELE GENERIQUE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48A6A8-2F94-4DC0-817F-DAAC8B37A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419013"/>
            <a:ext cx="6934200" cy="29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31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2E51A0C-FC5C-465D-8707-78262252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088" y="1762125"/>
            <a:ext cx="6998363" cy="2319338"/>
          </a:xfrm>
        </p:spPr>
        <p:txBody>
          <a:bodyPr/>
          <a:lstStyle/>
          <a:p>
            <a:r>
              <a:rPr lang="fr-FR" sz="2400" b="1" dirty="0"/>
              <a:t>Lien GitHub</a:t>
            </a:r>
          </a:p>
          <a:p>
            <a:endParaRPr lang="fr-FR" sz="2400" b="1" dirty="0"/>
          </a:p>
          <a:p>
            <a:r>
              <a:rPr lang="fr-FR" sz="2400" dirty="0">
                <a:latin typeface="+mn-lt"/>
              </a:rPr>
              <a:t>https://github.com/lilfranck/INF461_GB_YOUMBI_FODOUOP_FRANCOIS/tree/main/creation/</a:t>
            </a:r>
            <a:r>
              <a:rPr lang="fr-FR" sz="2400">
                <a:latin typeface="+mn-lt"/>
              </a:rPr>
              <a:t>src/ singleton/singleton2</a:t>
            </a:r>
            <a:endParaRPr lang="fr-F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849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2495100" y="42689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Factory Method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10967" y="1672908"/>
            <a:ext cx="7722065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sz="1800" b="1" dirty="0"/>
              <a:t>L</a:t>
            </a:r>
            <a:r>
              <a:rPr lang="en" sz="1800" b="1" dirty="0"/>
              <a:t>e pattern Factory method permet de </a:t>
            </a:r>
            <a:r>
              <a:rPr lang="fr-FR" sz="1800" b="1" dirty="0"/>
              <a:t>Déclarer une fabrique avec une méthode de création de l’objet qui attend les données nécessaires pour déterminer le type de l’objet à créer.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err="1"/>
              <a:t>Exemple:</a:t>
            </a:r>
            <a:r>
              <a:rPr lang="fr-FR" sz="1800" dirty="0" err="1">
                <a:latin typeface="Heading Now Trial 64" panose="00000500000000000000" pitchFamily="2" charset="0"/>
              </a:rPr>
              <a:t>On</a:t>
            </a:r>
            <a:r>
              <a:rPr lang="fr-FR" sz="1800" dirty="0">
                <a:latin typeface="Heading Now Trial 64" panose="00000500000000000000" pitchFamily="2" charset="0"/>
              </a:rPr>
              <a:t> gère </a:t>
            </a:r>
            <a:r>
              <a:rPr lang="fr-FR" sz="1800" dirty="0" err="1">
                <a:latin typeface="Heading Now Trial 64" panose="00000500000000000000" pitchFamily="2" charset="0"/>
              </a:rPr>
              <a:t>quatres</a:t>
            </a:r>
            <a:r>
              <a:rPr lang="fr-FR" sz="1800" dirty="0">
                <a:latin typeface="Heading Now Trial 64" panose="00000500000000000000" pitchFamily="2" charset="0"/>
              </a:rPr>
              <a:t> types de produits dans un système. Mais le programme qui se charge de manipuler ces produits ne connait le type de produit à exécuter que lors de l’exécution. On souhaite utiliser le pattern </a:t>
            </a:r>
            <a:r>
              <a:rPr lang="fr-FR" sz="1800" b="1" dirty="0" err="1">
                <a:latin typeface="Heading Now Trial 64" panose="00000500000000000000" pitchFamily="2" charset="0"/>
              </a:rPr>
              <a:t>Factory</a:t>
            </a:r>
            <a:r>
              <a:rPr lang="fr-FR" sz="1800" b="1" dirty="0">
                <a:latin typeface="Heading Now Trial 64" panose="00000500000000000000" pitchFamily="2" charset="0"/>
              </a:rPr>
              <a:t> Method </a:t>
            </a:r>
            <a:r>
              <a:rPr lang="fr-FR" sz="1800" dirty="0">
                <a:latin typeface="Heading Now Trial 64" panose="00000500000000000000" pitchFamily="2" charset="0"/>
              </a:rPr>
              <a:t>pour gérer cette situation.</a:t>
            </a:r>
            <a:r>
              <a:rPr lang="fr-FR" sz="1800" b="1" dirty="0"/>
              <a:t> </a:t>
            </a:r>
            <a:endParaRPr b="1"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2888325" y="127854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66C8BA8-18FB-448D-9726-16B2CCB93855}"/>
              </a:ext>
            </a:extLst>
          </p:cNvPr>
          <p:cNvSpPr/>
          <p:nvPr/>
        </p:nvSpPr>
        <p:spPr>
          <a:xfrm>
            <a:off x="481725" y="1374685"/>
            <a:ext cx="1555750" cy="2719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5" name="Google Shape;1955;p44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MODELE GENERIQUE</a:t>
            </a:r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5629EF-2D31-42E1-991E-D2155E6AE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7" t="29185" r="37583" b="29037"/>
          <a:stretch/>
        </p:blipFill>
        <p:spPr>
          <a:xfrm>
            <a:off x="2037475" y="1374685"/>
            <a:ext cx="6682740" cy="27193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A9434E-99E3-493F-8999-DC4863BAF1D9}"/>
              </a:ext>
            </a:extLst>
          </p:cNvPr>
          <p:cNvSpPr/>
          <p:nvPr/>
        </p:nvSpPr>
        <p:spPr>
          <a:xfrm>
            <a:off x="720485" y="3378746"/>
            <a:ext cx="1215390" cy="350520"/>
          </a:xfrm>
          <a:prstGeom prst="rect">
            <a:avLst/>
          </a:prstGeom>
          <a:solidFill>
            <a:srgbClr val="DC892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6C416E-4678-43BB-85F7-17F80A27B43E}"/>
              </a:ext>
            </a:extLst>
          </p:cNvPr>
          <p:cNvSpPr/>
          <p:nvPr/>
        </p:nvSpPr>
        <p:spPr>
          <a:xfrm>
            <a:off x="720485" y="3503206"/>
            <a:ext cx="1215390" cy="45719"/>
          </a:xfrm>
          <a:prstGeom prst="rect">
            <a:avLst/>
          </a:prstGeom>
          <a:solidFill>
            <a:srgbClr val="DC892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FCAEB3-328C-4A9B-93A6-E5D2B72EA18A}"/>
              </a:ext>
            </a:extLst>
          </p:cNvPr>
          <p:cNvSpPr txBox="1"/>
          <p:nvPr/>
        </p:nvSpPr>
        <p:spPr>
          <a:xfrm>
            <a:off x="991630" y="3333254"/>
            <a:ext cx="728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 Nova" panose="020B0504020202020204" pitchFamily="34" charset="0"/>
              </a:rPr>
              <a:t>ProduitD</a:t>
            </a:r>
            <a:endParaRPr lang="fr-FR" sz="800" b="1" dirty="0">
              <a:latin typeface="Arial Nova" panose="020B05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3831159-F890-4F59-8F97-DF8D31A8FE43}"/>
              </a:ext>
            </a:extLst>
          </p:cNvPr>
          <p:cNvSpPr txBox="1"/>
          <p:nvPr/>
        </p:nvSpPr>
        <p:spPr>
          <a:xfrm>
            <a:off x="759696" y="3526065"/>
            <a:ext cx="1136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dobe Clean" panose="020B0503020404020204" pitchFamily="34" charset="0"/>
              </a:rPr>
              <a:t>+</a:t>
            </a:r>
            <a:r>
              <a:rPr lang="fr-FR" sz="800" dirty="0" err="1">
                <a:latin typeface="Adobe Clean" panose="020B0503020404020204" pitchFamily="34" charset="0"/>
              </a:rPr>
              <a:t>methodeproduit</a:t>
            </a:r>
            <a:r>
              <a:rPr lang="fr-FR" sz="800" dirty="0">
                <a:latin typeface="Adobe Clean" panose="020B0503020404020204" pitchFamily="34" charset="0"/>
              </a:rPr>
              <a:t>( )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7C4A119-52F3-4ABE-9E63-6D44DAE65803}"/>
              </a:ext>
            </a:extLst>
          </p:cNvPr>
          <p:cNvCxnSpPr/>
          <p:nvPr/>
        </p:nvCxnSpPr>
        <p:spPr>
          <a:xfrm flipH="1">
            <a:off x="1297065" y="2883446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4F39CC4-83DF-4042-9429-3F9BBD9D9483}"/>
              </a:ext>
            </a:extLst>
          </p:cNvPr>
          <p:cNvCxnSpPr>
            <a:cxnSpLocks/>
          </p:cNvCxnSpPr>
          <p:nvPr/>
        </p:nvCxnSpPr>
        <p:spPr>
          <a:xfrm flipH="1">
            <a:off x="1225945" y="2885986"/>
            <a:ext cx="68580" cy="492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693A25FC-F884-4D68-A48E-3A8672C9B8A5}"/>
              </a:ext>
            </a:extLst>
          </p:cNvPr>
          <p:cNvCxnSpPr>
            <a:cxnSpLocks/>
          </p:cNvCxnSpPr>
          <p:nvPr/>
        </p:nvCxnSpPr>
        <p:spPr>
          <a:xfrm flipH="1">
            <a:off x="1147206" y="3919536"/>
            <a:ext cx="7186174" cy="2817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0D046AF-35F3-4420-A303-798E95A2A672}"/>
              </a:ext>
            </a:extLst>
          </p:cNvPr>
          <p:cNvCxnSpPr>
            <a:cxnSpLocks/>
          </p:cNvCxnSpPr>
          <p:nvPr/>
        </p:nvCxnSpPr>
        <p:spPr>
          <a:xfrm flipV="1">
            <a:off x="1172605" y="3741510"/>
            <a:ext cx="0" cy="20619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3739F9B-7368-4C54-8367-59146CB9663E}"/>
              </a:ext>
            </a:extLst>
          </p:cNvPr>
          <p:cNvSpPr/>
          <p:nvPr/>
        </p:nvSpPr>
        <p:spPr>
          <a:xfrm>
            <a:off x="1159984" y="1374685"/>
            <a:ext cx="1555750" cy="13843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8EF9CF-8C0D-4222-ABF5-C48B4378C03A}"/>
              </a:ext>
            </a:extLst>
          </p:cNvPr>
          <p:cNvSpPr/>
          <p:nvPr/>
        </p:nvSpPr>
        <p:spPr>
          <a:xfrm>
            <a:off x="1347627" y="4043996"/>
            <a:ext cx="1555750" cy="50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0E7320-E26B-4D52-A5DF-EB52EC3C5B1C}"/>
              </a:ext>
            </a:extLst>
          </p:cNvPr>
          <p:cNvSpPr/>
          <p:nvPr/>
        </p:nvSpPr>
        <p:spPr>
          <a:xfrm>
            <a:off x="1462007" y="3145109"/>
            <a:ext cx="999013" cy="1856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A72B192-0DC6-4BE8-BF88-F89BE978C80B}"/>
              </a:ext>
            </a:extLst>
          </p:cNvPr>
          <p:cNvCxnSpPr>
            <a:cxnSpLocks/>
          </p:cNvCxnSpPr>
          <p:nvPr/>
        </p:nvCxnSpPr>
        <p:spPr>
          <a:xfrm flipV="1">
            <a:off x="8333380" y="2641600"/>
            <a:ext cx="0" cy="12779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1E1CA223-EA41-4174-BABD-E9A96C76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088" y="1762125"/>
            <a:ext cx="6720570" cy="2319338"/>
          </a:xfrm>
        </p:spPr>
        <p:txBody>
          <a:bodyPr/>
          <a:lstStyle/>
          <a:p>
            <a:r>
              <a:rPr lang="fr-FR" sz="2400" b="1" dirty="0"/>
              <a:t>Lien GitHub</a:t>
            </a:r>
          </a:p>
          <a:p>
            <a:endParaRPr lang="fr-FR" sz="2400" b="1" dirty="0"/>
          </a:p>
          <a:p>
            <a:r>
              <a:rPr lang="fr-FR" sz="2400" dirty="0">
                <a:latin typeface="+mn-lt"/>
              </a:rPr>
              <a:t>https://github.com/lilfranck/INF461_GB_YOUMBI_FODOUOP_FRANCOIS/tree/main/creation/src/factoryMethod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2"/>
          <p:cNvSpPr txBox="1">
            <a:spLocks noGrp="1"/>
          </p:cNvSpPr>
          <p:nvPr>
            <p:ph type="title"/>
          </p:nvPr>
        </p:nvSpPr>
        <p:spPr>
          <a:xfrm>
            <a:off x="1001225" y="2198225"/>
            <a:ext cx="2974500" cy="980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FACTORY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35" name="Google Shape;1835;p42"/>
          <p:cNvSpPr txBox="1">
            <a:spLocks noGrp="1"/>
          </p:cNvSpPr>
          <p:nvPr>
            <p:ph type="title" idx="2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36" name="Google Shape;1836;p42"/>
          <p:cNvCxnSpPr/>
          <p:nvPr/>
        </p:nvCxnSpPr>
        <p:spPr>
          <a:xfrm>
            <a:off x="1139425" y="2144350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37" name="Google Shape;1837;p42"/>
          <p:cNvGrpSpPr/>
          <p:nvPr/>
        </p:nvGrpSpPr>
        <p:grpSpPr>
          <a:xfrm>
            <a:off x="5030088" y="1255015"/>
            <a:ext cx="2974500" cy="2633470"/>
            <a:chOff x="4960675" y="1255015"/>
            <a:chExt cx="2974500" cy="2633470"/>
          </a:xfrm>
        </p:grpSpPr>
        <p:sp>
          <p:nvSpPr>
            <p:cNvPr id="1838" name="Google Shape;1838;p42"/>
            <p:cNvSpPr/>
            <p:nvPr/>
          </p:nvSpPr>
          <p:spPr>
            <a:xfrm>
              <a:off x="4960675" y="1323275"/>
              <a:ext cx="2974500" cy="2027700"/>
            </a:xfrm>
            <a:prstGeom prst="roundRect">
              <a:avLst>
                <a:gd name="adj" fmla="val 69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rgbClr val="000000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5053227" y="1399811"/>
              <a:ext cx="65178" cy="65846"/>
            </a:xfrm>
            <a:custGeom>
              <a:avLst/>
              <a:gdLst/>
              <a:ahLst/>
              <a:cxnLst/>
              <a:rect l="l" t="t" r="r" b="b"/>
              <a:pathLst>
                <a:path w="968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50"/>
                  </a:cubicBezTo>
                  <a:cubicBezTo>
                    <a:pt x="792" y="870"/>
                    <a:pt x="539" y="979"/>
                    <a:pt x="319" y="892"/>
                  </a:cubicBezTo>
                  <a:cubicBezTo>
                    <a:pt x="99" y="793"/>
                    <a:pt x="0" y="551"/>
                    <a:pt x="88" y="331"/>
                  </a:cubicBezTo>
                  <a:cubicBezTo>
                    <a:pt x="176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5193141" y="1399811"/>
              <a:ext cx="65245" cy="65846"/>
            </a:xfrm>
            <a:custGeom>
              <a:avLst/>
              <a:gdLst/>
              <a:ahLst/>
              <a:cxnLst/>
              <a:rect l="l" t="t" r="r" b="b"/>
              <a:pathLst>
                <a:path w="969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61"/>
                  </a:cubicBezTo>
                  <a:cubicBezTo>
                    <a:pt x="792" y="870"/>
                    <a:pt x="539" y="979"/>
                    <a:pt x="320" y="892"/>
                  </a:cubicBezTo>
                  <a:cubicBezTo>
                    <a:pt x="100" y="793"/>
                    <a:pt x="1" y="551"/>
                    <a:pt x="89" y="331"/>
                  </a:cubicBezTo>
                  <a:cubicBezTo>
                    <a:pt x="177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5333122" y="1404313"/>
              <a:ext cx="65178" cy="57515"/>
            </a:xfrm>
            <a:custGeom>
              <a:avLst/>
              <a:gdLst/>
              <a:ahLst/>
              <a:cxnLst/>
              <a:rect l="l" t="t" r="r" b="b"/>
              <a:pathLst>
                <a:path w="968" h="856" extrusionOk="0">
                  <a:moveTo>
                    <a:pt x="484" y="1"/>
                  </a:moveTo>
                  <a:cubicBezTo>
                    <a:pt x="314" y="1"/>
                    <a:pt x="154" y="98"/>
                    <a:pt x="88" y="264"/>
                  </a:cubicBezTo>
                  <a:cubicBezTo>
                    <a:pt x="0" y="484"/>
                    <a:pt x="99" y="726"/>
                    <a:pt x="319" y="825"/>
                  </a:cubicBezTo>
                  <a:cubicBezTo>
                    <a:pt x="371" y="845"/>
                    <a:pt x="425" y="855"/>
                    <a:pt x="478" y="855"/>
                  </a:cubicBezTo>
                  <a:cubicBezTo>
                    <a:pt x="649" y="855"/>
                    <a:pt x="813" y="753"/>
                    <a:pt x="880" y="594"/>
                  </a:cubicBezTo>
                  <a:cubicBezTo>
                    <a:pt x="968" y="374"/>
                    <a:pt x="869" y="121"/>
                    <a:pt x="649" y="33"/>
                  </a:cubicBezTo>
                  <a:cubicBezTo>
                    <a:pt x="595" y="11"/>
                    <a:pt x="53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5111670" y="3764318"/>
              <a:ext cx="2685759" cy="124167"/>
            </a:xfrm>
            <a:custGeom>
              <a:avLst/>
              <a:gdLst/>
              <a:ahLst/>
              <a:cxnLst/>
              <a:rect l="l" t="t" r="r" b="b"/>
              <a:pathLst>
                <a:path w="39888" h="1848" extrusionOk="0">
                  <a:moveTo>
                    <a:pt x="19939" y="0"/>
                  </a:moveTo>
                  <a:cubicBezTo>
                    <a:pt x="8931" y="0"/>
                    <a:pt x="1" y="418"/>
                    <a:pt x="1" y="924"/>
                  </a:cubicBezTo>
                  <a:cubicBezTo>
                    <a:pt x="1" y="1430"/>
                    <a:pt x="8931" y="1848"/>
                    <a:pt x="19939" y="1848"/>
                  </a:cubicBezTo>
                  <a:cubicBezTo>
                    <a:pt x="30958" y="1848"/>
                    <a:pt x="39888" y="1430"/>
                    <a:pt x="39888" y="924"/>
                  </a:cubicBezTo>
                  <a:cubicBezTo>
                    <a:pt x="39888" y="418"/>
                    <a:pt x="30958" y="0"/>
                    <a:pt x="1993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5291646" y="3513092"/>
              <a:ext cx="2325126" cy="301549"/>
            </a:xfrm>
            <a:custGeom>
              <a:avLst/>
              <a:gdLst/>
              <a:ahLst/>
              <a:cxnLst/>
              <a:rect l="l" t="t" r="r" b="b"/>
              <a:pathLst>
                <a:path w="34532" h="4488" extrusionOk="0">
                  <a:moveTo>
                    <a:pt x="638" y="0"/>
                  </a:moveTo>
                  <a:cubicBezTo>
                    <a:pt x="286" y="0"/>
                    <a:pt x="0" y="286"/>
                    <a:pt x="0" y="638"/>
                  </a:cubicBezTo>
                  <a:lnTo>
                    <a:pt x="0" y="3849"/>
                  </a:lnTo>
                  <a:cubicBezTo>
                    <a:pt x="0" y="4201"/>
                    <a:pt x="286" y="4487"/>
                    <a:pt x="638" y="4487"/>
                  </a:cubicBezTo>
                  <a:lnTo>
                    <a:pt x="33893" y="4487"/>
                  </a:lnTo>
                  <a:cubicBezTo>
                    <a:pt x="34245" y="4487"/>
                    <a:pt x="34531" y="4201"/>
                    <a:pt x="34531" y="3849"/>
                  </a:cubicBezTo>
                  <a:lnTo>
                    <a:pt x="34531" y="638"/>
                  </a:lnTo>
                  <a:cubicBezTo>
                    <a:pt x="34531" y="286"/>
                    <a:pt x="34245" y="0"/>
                    <a:pt x="33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5291646" y="3681539"/>
              <a:ext cx="85916" cy="3024"/>
            </a:xfrm>
            <a:custGeom>
              <a:avLst/>
              <a:gdLst/>
              <a:ahLst/>
              <a:cxnLst/>
              <a:rect l="l" t="t" r="r" b="b"/>
              <a:pathLst>
                <a:path w="1276" h="45" extrusionOk="0">
                  <a:moveTo>
                    <a:pt x="0" y="1"/>
                  </a:moveTo>
                  <a:lnTo>
                    <a:pt x="0" y="45"/>
                  </a:lnTo>
                  <a:lnTo>
                    <a:pt x="1276" y="4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5291646" y="3597349"/>
              <a:ext cx="242195" cy="3024"/>
            </a:xfrm>
            <a:custGeom>
              <a:avLst/>
              <a:gdLst/>
              <a:ahLst/>
              <a:cxnLst/>
              <a:rect l="l" t="t" r="r" b="b"/>
              <a:pathLst>
                <a:path w="3597" h="45" extrusionOk="0">
                  <a:moveTo>
                    <a:pt x="0" y="0"/>
                  </a:moveTo>
                  <a:lnTo>
                    <a:pt x="0" y="44"/>
                  </a:lnTo>
                  <a:lnTo>
                    <a:pt x="3596" y="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5291646" y="3727363"/>
              <a:ext cx="205903" cy="3024"/>
            </a:xfrm>
            <a:custGeom>
              <a:avLst/>
              <a:gdLst/>
              <a:ahLst/>
              <a:cxnLst/>
              <a:rect l="l" t="t" r="r" b="b"/>
              <a:pathLst>
                <a:path w="3058" h="45" extrusionOk="0">
                  <a:moveTo>
                    <a:pt x="0" y="1"/>
                  </a:moveTo>
                  <a:lnTo>
                    <a:pt x="0" y="45"/>
                  </a:lnTo>
                  <a:lnTo>
                    <a:pt x="3057" y="45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7373053" y="3770231"/>
              <a:ext cx="243676" cy="3024"/>
            </a:xfrm>
            <a:custGeom>
              <a:avLst/>
              <a:gdLst/>
              <a:ahLst/>
              <a:cxnLst/>
              <a:rect l="l" t="t" r="r" b="b"/>
              <a:pathLst>
                <a:path w="3619" h="45" extrusionOk="0">
                  <a:moveTo>
                    <a:pt x="0" y="0"/>
                  </a:moveTo>
                  <a:lnTo>
                    <a:pt x="0" y="44"/>
                  </a:lnTo>
                  <a:lnTo>
                    <a:pt x="3618" y="44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7504079" y="3683756"/>
              <a:ext cx="112647" cy="3024"/>
            </a:xfrm>
            <a:custGeom>
              <a:avLst/>
              <a:gdLst/>
              <a:ahLst/>
              <a:cxnLst/>
              <a:rect l="l" t="t" r="r" b="b"/>
              <a:pathLst>
                <a:path w="1673" h="45" extrusionOk="0">
                  <a:moveTo>
                    <a:pt x="1" y="1"/>
                  </a:moveTo>
                  <a:lnTo>
                    <a:pt x="1" y="45"/>
                  </a:lnTo>
                  <a:lnTo>
                    <a:pt x="1672" y="45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7131671" y="3640150"/>
              <a:ext cx="391000" cy="3763"/>
            </a:xfrm>
            <a:custGeom>
              <a:avLst/>
              <a:gdLst/>
              <a:ahLst/>
              <a:cxnLst/>
              <a:rect l="l" t="t" r="r" b="b"/>
              <a:pathLst>
                <a:path w="5807" h="56" extrusionOk="0">
                  <a:moveTo>
                    <a:pt x="0" y="1"/>
                  </a:moveTo>
                  <a:lnTo>
                    <a:pt x="0" y="56"/>
                  </a:lnTo>
                  <a:lnTo>
                    <a:pt x="5807" y="5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5291646" y="3770231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5573764" y="3727363"/>
              <a:ext cx="2043003" cy="3024"/>
            </a:xfrm>
            <a:custGeom>
              <a:avLst/>
              <a:gdLst/>
              <a:ahLst/>
              <a:cxnLst/>
              <a:rect l="l" t="t" r="r" b="b"/>
              <a:pathLst>
                <a:path w="30342" h="45" extrusionOk="0">
                  <a:moveTo>
                    <a:pt x="0" y="1"/>
                  </a:moveTo>
                  <a:lnTo>
                    <a:pt x="0" y="45"/>
                  </a:lnTo>
                  <a:lnTo>
                    <a:pt x="30341" y="45"/>
                  </a:lnTo>
                  <a:lnTo>
                    <a:pt x="3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5441929" y="3683756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1" y="1"/>
                  </a:moveTo>
                  <a:lnTo>
                    <a:pt x="1" y="45"/>
                  </a:lnTo>
                  <a:lnTo>
                    <a:pt x="29924" y="45"/>
                  </a:lnTo>
                  <a:lnTo>
                    <a:pt x="29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5333122" y="3640150"/>
              <a:ext cx="1660150" cy="3763"/>
            </a:xfrm>
            <a:custGeom>
              <a:avLst/>
              <a:gdLst/>
              <a:ahLst/>
              <a:cxnLst/>
              <a:rect l="l" t="t" r="r" b="b"/>
              <a:pathLst>
                <a:path w="24656" h="56" extrusionOk="0">
                  <a:moveTo>
                    <a:pt x="0" y="1"/>
                  </a:moveTo>
                  <a:lnTo>
                    <a:pt x="0" y="56"/>
                  </a:lnTo>
                  <a:lnTo>
                    <a:pt x="24656" y="56"/>
                  </a:lnTo>
                  <a:lnTo>
                    <a:pt x="24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5601908" y="3597349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5291646" y="3553742"/>
              <a:ext cx="2014858" cy="3763"/>
            </a:xfrm>
            <a:custGeom>
              <a:avLst/>
              <a:gdLst/>
              <a:ahLst/>
              <a:cxnLst/>
              <a:rect l="l" t="t" r="r" b="b"/>
              <a:pathLst>
                <a:path w="29924" h="56" extrusionOk="0">
                  <a:moveTo>
                    <a:pt x="0" y="0"/>
                  </a:moveTo>
                  <a:lnTo>
                    <a:pt x="0" y="55"/>
                  </a:lnTo>
                  <a:lnTo>
                    <a:pt x="29923" y="55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7366387" y="3553742"/>
              <a:ext cx="250342" cy="3763"/>
            </a:xfrm>
            <a:custGeom>
              <a:avLst/>
              <a:gdLst/>
              <a:ahLst/>
              <a:cxnLst/>
              <a:rect l="l" t="t" r="r" b="b"/>
              <a:pathLst>
                <a:path w="3718" h="56" extrusionOk="0">
                  <a:moveTo>
                    <a:pt x="0" y="0"/>
                  </a:moveTo>
                  <a:lnTo>
                    <a:pt x="0" y="55"/>
                  </a:lnTo>
                  <a:lnTo>
                    <a:pt x="3717" y="55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6023199" y="3513092"/>
              <a:ext cx="861991" cy="301549"/>
            </a:xfrm>
            <a:custGeom>
              <a:avLst/>
              <a:gdLst/>
              <a:ahLst/>
              <a:cxnLst/>
              <a:rect l="l" t="t" r="r" b="b"/>
              <a:pathLst>
                <a:path w="12802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12801" y="4487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6170519" y="3586263"/>
              <a:ext cx="567276" cy="154470"/>
            </a:xfrm>
            <a:custGeom>
              <a:avLst/>
              <a:gdLst/>
              <a:ahLst/>
              <a:cxnLst/>
              <a:rect l="l" t="t" r="r" b="b"/>
              <a:pathLst>
                <a:path w="8425" h="2299" extrusionOk="0">
                  <a:moveTo>
                    <a:pt x="1156" y="0"/>
                  </a:moveTo>
                  <a:cubicBezTo>
                    <a:pt x="518" y="0"/>
                    <a:pt x="1" y="517"/>
                    <a:pt x="1" y="1155"/>
                  </a:cubicBezTo>
                  <a:cubicBezTo>
                    <a:pt x="1" y="1793"/>
                    <a:pt x="518" y="2299"/>
                    <a:pt x="1156" y="2299"/>
                  </a:cubicBezTo>
                  <a:lnTo>
                    <a:pt x="7281" y="2299"/>
                  </a:lnTo>
                  <a:cubicBezTo>
                    <a:pt x="7919" y="2299"/>
                    <a:pt x="8425" y="1793"/>
                    <a:pt x="8425" y="1155"/>
                  </a:cubicBezTo>
                  <a:cubicBezTo>
                    <a:pt x="8425" y="517"/>
                    <a:pt x="7919" y="0"/>
                    <a:pt x="7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6234214" y="3610653"/>
              <a:ext cx="65245" cy="106429"/>
            </a:xfrm>
            <a:custGeom>
              <a:avLst/>
              <a:gdLst/>
              <a:ahLst/>
              <a:cxnLst/>
              <a:rect l="l" t="t" r="r" b="b"/>
              <a:pathLst>
                <a:path w="969" h="1584" extrusionOk="0">
                  <a:moveTo>
                    <a:pt x="462" y="0"/>
                  </a:moveTo>
                  <a:cubicBezTo>
                    <a:pt x="407" y="0"/>
                    <a:pt x="374" y="44"/>
                    <a:pt x="374" y="88"/>
                  </a:cubicBezTo>
                  <a:cubicBezTo>
                    <a:pt x="374" y="121"/>
                    <a:pt x="353" y="154"/>
                    <a:pt x="309" y="165"/>
                  </a:cubicBezTo>
                  <a:cubicBezTo>
                    <a:pt x="287" y="176"/>
                    <a:pt x="265" y="187"/>
                    <a:pt x="254" y="187"/>
                  </a:cubicBezTo>
                  <a:cubicBezTo>
                    <a:pt x="188" y="220"/>
                    <a:pt x="133" y="264"/>
                    <a:pt x="100" y="319"/>
                  </a:cubicBezTo>
                  <a:cubicBezTo>
                    <a:pt x="56" y="374"/>
                    <a:pt x="45" y="440"/>
                    <a:pt x="45" y="517"/>
                  </a:cubicBezTo>
                  <a:cubicBezTo>
                    <a:pt x="45" y="682"/>
                    <a:pt x="133" y="781"/>
                    <a:pt x="309" y="836"/>
                  </a:cubicBezTo>
                  <a:lnTo>
                    <a:pt x="616" y="935"/>
                  </a:lnTo>
                  <a:cubicBezTo>
                    <a:pt x="660" y="946"/>
                    <a:pt x="682" y="968"/>
                    <a:pt x="704" y="979"/>
                  </a:cubicBezTo>
                  <a:cubicBezTo>
                    <a:pt x="726" y="1001"/>
                    <a:pt x="737" y="1023"/>
                    <a:pt x="737" y="1056"/>
                  </a:cubicBezTo>
                  <a:cubicBezTo>
                    <a:pt x="737" y="1100"/>
                    <a:pt x="715" y="1144"/>
                    <a:pt x="671" y="1166"/>
                  </a:cubicBezTo>
                  <a:cubicBezTo>
                    <a:pt x="627" y="1199"/>
                    <a:pt x="572" y="1221"/>
                    <a:pt x="506" y="1221"/>
                  </a:cubicBezTo>
                  <a:cubicBezTo>
                    <a:pt x="440" y="1221"/>
                    <a:pt x="374" y="1199"/>
                    <a:pt x="331" y="1155"/>
                  </a:cubicBezTo>
                  <a:cubicBezTo>
                    <a:pt x="298" y="1133"/>
                    <a:pt x="265" y="1100"/>
                    <a:pt x="254" y="1056"/>
                  </a:cubicBezTo>
                  <a:cubicBezTo>
                    <a:pt x="232" y="1023"/>
                    <a:pt x="199" y="1001"/>
                    <a:pt x="155" y="1001"/>
                  </a:cubicBezTo>
                  <a:lnTo>
                    <a:pt x="89" y="1012"/>
                  </a:lnTo>
                  <a:cubicBezTo>
                    <a:pt x="34" y="1023"/>
                    <a:pt x="1" y="1078"/>
                    <a:pt x="23" y="1133"/>
                  </a:cubicBezTo>
                  <a:cubicBezTo>
                    <a:pt x="34" y="1177"/>
                    <a:pt x="56" y="1210"/>
                    <a:pt x="78" y="1243"/>
                  </a:cubicBezTo>
                  <a:cubicBezTo>
                    <a:pt x="122" y="1309"/>
                    <a:pt x="177" y="1353"/>
                    <a:pt x="254" y="1386"/>
                  </a:cubicBezTo>
                  <a:cubicBezTo>
                    <a:pt x="276" y="1397"/>
                    <a:pt x="287" y="1397"/>
                    <a:pt x="309" y="1408"/>
                  </a:cubicBezTo>
                  <a:cubicBezTo>
                    <a:pt x="342" y="1419"/>
                    <a:pt x="374" y="1452"/>
                    <a:pt x="374" y="1485"/>
                  </a:cubicBezTo>
                  <a:lnTo>
                    <a:pt x="374" y="1496"/>
                  </a:lnTo>
                  <a:cubicBezTo>
                    <a:pt x="374" y="1540"/>
                    <a:pt x="407" y="1584"/>
                    <a:pt x="451" y="1584"/>
                  </a:cubicBezTo>
                  <a:lnTo>
                    <a:pt x="517" y="1584"/>
                  </a:lnTo>
                  <a:cubicBezTo>
                    <a:pt x="572" y="1584"/>
                    <a:pt x="605" y="1540"/>
                    <a:pt x="605" y="1496"/>
                  </a:cubicBezTo>
                  <a:cubicBezTo>
                    <a:pt x="605" y="1452"/>
                    <a:pt x="627" y="1419"/>
                    <a:pt x="671" y="1408"/>
                  </a:cubicBezTo>
                  <a:cubicBezTo>
                    <a:pt x="693" y="1408"/>
                    <a:pt x="715" y="1397"/>
                    <a:pt x="737" y="1386"/>
                  </a:cubicBezTo>
                  <a:cubicBezTo>
                    <a:pt x="814" y="1353"/>
                    <a:pt x="869" y="1309"/>
                    <a:pt x="902" y="1243"/>
                  </a:cubicBezTo>
                  <a:cubicBezTo>
                    <a:pt x="946" y="1188"/>
                    <a:pt x="968" y="1122"/>
                    <a:pt x="968" y="1045"/>
                  </a:cubicBezTo>
                  <a:cubicBezTo>
                    <a:pt x="968" y="946"/>
                    <a:pt x="935" y="880"/>
                    <a:pt x="891" y="825"/>
                  </a:cubicBezTo>
                  <a:cubicBezTo>
                    <a:pt x="847" y="770"/>
                    <a:pt x="770" y="737"/>
                    <a:pt x="660" y="704"/>
                  </a:cubicBezTo>
                  <a:lnTo>
                    <a:pt x="440" y="638"/>
                  </a:lnTo>
                  <a:cubicBezTo>
                    <a:pt x="385" y="627"/>
                    <a:pt x="342" y="605"/>
                    <a:pt x="320" y="583"/>
                  </a:cubicBezTo>
                  <a:cubicBezTo>
                    <a:pt x="287" y="561"/>
                    <a:pt x="276" y="539"/>
                    <a:pt x="276" y="506"/>
                  </a:cubicBezTo>
                  <a:cubicBezTo>
                    <a:pt x="276" y="484"/>
                    <a:pt x="287" y="451"/>
                    <a:pt x="309" y="429"/>
                  </a:cubicBezTo>
                  <a:cubicBezTo>
                    <a:pt x="320" y="407"/>
                    <a:pt x="353" y="396"/>
                    <a:pt x="374" y="385"/>
                  </a:cubicBezTo>
                  <a:cubicBezTo>
                    <a:pt x="407" y="374"/>
                    <a:pt x="440" y="363"/>
                    <a:pt x="484" y="363"/>
                  </a:cubicBezTo>
                  <a:cubicBezTo>
                    <a:pt x="517" y="363"/>
                    <a:pt x="561" y="374"/>
                    <a:pt x="594" y="396"/>
                  </a:cubicBezTo>
                  <a:cubicBezTo>
                    <a:pt x="627" y="407"/>
                    <a:pt x="649" y="429"/>
                    <a:pt x="671" y="462"/>
                  </a:cubicBezTo>
                  <a:cubicBezTo>
                    <a:pt x="682" y="473"/>
                    <a:pt x="682" y="484"/>
                    <a:pt x="693" y="495"/>
                  </a:cubicBezTo>
                  <a:cubicBezTo>
                    <a:pt x="712" y="522"/>
                    <a:pt x="737" y="542"/>
                    <a:pt x="764" y="542"/>
                  </a:cubicBezTo>
                  <a:cubicBezTo>
                    <a:pt x="770" y="542"/>
                    <a:pt x="776" y="541"/>
                    <a:pt x="781" y="539"/>
                  </a:cubicBezTo>
                  <a:lnTo>
                    <a:pt x="858" y="528"/>
                  </a:lnTo>
                  <a:cubicBezTo>
                    <a:pt x="913" y="517"/>
                    <a:pt x="946" y="462"/>
                    <a:pt x="924" y="407"/>
                  </a:cubicBezTo>
                  <a:cubicBezTo>
                    <a:pt x="902" y="374"/>
                    <a:pt x="891" y="341"/>
                    <a:pt x="858" y="319"/>
                  </a:cubicBezTo>
                  <a:cubicBezTo>
                    <a:pt x="825" y="264"/>
                    <a:pt x="770" y="220"/>
                    <a:pt x="704" y="187"/>
                  </a:cubicBezTo>
                  <a:cubicBezTo>
                    <a:pt x="693" y="187"/>
                    <a:pt x="682" y="187"/>
                    <a:pt x="660" y="176"/>
                  </a:cubicBezTo>
                  <a:cubicBezTo>
                    <a:pt x="627" y="165"/>
                    <a:pt x="605" y="132"/>
                    <a:pt x="605" y="99"/>
                  </a:cubicBezTo>
                  <a:lnTo>
                    <a:pt x="605" y="88"/>
                  </a:lnTo>
                  <a:cubicBezTo>
                    <a:pt x="605" y="44"/>
                    <a:pt x="572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6043196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6831037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5387122" y="3786491"/>
              <a:ext cx="2134104" cy="28153"/>
            </a:xfrm>
            <a:custGeom>
              <a:avLst/>
              <a:gdLst/>
              <a:ahLst/>
              <a:cxnLst/>
              <a:rect l="l" t="t" r="r" b="b"/>
              <a:pathLst>
                <a:path w="31695" h="419" extrusionOk="0">
                  <a:moveTo>
                    <a:pt x="210" y="0"/>
                  </a:moveTo>
                  <a:cubicBezTo>
                    <a:pt x="100" y="0"/>
                    <a:pt x="1" y="88"/>
                    <a:pt x="1" y="209"/>
                  </a:cubicBezTo>
                  <a:cubicBezTo>
                    <a:pt x="1" y="319"/>
                    <a:pt x="100" y="418"/>
                    <a:pt x="210" y="418"/>
                  </a:cubicBezTo>
                  <a:lnTo>
                    <a:pt x="31486" y="418"/>
                  </a:lnTo>
                  <a:cubicBezTo>
                    <a:pt x="31596" y="418"/>
                    <a:pt x="31695" y="319"/>
                    <a:pt x="31695" y="209"/>
                  </a:cubicBezTo>
                  <a:cubicBezTo>
                    <a:pt x="31695" y="88"/>
                    <a:pt x="31596" y="0"/>
                    <a:pt x="3148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5340529" y="3534526"/>
              <a:ext cx="1262552" cy="42934"/>
            </a:xfrm>
            <a:custGeom>
              <a:avLst/>
              <a:gdLst/>
              <a:ahLst/>
              <a:cxnLst/>
              <a:rect l="l" t="t" r="r" b="b"/>
              <a:pathLst>
                <a:path w="18751" h="639" extrusionOk="0">
                  <a:moveTo>
                    <a:pt x="33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30" y="638"/>
                  </a:cubicBezTo>
                  <a:lnTo>
                    <a:pt x="18431" y="638"/>
                  </a:lnTo>
                  <a:cubicBezTo>
                    <a:pt x="18607" y="638"/>
                    <a:pt x="18750" y="495"/>
                    <a:pt x="18750" y="319"/>
                  </a:cubicBezTo>
                  <a:cubicBezTo>
                    <a:pt x="18750" y="132"/>
                    <a:pt x="18607" y="0"/>
                    <a:pt x="184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6331239" y="3615087"/>
              <a:ext cx="350264" cy="32520"/>
            </a:xfrm>
            <a:custGeom>
              <a:avLst/>
              <a:gdLst/>
              <a:ahLst/>
              <a:cxnLst/>
              <a:rect l="l" t="t" r="r" b="b"/>
              <a:pathLst>
                <a:path w="5202" h="484" extrusionOk="0">
                  <a:moveTo>
                    <a:pt x="253" y="0"/>
                  </a:moveTo>
                  <a:cubicBezTo>
                    <a:pt x="110" y="0"/>
                    <a:pt x="0" y="110"/>
                    <a:pt x="0" y="242"/>
                  </a:cubicBezTo>
                  <a:cubicBezTo>
                    <a:pt x="0" y="374"/>
                    <a:pt x="110" y="484"/>
                    <a:pt x="253" y="484"/>
                  </a:cubicBezTo>
                  <a:lnTo>
                    <a:pt x="4960" y="484"/>
                  </a:lnTo>
                  <a:cubicBezTo>
                    <a:pt x="5092" y="484"/>
                    <a:pt x="5202" y="374"/>
                    <a:pt x="5202" y="242"/>
                  </a:cubicBezTo>
                  <a:cubicBezTo>
                    <a:pt x="5202" y="110"/>
                    <a:pt x="5092" y="0"/>
                    <a:pt x="4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6331239" y="3665279"/>
              <a:ext cx="107395" cy="14849"/>
            </a:xfrm>
            <a:custGeom>
              <a:avLst/>
              <a:gdLst/>
              <a:ahLst/>
              <a:cxnLst/>
              <a:rect l="l" t="t" r="r" b="b"/>
              <a:pathLst>
                <a:path w="1595" h="221" extrusionOk="0">
                  <a:moveTo>
                    <a:pt x="110" y="1"/>
                  </a:moveTo>
                  <a:cubicBezTo>
                    <a:pt x="55" y="1"/>
                    <a:pt x="0" y="56"/>
                    <a:pt x="0" y="111"/>
                  </a:cubicBezTo>
                  <a:cubicBezTo>
                    <a:pt x="0" y="177"/>
                    <a:pt x="55" y="221"/>
                    <a:pt x="110" y="221"/>
                  </a:cubicBezTo>
                  <a:lnTo>
                    <a:pt x="1485" y="221"/>
                  </a:lnTo>
                  <a:cubicBezTo>
                    <a:pt x="1551" y="221"/>
                    <a:pt x="1595" y="166"/>
                    <a:pt x="1595" y="111"/>
                  </a:cubicBezTo>
                  <a:cubicBezTo>
                    <a:pt x="1595" y="56"/>
                    <a:pt x="1551" y="1"/>
                    <a:pt x="1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6454118" y="3665279"/>
              <a:ext cx="188935" cy="14849"/>
            </a:xfrm>
            <a:custGeom>
              <a:avLst/>
              <a:gdLst/>
              <a:ahLst/>
              <a:cxnLst/>
              <a:rect l="l" t="t" r="r" b="b"/>
              <a:pathLst>
                <a:path w="2806" h="221" extrusionOk="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cubicBezTo>
                    <a:pt x="1" y="177"/>
                    <a:pt x="56" y="221"/>
                    <a:pt x="111" y="221"/>
                  </a:cubicBezTo>
                  <a:lnTo>
                    <a:pt x="2695" y="221"/>
                  </a:lnTo>
                  <a:cubicBezTo>
                    <a:pt x="2761" y="221"/>
                    <a:pt x="2805" y="166"/>
                    <a:pt x="2805" y="111"/>
                  </a:cubicBezTo>
                  <a:cubicBezTo>
                    <a:pt x="2805" y="56"/>
                    <a:pt x="276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6331239" y="3690408"/>
              <a:ext cx="235529" cy="14110"/>
            </a:xfrm>
            <a:custGeom>
              <a:avLst/>
              <a:gdLst/>
              <a:ahLst/>
              <a:cxnLst/>
              <a:rect l="l" t="t" r="r" b="b"/>
              <a:pathLst>
                <a:path w="3498" h="210" extrusionOk="0">
                  <a:moveTo>
                    <a:pt x="110" y="1"/>
                  </a:moveTo>
                  <a:cubicBezTo>
                    <a:pt x="55" y="1"/>
                    <a:pt x="0" y="45"/>
                    <a:pt x="0" y="111"/>
                  </a:cubicBezTo>
                  <a:cubicBezTo>
                    <a:pt x="0" y="166"/>
                    <a:pt x="55" y="210"/>
                    <a:pt x="110" y="210"/>
                  </a:cubicBezTo>
                  <a:lnTo>
                    <a:pt x="3398" y="210"/>
                  </a:lnTo>
                  <a:cubicBezTo>
                    <a:pt x="3453" y="210"/>
                    <a:pt x="3497" y="166"/>
                    <a:pt x="3497" y="111"/>
                  </a:cubicBezTo>
                  <a:cubicBezTo>
                    <a:pt x="3497" y="45"/>
                    <a:pt x="3453" y="1"/>
                    <a:pt x="3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5438967" y="1648080"/>
              <a:ext cx="419212" cy="1865060"/>
            </a:xfrm>
            <a:custGeom>
              <a:avLst/>
              <a:gdLst/>
              <a:ahLst/>
              <a:cxnLst/>
              <a:rect l="l" t="t" r="r" b="b"/>
              <a:pathLst>
                <a:path w="6226" h="27758" extrusionOk="0">
                  <a:moveTo>
                    <a:pt x="1" y="1"/>
                  </a:moveTo>
                  <a:lnTo>
                    <a:pt x="1" y="27757"/>
                  </a:lnTo>
                  <a:lnTo>
                    <a:pt x="6225" y="27757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5462667" y="3485745"/>
              <a:ext cx="371810" cy="27414"/>
            </a:xfrm>
            <a:custGeom>
              <a:avLst/>
              <a:gdLst/>
              <a:ahLst/>
              <a:cxnLst/>
              <a:rect l="l" t="t" r="r" b="b"/>
              <a:pathLst>
                <a:path w="5522" h="408" extrusionOk="0">
                  <a:moveTo>
                    <a:pt x="199" y="1"/>
                  </a:moveTo>
                  <a:cubicBezTo>
                    <a:pt x="89" y="1"/>
                    <a:pt x="1" y="100"/>
                    <a:pt x="1" y="209"/>
                  </a:cubicBezTo>
                  <a:cubicBezTo>
                    <a:pt x="1" y="319"/>
                    <a:pt x="89" y="407"/>
                    <a:pt x="199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5484887" y="1696122"/>
              <a:ext cx="74133" cy="852036"/>
            </a:xfrm>
            <a:custGeom>
              <a:avLst/>
              <a:gdLst/>
              <a:ahLst/>
              <a:cxnLst/>
              <a:rect l="l" t="t" r="r" b="b"/>
              <a:pathLst>
                <a:path w="1101" h="12681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lnTo>
                    <a:pt x="0" y="12130"/>
                  </a:lnTo>
                  <a:cubicBezTo>
                    <a:pt x="0" y="12438"/>
                    <a:pt x="242" y="12680"/>
                    <a:pt x="550" y="12680"/>
                  </a:cubicBezTo>
                  <a:cubicBezTo>
                    <a:pt x="858" y="12680"/>
                    <a:pt x="1100" y="12438"/>
                    <a:pt x="1100" y="12130"/>
                  </a:cubicBezTo>
                  <a:lnTo>
                    <a:pt x="1100" y="550"/>
                  </a:lnTo>
                  <a:cubicBezTo>
                    <a:pt x="1100" y="243"/>
                    <a:pt x="858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5975798" y="1255015"/>
              <a:ext cx="419145" cy="2258122"/>
            </a:xfrm>
            <a:custGeom>
              <a:avLst/>
              <a:gdLst/>
              <a:ahLst/>
              <a:cxnLst/>
              <a:rect l="l" t="t" r="r" b="b"/>
              <a:pathLst>
                <a:path w="6225" h="33608" extrusionOk="0">
                  <a:moveTo>
                    <a:pt x="1" y="0"/>
                  </a:moveTo>
                  <a:lnTo>
                    <a:pt x="1" y="33607"/>
                  </a:lnTo>
                  <a:lnTo>
                    <a:pt x="6225" y="33607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5999498" y="3485745"/>
              <a:ext cx="372551" cy="27414"/>
            </a:xfrm>
            <a:custGeom>
              <a:avLst/>
              <a:gdLst/>
              <a:ahLst/>
              <a:cxnLst/>
              <a:rect l="l" t="t" r="r" b="b"/>
              <a:pathLst>
                <a:path w="5533" h="408" extrusionOk="0">
                  <a:moveTo>
                    <a:pt x="209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209" y="407"/>
                  </a:cubicBezTo>
                  <a:lnTo>
                    <a:pt x="5323" y="407"/>
                  </a:lnTo>
                  <a:cubicBezTo>
                    <a:pt x="5433" y="407"/>
                    <a:pt x="5532" y="319"/>
                    <a:pt x="5532" y="209"/>
                  </a:cubicBezTo>
                  <a:cubicBezTo>
                    <a:pt x="5532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6021717" y="1314143"/>
              <a:ext cx="74133" cy="759650"/>
            </a:xfrm>
            <a:custGeom>
              <a:avLst/>
              <a:gdLst/>
              <a:ahLst/>
              <a:cxnLst/>
              <a:rect l="l" t="t" r="r" b="b"/>
              <a:pathLst>
                <a:path w="1101" h="11306" extrusionOk="0">
                  <a:moveTo>
                    <a:pt x="550" y="0"/>
                  </a:moveTo>
                  <a:cubicBezTo>
                    <a:pt x="242" y="0"/>
                    <a:pt x="0" y="242"/>
                    <a:pt x="0" y="550"/>
                  </a:cubicBezTo>
                  <a:lnTo>
                    <a:pt x="0" y="10755"/>
                  </a:lnTo>
                  <a:cubicBezTo>
                    <a:pt x="0" y="11063"/>
                    <a:pt x="242" y="11305"/>
                    <a:pt x="550" y="11305"/>
                  </a:cubicBezTo>
                  <a:cubicBezTo>
                    <a:pt x="847" y="11305"/>
                    <a:pt x="1100" y="11063"/>
                    <a:pt x="1100" y="10755"/>
                  </a:cubicBezTo>
                  <a:lnTo>
                    <a:pt x="1100" y="550"/>
                  </a:lnTo>
                  <a:cubicBezTo>
                    <a:pt x="1100" y="242"/>
                    <a:pt x="847" y="0"/>
                    <a:pt x="550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6513369" y="2341959"/>
              <a:ext cx="419145" cy="1171189"/>
            </a:xfrm>
            <a:custGeom>
              <a:avLst/>
              <a:gdLst/>
              <a:ahLst/>
              <a:cxnLst/>
              <a:rect l="l" t="t" r="r" b="b"/>
              <a:pathLst>
                <a:path w="6225" h="17431" extrusionOk="0">
                  <a:moveTo>
                    <a:pt x="1" y="0"/>
                  </a:moveTo>
                  <a:lnTo>
                    <a:pt x="1" y="17430"/>
                  </a:lnTo>
                  <a:lnTo>
                    <a:pt x="6225" y="17430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6537070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6555586" y="2389194"/>
              <a:ext cx="74133" cy="789214"/>
            </a:xfrm>
            <a:custGeom>
              <a:avLst/>
              <a:gdLst/>
              <a:ahLst/>
              <a:cxnLst/>
              <a:rect l="l" t="t" r="r" b="b"/>
              <a:pathLst>
                <a:path w="1101" h="11746" extrusionOk="0">
                  <a:moveTo>
                    <a:pt x="550" y="1"/>
                  </a:moveTo>
                  <a:cubicBezTo>
                    <a:pt x="242" y="1"/>
                    <a:pt x="0" y="243"/>
                    <a:pt x="0" y="551"/>
                  </a:cubicBezTo>
                  <a:lnTo>
                    <a:pt x="0" y="11196"/>
                  </a:lnTo>
                  <a:cubicBezTo>
                    <a:pt x="0" y="11504"/>
                    <a:pt x="242" y="11746"/>
                    <a:pt x="550" y="11746"/>
                  </a:cubicBezTo>
                  <a:cubicBezTo>
                    <a:pt x="858" y="11746"/>
                    <a:pt x="1100" y="11493"/>
                    <a:pt x="1100" y="11196"/>
                  </a:cubicBezTo>
                  <a:lnTo>
                    <a:pt x="1100" y="551"/>
                  </a:lnTo>
                  <a:cubicBezTo>
                    <a:pt x="1100" y="243"/>
                    <a:pt x="847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7050200" y="1897089"/>
              <a:ext cx="419145" cy="1616054"/>
            </a:xfrm>
            <a:custGeom>
              <a:avLst/>
              <a:gdLst/>
              <a:ahLst/>
              <a:cxnLst/>
              <a:rect l="l" t="t" r="r" b="b"/>
              <a:pathLst>
                <a:path w="6225" h="24052" extrusionOk="0">
                  <a:moveTo>
                    <a:pt x="0" y="1"/>
                  </a:moveTo>
                  <a:lnTo>
                    <a:pt x="0" y="24051"/>
                  </a:lnTo>
                  <a:lnTo>
                    <a:pt x="6225" y="24051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7081307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7096861" y="1942174"/>
              <a:ext cx="74806" cy="800300"/>
            </a:xfrm>
            <a:custGeom>
              <a:avLst/>
              <a:gdLst/>
              <a:ahLst/>
              <a:cxnLst/>
              <a:rect l="l" t="t" r="r" b="b"/>
              <a:pathLst>
                <a:path w="1111" h="11911" extrusionOk="0">
                  <a:moveTo>
                    <a:pt x="561" y="1"/>
                  </a:moveTo>
                  <a:cubicBezTo>
                    <a:pt x="253" y="1"/>
                    <a:pt x="0" y="254"/>
                    <a:pt x="0" y="550"/>
                  </a:cubicBezTo>
                  <a:lnTo>
                    <a:pt x="0" y="11350"/>
                  </a:lnTo>
                  <a:cubicBezTo>
                    <a:pt x="0" y="11658"/>
                    <a:pt x="253" y="11910"/>
                    <a:pt x="561" y="11910"/>
                  </a:cubicBezTo>
                  <a:cubicBezTo>
                    <a:pt x="858" y="11910"/>
                    <a:pt x="1111" y="11658"/>
                    <a:pt x="1111" y="11350"/>
                  </a:cubicBezTo>
                  <a:lnTo>
                    <a:pt x="1111" y="550"/>
                  </a:lnTo>
                  <a:cubicBezTo>
                    <a:pt x="1111" y="254"/>
                    <a:pt x="858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6426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2495100" y="426890"/>
            <a:ext cx="3095472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Factory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10967" y="1672908"/>
            <a:ext cx="7722065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sz="1800" b="1" dirty="0"/>
              <a:t>L</a:t>
            </a:r>
            <a:r>
              <a:rPr lang="en" sz="1800" b="1" dirty="0"/>
              <a:t>e pattern Factory permet de </a:t>
            </a:r>
            <a:r>
              <a:rPr lang="fr-FR" sz="1800" b="1" dirty="0"/>
              <a:t>Déclarer une fabrique avec une méthode de création de l’objet qui attend les données nécessaires pour déterminer le type de l’objet à créer comme pour le </a:t>
            </a:r>
            <a:r>
              <a:rPr lang="fr-FR" sz="1800" b="1" dirty="0" err="1"/>
              <a:t>Factory</a:t>
            </a:r>
            <a:r>
              <a:rPr lang="fr-FR" sz="1800" b="1" dirty="0"/>
              <a:t> Method, sauf a la </a:t>
            </a:r>
            <a:r>
              <a:rPr lang="fr-FR" sz="1800" b="1" dirty="0" err="1"/>
              <a:t>difference</a:t>
            </a:r>
            <a:r>
              <a:rPr lang="fr-FR" sz="1800" b="1" dirty="0"/>
              <a:t> que nous utilisons des classes abstraites.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err="1"/>
              <a:t>Exemple:</a:t>
            </a:r>
            <a:r>
              <a:rPr lang="fr-FR" sz="1800" dirty="0" err="1">
                <a:latin typeface="Heading Now Trial 64" panose="00000500000000000000" pitchFamily="2" charset="0"/>
              </a:rPr>
              <a:t>On</a:t>
            </a:r>
            <a:r>
              <a:rPr lang="fr-FR" sz="1800" dirty="0">
                <a:latin typeface="Heading Now Trial 64" panose="00000500000000000000" pitchFamily="2" charset="0"/>
              </a:rPr>
              <a:t> gère </a:t>
            </a:r>
            <a:r>
              <a:rPr lang="fr-FR" sz="1800" dirty="0" err="1">
                <a:latin typeface="Heading Now Trial 64" panose="00000500000000000000" pitchFamily="2" charset="0"/>
              </a:rPr>
              <a:t>quatres</a:t>
            </a:r>
            <a:r>
              <a:rPr lang="fr-FR" sz="1800" dirty="0">
                <a:latin typeface="Heading Now Trial 64" panose="00000500000000000000" pitchFamily="2" charset="0"/>
              </a:rPr>
              <a:t> types de produits dans un système. Mais le programme qui se charge de manipuler ces produits ne connait le type de produit à exécuter que lors de l’exécution. On souhaite utiliser le pattern </a:t>
            </a:r>
            <a:r>
              <a:rPr lang="fr-FR" sz="1800" b="1" dirty="0" err="1">
                <a:latin typeface="Heading Now Trial 64" panose="00000500000000000000" pitchFamily="2" charset="0"/>
              </a:rPr>
              <a:t>Factory</a:t>
            </a:r>
            <a:r>
              <a:rPr lang="fr-FR" sz="1800" b="1" dirty="0">
                <a:latin typeface="Heading Now Trial 64" panose="00000500000000000000" pitchFamily="2" charset="0"/>
              </a:rPr>
              <a:t> </a:t>
            </a:r>
            <a:r>
              <a:rPr lang="fr-FR" sz="1800" dirty="0">
                <a:latin typeface="Heading Now Trial 64" panose="00000500000000000000" pitchFamily="2" charset="0"/>
              </a:rPr>
              <a:t>pour gérer cette situation.</a:t>
            </a:r>
            <a:r>
              <a:rPr lang="fr-FR" sz="1800" b="1" dirty="0"/>
              <a:t> </a:t>
            </a:r>
            <a:endParaRPr b="1"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2888325" y="127854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7364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B84014D-D935-41A8-BD70-274FCF1F2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0" t="22312" r="30265" b="20404"/>
          <a:stretch/>
        </p:blipFill>
        <p:spPr>
          <a:xfrm>
            <a:off x="1694878" y="1228925"/>
            <a:ext cx="5846057" cy="294641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66C8BA8-18FB-448D-9726-16B2CCB93855}"/>
              </a:ext>
            </a:extLst>
          </p:cNvPr>
          <p:cNvSpPr/>
          <p:nvPr/>
        </p:nvSpPr>
        <p:spPr>
          <a:xfrm>
            <a:off x="138169" y="1228925"/>
            <a:ext cx="1555750" cy="29464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55" name="Google Shape;1955;p44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MODELE GENERIQUE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9434E-99E3-493F-8999-DC4863BAF1D9}"/>
              </a:ext>
            </a:extLst>
          </p:cNvPr>
          <p:cNvSpPr/>
          <p:nvPr/>
        </p:nvSpPr>
        <p:spPr>
          <a:xfrm>
            <a:off x="364737" y="3460022"/>
            <a:ext cx="1215390" cy="350520"/>
          </a:xfrm>
          <a:prstGeom prst="rect">
            <a:avLst/>
          </a:prstGeom>
          <a:solidFill>
            <a:srgbClr val="FEA4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6C416E-4678-43BB-85F7-17F80A27B43E}"/>
              </a:ext>
            </a:extLst>
          </p:cNvPr>
          <p:cNvSpPr/>
          <p:nvPr/>
        </p:nvSpPr>
        <p:spPr>
          <a:xfrm>
            <a:off x="364737" y="3584482"/>
            <a:ext cx="1215390" cy="45719"/>
          </a:xfrm>
          <a:prstGeom prst="rect">
            <a:avLst/>
          </a:prstGeom>
          <a:solidFill>
            <a:srgbClr val="FEA4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FCAEB3-328C-4A9B-93A6-E5D2B72EA18A}"/>
              </a:ext>
            </a:extLst>
          </p:cNvPr>
          <p:cNvSpPr txBox="1"/>
          <p:nvPr/>
        </p:nvSpPr>
        <p:spPr>
          <a:xfrm>
            <a:off x="635882" y="3414530"/>
            <a:ext cx="728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 Nova" panose="020B0504020202020204" pitchFamily="34" charset="0"/>
              </a:rPr>
              <a:t>ProduitD</a:t>
            </a:r>
            <a:endParaRPr lang="fr-FR" sz="800" b="1" dirty="0">
              <a:latin typeface="Arial Nova" panose="020B05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3831159-F890-4F59-8F97-DF8D31A8FE43}"/>
              </a:ext>
            </a:extLst>
          </p:cNvPr>
          <p:cNvSpPr txBox="1"/>
          <p:nvPr/>
        </p:nvSpPr>
        <p:spPr>
          <a:xfrm>
            <a:off x="403948" y="3607341"/>
            <a:ext cx="1136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dobe Clean" panose="020B0503020404020204" pitchFamily="34" charset="0"/>
              </a:rPr>
              <a:t>+</a:t>
            </a:r>
            <a:r>
              <a:rPr lang="fr-FR" sz="800" dirty="0" err="1">
                <a:latin typeface="Adobe Clean" panose="020B0503020404020204" pitchFamily="34" charset="0"/>
              </a:rPr>
              <a:t>methodeproduit</a:t>
            </a:r>
            <a:r>
              <a:rPr lang="fr-FR" sz="800" dirty="0">
                <a:latin typeface="Adobe Clean" panose="020B0503020404020204" pitchFamily="34" charset="0"/>
              </a:rPr>
              <a:t>( )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7C4A119-52F3-4ABE-9E63-6D44DAE65803}"/>
              </a:ext>
            </a:extLst>
          </p:cNvPr>
          <p:cNvCxnSpPr>
            <a:cxnSpLocks/>
          </p:cNvCxnSpPr>
          <p:nvPr/>
        </p:nvCxnSpPr>
        <p:spPr>
          <a:xfrm flipH="1">
            <a:off x="894327" y="2794034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4F39CC4-83DF-4042-9429-3F9BBD9D9483}"/>
              </a:ext>
            </a:extLst>
          </p:cNvPr>
          <p:cNvCxnSpPr>
            <a:cxnSpLocks/>
          </p:cNvCxnSpPr>
          <p:nvPr/>
        </p:nvCxnSpPr>
        <p:spPr>
          <a:xfrm flipH="1">
            <a:off x="870197" y="2793807"/>
            <a:ext cx="21372" cy="666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0D046AF-35F3-4420-A303-798E95A2A672}"/>
              </a:ext>
            </a:extLst>
          </p:cNvPr>
          <p:cNvCxnSpPr>
            <a:cxnSpLocks/>
          </p:cNvCxnSpPr>
          <p:nvPr/>
        </p:nvCxnSpPr>
        <p:spPr>
          <a:xfrm flipV="1">
            <a:off x="816857" y="3822786"/>
            <a:ext cx="0" cy="20619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3739F9B-7368-4C54-8367-59146CB9663E}"/>
              </a:ext>
            </a:extLst>
          </p:cNvPr>
          <p:cNvSpPr/>
          <p:nvPr/>
        </p:nvSpPr>
        <p:spPr>
          <a:xfrm>
            <a:off x="7099306" y="1229730"/>
            <a:ext cx="441629" cy="18065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8EF9CF-8C0D-4222-ABF5-C48B4378C03A}"/>
              </a:ext>
            </a:extLst>
          </p:cNvPr>
          <p:cNvSpPr/>
          <p:nvPr/>
        </p:nvSpPr>
        <p:spPr>
          <a:xfrm>
            <a:off x="991879" y="4125272"/>
            <a:ext cx="1555750" cy="50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0E7320-E26B-4D52-A5DF-EB52EC3C5B1C}"/>
              </a:ext>
            </a:extLst>
          </p:cNvPr>
          <p:cNvSpPr/>
          <p:nvPr/>
        </p:nvSpPr>
        <p:spPr>
          <a:xfrm>
            <a:off x="1194892" y="1215738"/>
            <a:ext cx="999013" cy="1856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A72B192-0DC6-4BE8-BF88-F89BE978C80B}"/>
              </a:ext>
            </a:extLst>
          </p:cNvPr>
          <p:cNvCxnSpPr>
            <a:cxnSpLocks/>
          </p:cNvCxnSpPr>
          <p:nvPr/>
        </p:nvCxnSpPr>
        <p:spPr>
          <a:xfrm flipV="1">
            <a:off x="7787132" y="2410456"/>
            <a:ext cx="0" cy="12779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EBF922-0E29-4663-9A7F-7AAA131DAE8D}"/>
              </a:ext>
            </a:extLst>
          </p:cNvPr>
          <p:cNvSpPr/>
          <p:nvPr/>
        </p:nvSpPr>
        <p:spPr>
          <a:xfrm>
            <a:off x="7500880" y="1236784"/>
            <a:ext cx="1555750" cy="29464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52DB3-2E5A-4836-8750-0DB0A5953160}"/>
              </a:ext>
            </a:extLst>
          </p:cNvPr>
          <p:cNvSpPr/>
          <p:nvPr/>
        </p:nvSpPr>
        <p:spPr>
          <a:xfrm>
            <a:off x="7567428" y="3185375"/>
            <a:ext cx="1215390" cy="320606"/>
          </a:xfrm>
          <a:prstGeom prst="rect">
            <a:avLst/>
          </a:prstGeom>
          <a:solidFill>
            <a:srgbClr val="FEA4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C9DB2B-15EF-4E3D-8D5B-2C502E0A7EC0}"/>
              </a:ext>
            </a:extLst>
          </p:cNvPr>
          <p:cNvSpPr/>
          <p:nvPr/>
        </p:nvSpPr>
        <p:spPr>
          <a:xfrm>
            <a:off x="7567428" y="3279921"/>
            <a:ext cx="1215390" cy="45719"/>
          </a:xfrm>
          <a:prstGeom prst="rect">
            <a:avLst/>
          </a:prstGeom>
          <a:solidFill>
            <a:srgbClr val="FEA4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6B2A10C-3638-468A-8E06-38AAA856C742}"/>
              </a:ext>
            </a:extLst>
          </p:cNvPr>
          <p:cNvSpPr txBox="1"/>
          <p:nvPr/>
        </p:nvSpPr>
        <p:spPr>
          <a:xfrm>
            <a:off x="7762373" y="3132829"/>
            <a:ext cx="9442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>
                <a:latin typeface="Arial Nova" panose="020B0504020202020204" pitchFamily="34" charset="0"/>
              </a:rPr>
              <a:t>ProduitFactoryD</a:t>
            </a:r>
            <a:endParaRPr lang="fr-FR" sz="700" b="1" dirty="0">
              <a:latin typeface="Arial Nova" panose="020B05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B5931D8-030D-4919-8011-BE57DEDF38CD}"/>
              </a:ext>
            </a:extLst>
          </p:cNvPr>
          <p:cNvSpPr txBox="1"/>
          <p:nvPr/>
        </p:nvSpPr>
        <p:spPr>
          <a:xfrm>
            <a:off x="7593939" y="3302780"/>
            <a:ext cx="11816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dobe Clean" panose="020B0503020404020204" pitchFamily="34" charset="0"/>
              </a:rPr>
              <a:t>#createProduit( ) : Produit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035DB3A-C7C2-49FD-A93F-67CAA8C23A7E}"/>
              </a:ext>
            </a:extLst>
          </p:cNvPr>
          <p:cNvCxnSpPr>
            <a:cxnSpLocks/>
          </p:cNvCxnSpPr>
          <p:nvPr/>
        </p:nvCxnSpPr>
        <p:spPr>
          <a:xfrm flipH="1">
            <a:off x="6733954" y="2679973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50E97EF-2E37-4998-8BCE-BE03BB65C484}"/>
              </a:ext>
            </a:extLst>
          </p:cNvPr>
          <p:cNvCxnSpPr>
            <a:cxnSpLocks/>
          </p:cNvCxnSpPr>
          <p:nvPr/>
        </p:nvCxnSpPr>
        <p:spPr>
          <a:xfrm flipH="1">
            <a:off x="8072888" y="2679973"/>
            <a:ext cx="29521" cy="475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D45E356-0616-446E-B87C-8A748869F660}"/>
              </a:ext>
            </a:extLst>
          </p:cNvPr>
          <p:cNvCxnSpPr>
            <a:cxnSpLocks/>
          </p:cNvCxnSpPr>
          <p:nvPr/>
        </p:nvCxnSpPr>
        <p:spPr>
          <a:xfrm flipV="1">
            <a:off x="8019548" y="3518225"/>
            <a:ext cx="0" cy="4825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AA35EC9-B022-4E22-9AC6-AD3B0ED79E14}"/>
              </a:ext>
            </a:extLst>
          </p:cNvPr>
          <p:cNvSpPr/>
          <p:nvPr/>
        </p:nvSpPr>
        <p:spPr>
          <a:xfrm>
            <a:off x="8588083" y="1228925"/>
            <a:ext cx="441629" cy="1802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693A25FC-F884-4D68-A48E-3A8672C9B8A5}"/>
              </a:ext>
            </a:extLst>
          </p:cNvPr>
          <p:cNvCxnSpPr>
            <a:cxnSpLocks/>
          </p:cNvCxnSpPr>
          <p:nvPr/>
        </p:nvCxnSpPr>
        <p:spPr>
          <a:xfrm flipH="1">
            <a:off x="791458" y="4000812"/>
            <a:ext cx="7228090" cy="2817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24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CE1880-084D-49E7-811F-4555F2D7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299" y="1507297"/>
            <a:ext cx="6559313" cy="2092429"/>
          </a:xfrm>
        </p:spPr>
        <p:txBody>
          <a:bodyPr/>
          <a:lstStyle/>
          <a:p>
            <a:r>
              <a:rPr lang="fr-FR" sz="2400" b="1" dirty="0"/>
              <a:t>Lien GitHub</a:t>
            </a:r>
          </a:p>
          <a:p>
            <a:endParaRPr lang="fr-FR" sz="2400" b="1" dirty="0"/>
          </a:p>
          <a:p>
            <a:r>
              <a:rPr lang="fr-FR" sz="2400" dirty="0">
                <a:latin typeface="+mn-lt"/>
              </a:rPr>
              <a:t>https://github.com/lilfranck/INF461_GB_YOUMBI_FODOUOP_FRANCOIS/tree/main/creation/src/Factory</a:t>
            </a:r>
          </a:p>
        </p:txBody>
      </p:sp>
    </p:spTree>
    <p:extLst>
      <p:ext uri="{BB962C8B-B14F-4D97-AF65-F5344CB8AC3E}">
        <p14:creationId xmlns:p14="http://schemas.microsoft.com/office/powerpoint/2010/main" val="2741948793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810</Words>
  <Application>Microsoft Office PowerPoint</Application>
  <PresentationFormat>Affichage à l'écran (16:9)</PresentationFormat>
  <Paragraphs>115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6" baseType="lpstr">
      <vt:lpstr>Heading Now Trial 64</vt:lpstr>
      <vt:lpstr>Arial Nova</vt:lpstr>
      <vt:lpstr>Manrope Medium</vt:lpstr>
      <vt:lpstr>Berlin Sans FB Demi</vt:lpstr>
      <vt:lpstr>Red Hat Display</vt:lpstr>
      <vt:lpstr>Inter</vt:lpstr>
      <vt:lpstr>Arial</vt:lpstr>
      <vt:lpstr>Adobe Clean</vt:lpstr>
      <vt:lpstr>Business Cost Analysis by Slidesgo</vt:lpstr>
      <vt:lpstr>PATRONS DE CONSTRUCTION</vt:lpstr>
      <vt:lpstr>FACTORYMETHOD</vt:lpstr>
      <vt:lpstr>Factory Method</vt:lpstr>
      <vt:lpstr>MODELE GENERIQUE</vt:lpstr>
      <vt:lpstr>Code</vt:lpstr>
      <vt:lpstr>FACTORY</vt:lpstr>
      <vt:lpstr>Factory</vt:lpstr>
      <vt:lpstr>MODELE GENERIQUE</vt:lpstr>
      <vt:lpstr>Code</vt:lpstr>
      <vt:lpstr>ABSTRACT FACTORY</vt:lpstr>
      <vt:lpstr>Abstract Factory</vt:lpstr>
      <vt:lpstr>MODELE GENERIQUE</vt:lpstr>
      <vt:lpstr>Code</vt:lpstr>
      <vt:lpstr>SINGLETON</vt:lpstr>
      <vt:lpstr>Singleton</vt:lpstr>
      <vt:lpstr>MODELE GENERIQUE</vt:lpstr>
      <vt:lpstr>Code</vt:lpstr>
      <vt:lpstr>Cas particulier</vt:lpstr>
      <vt:lpstr>MODELE GENERIQUE</vt:lpstr>
      <vt:lpstr>Code</vt:lpstr>
      <vt:lpstr>BUILDER</vt:lpstr>
      <vt:lpstr>Builder</vt:lpstr>
      <vt:lpstr>MODELE GENERIQUE</vt:lpstr>
      <vt:lpstr>Code</vt:lpstr>
      <vt:lpstr>Cas particulier</vt:lpstr>
      <vt:lpstr>MODELE GENERIQUE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ZORBES</dc:creator>
  <cp:lastModifiedBy>eloise youmbi</cp:lastModifiedBy>
  <cp:revision>10</cp:revision>
  <dcterms:modified xsi:type="dcterms:W3CDTF">2024-11-27T12:11:43Z</dcterms:modified>
</cp:coreProperties>
</file>