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 showGuides="1">
      <p:cViewPr varScale="1">
        <p:scale>
          <a:sx n="74" d="100"/>
          <a:sy n="74" d="100"/>
        </p:scale>
        <p:origin x="17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A40B-57DA-F64C-84B7-390657E4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24D2-258D-6E4C-A9AF-735919406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770D-D4A5-CD4F-8C99-A42FA0D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647C-140E-7D4B-9F25-0A49A47B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9469-0421-9D48-84B3-FB0377F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67CB-BABB-BD42-B1F2-C8AF5404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6595C-0524-0041-868A-FB3FED83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3E51-D7B1-A842-8F7F-7F91A29A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23A2-3597-924D-8559-D036E6E2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2684-E4EE-3E4E-962B-36B7BD76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A93C0-ABB3-D64C-9FCF-C5538E909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59B98-8671-C840-AE0C-982FD81D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58FC-083F-A443-80F1-08ECB7D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9116-99AD-9849-B0CD-FAB364D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61CF-DA2D-6B4D-B916-D05C8A1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FD43-7D88-A64A-81B2-6211649A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789E-C0C9-2748-9683-D6EBCC03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698F-2ED5-AF4F-8135-77D9E5C4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C47E-B0C0-9241-ACED-9733A0B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C654-0CFA-C34F-8C37-4ADDF86C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71CC-BF0E-1445-AA57-A0BA01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7848-586D-A746-91EF-FA9D5929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BB70-CBE5-994B-90C4-091E915C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A626-B2AC-EC41-94CD-44E10F2E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6F48-E4F4-AD49-9146-1C009594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69DA-7F83-E84D-9DE2-CB7AE7D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59CD-831B-9F44-97AD-A839B21F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8EBE-803E-3E4F-9115-21F1CE7E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E33B-C81B-0F43-A9FF-CA0D5379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825E-1D77-E54A-83C8-706A60A6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40B32-878C-584A-9A79-EFD07A5C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321-839F-9E43-ADFC-2AA101C8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9C2B-217E-8343-88C0-8C34B962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8C2D0-E050-1942-A6E0-9FDA6DEC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644EE-2574-964F-BD00-3EAD39EAD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745C-F0E4-E04F-B175-808BCAB1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A270A-2DE0-284A-A136-92B734E8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12DA9-1FCD-2040-9F3A-AC19C714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CCCCC-4C50-B240-9086-A12D8FAB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F143-772E-9D41-B458-E12C2BD0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49CD1-B938-824B-8D09-965A3BE0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3BCF1-AE3A-7947-A55C-6E9DAC5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C906-F702-8841-87CA-E6F4788C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7BEE8-9EEE-444D-9081-A19B1063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B51C5-9BAD-6B4C-B0C4-724151FE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81350-605E-F849-A7BE-03A6B7FF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6A3C-FE75-5248-9D73-E3F03227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9EBE-BCCC-3041-BD97-57A56F67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9C6C-81AF-D240-9E11-95EEDA2E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70815-4883-CE40-BAA3-781B963F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5DED-A13C-0A4F-AAA0-5A2490FB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57A0-0EA6-D249-A4EF-73683004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744D-7738-6543-A9FE-8EE39CED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EE6D-E702-FF49-B3CF-AC23A0A0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44042-A8A5-D643-BA58-C10103E1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2FDF-C332-B542-81FA-E53C098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858D7-43F0-904C-8D77-4C942A13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473E-5075-394A-8B7B-7C54B7E8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7356B-9D09-A74B-8297-BA6833B9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2AADC-34D7-3A40-BAAB-88E326DD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776-AAAF-8741-AB66-655F3BA59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C3FF-C4F6-CC4F-BE0C-89B408D7AF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1AEB-D577-1B43-BCB8-B2555F9A6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2228-AD35-4347-8893-0DDFA066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060E-0CC7-614D-9CAC-8972582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856-21E5-7D40-B0C6-0A4B99725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7107-DAB4-5541-AABC-037C8997D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86121-FBE1-0B47-80CF-B64349A1D007}"/>
              </a:ext>
            </a:extLst>
          </p:cNvPr>
          <p:cNvSpPr/>
          <p:nvPr/>
        </p:nvSpPr>
        <p:spPr>
          <a:xfrm>
            <a:off x="5241235" y="246960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FarmAnimal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BE7BD-8F20-1642-853F-BE6A6F9054DD}"/>
              </a:ext>
            </a:extLst>
          </p:cNvPr>
          <p:cNvSpPr/>
          <p:nvPr/>
        </p:nvSpPr>
        <p:spPr>
          <a:xfrm>
            <a:off x="3233531" y="1411356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WingedAnimal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009F-7F3F-B346-B810-05694CD46E0B}"/>
              </a:ext>
            </a:extLst>
          </p:cNvPr>
          <p:cNvSpPr/>
          <p:nvPr/>
        </p:nvSpPr>
        <p:spPr>
          <a:xfrm>
            <a:off x="7242313" y="1411356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Ruminant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3AD42-7FAF-F449-B7A9-2533CDCCF15F}"/>
              </a:ext>
            </a:extLst>
          </p:cNvPr>
          <p:cNvSpPr/>
          <p:nvPr/>
        </p:nvSpPr>
        <p:spPr>
          <a:xfrm>
            <a:off x="6247340" y="2835773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F9699-D28B-9142-BA4A-F5A53C590CD2}"/>
              </a:ext>
            </a:extLst>
          </p:cNvPr>
          <p:cNvSpPr/>
          <p:nvPr/>
        </p:nvSpPr>
        <p:spPr>
          <a:xfrm>
            <a:off x="8827015" y="2810258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7D2ED-3209-094A-A962-0502E8C140DC}"/>
              </a:ext>
            </a:extLst>
          </p:cNvPr>
          <p:cNvSpPr/>
          <p:nvPr/>
        </p:nvSpPr>
        <p:spPr>
          <a:xfrm>
            <a:off x="1894001" y="2791194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Chicken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8D6B1-8F84-B643-A368-50332964D784}"/>
              </a:ext>
            </a:extLst>
          </p:cNvPr>
          <p:cNvSpPr/>
          <p:nvPr/>
        </p:nvSpPr>
        <p:spPr>
          <a:xfrm>
            <a:off x="4240697" y="2810258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2314A-A175-0C4C-8D32-4512779E7F2F}"/>
              </a:ext>
            </a:extLst>
          </p:cNvPr>
          <p:cNvSpPr/>
          <p:nvPr/>
        </p:nvSpPr>
        <p:spPr>
          <a:xfrm>
            <a:off x="756441" y="4178127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DF776-78FB-9345-AC16-43121CD74C85}"/>
              </a:ext>
            </a:extLst>
          </p:cNvPr>
          <p:cNvSpPr/>
          <p:nvPr/>
        </p:nvSpPr>
        <p:spPr>
          <a:xfrm>
            <a:off x="3233531" y="4164950"/>
            <a:ext cx="170953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1F10A-466B-F545-87A6-CAB6BFE5E19A}"/>
              </a:ext>
            </a:extLst>
          </p:cNvPr>
          <p:cNvCxnSpPr/>
          <p:nvPr/>
        </p:nvCxnSpPr>
        <p:spPr>
          <a:xfrm flipV="1">
            <a:off x="4088296" y="750543"/>
            <a:ext cx="1152939" cy="660813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4B52F-C1ED-504E-945C-83E509FCC24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18244" y="791958"/>
            <a:ext cx="1278834" cy="619398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E05139-3FF6-1341-A8B9-8EB391EAF4FB}"/>
              </a:ext>
            </a:extLst>
          </p:cNvPr>
          <p:cNvCxnSpPr>
            <a:cxnSpLocks/>
          </p:cNvCxnSpPr>
          <p:nvPr/>
        </p:nvCxnSpPr>
        <p:spPr>
          <a:xfrm flipV="1">
            <a:off x="2802837" y="1956353"/>
            <a:ext cx="800694" cy="864169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00298E-21C6-FC41-A9E6-EB33AF511161}"/>
              </a:ext>
            </a:extLst>
          </p:cNvPr>
          <p:cNvCxnSpPr>
            <a:cxnSpLocks/>
          </p:cNvCxnSpPr>
          <p:nvPr/>
        </p:nvCxnSpPr>
        <p:spPr>
          <a:xfrm flipH="1" flipV="1">
            <a:off x="4353435" y="1946224"/>
            <a:ext cx="887800" cy="844970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7A3E3-CC38-4748-B62F-9CF055E56B64}"/>
              </a:ext>
            </a:extLst>
          </p:cNvPr>
          <p:cNvCxnSpPr>
            <a:cxnSpLocks/>
          </p:cNvCxnSpPr>
          <p:nvPr/>
        </p:nvCxnSpPr>
        <p:spPr>
          <a:xfrm flipV="1">
            <a:off x="7156176" y="1942851"/>
            <a:ext cx="800694" cy="864169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4CDB3A-AEFB-8D4C-9DE8-8B2716AB0CFF}"/>
              </a:ext>
            </a:extLst>
          </p:cNvPr>
          <p:cNvCxnSpPr>
            <a:cxnSpLocks/>
          </p:cNvCxnSpPr>
          <p:nvPr/>
        </p:nvCxnSpPr>
        <p:spPr>
          <a:xfrm flipH="1" flipV="1">
            <a:off x="8706774" y="1932722"/>
            <a:ext cx="887800" cy="844970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21503-48AF-9D46-8158-1EC52E33CF37}"/>
              </a:ext>
            </a:extLst>
          </p:cNvPr>
          <p:cNvCxnSpPr>
            <a:cxnSpLocks/>
          </p:cNvCxnSpPr>
          <p:nvPr/>
        </p:nvCxnSpPr>
        <p:spPr>
          <a:xfrm flipV="1">
            <a:off x="1611206" y="3299389"/>
            <a:ext cx="800694" cy="864169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760BDD-42C7-7A47-8ECB-0DD8D2BDE3C7}"/>
              </a:ext>
            </a:extLst>
          </p:cNvPr>
          <p:cNvCxnSpPr>
            <a:cxnSpLocks/>
          </p:cNvCxnSpPr>
          <p:nvPr/>
        </p:nvCxnSpPr>
        <p:spPr>
          <a:xfrm flipH="1" flipV="1">
            <a:off x="3161804" y="3289260"/>
            <a:ext cx="887800" cy="844970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7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2019-03-31T02:58:03Z</dcterms:created>
  <dcterms:modified xsi:type="dcterms:W3CDTF">2019-03-31T03:02:56Z</dcterms:modified>
</cp:coreProperties>
</file>