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352B5-AFB4-47D4-BA40-D4A5F027113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1F20A-57EC-4883-BFDF-C0BEDD5569FC}">
      <dgm:prSet phldrT="[Text]"/>
      <dgm:spPr/>
      <dgm:t>
        <a:bodyPr/>
        <a:lstStyle/>
        <a:p>
          <a:r>
            <a:rPr lang="en-US" dirty="0"/>
            <a:t>Autopilot ready for use</a:t>
          </a:r>
        </a:p>
      </dgm:t>
    </dgm:pt>
    <dgm:pt modelId="{D4B93B57-D2C4-4857-A124-E5A5FB4FCE0A}" type="parTrans" cxnId="{A22FFB85-A5BF-46ED-A721-C79E131E0A46}">
      <dgm:prSet/>
      <dgm:spPr/>
      <dgm:t>
        <a:bodyPr/>
        <a:lstStyle/>
        <a:p>
          <a:endParaRPr lang="en-US"/>
        </a:p>
      </dgm:t>
    </dgm:pt>
    <dgm:pt modelId="{43E455F3-F444-4B05-BD74-043DFC2BBC07}" type="sibTrans" cxnId="{A22FFB85-A5BF-46ED-A721-C79E131E0A46}">
      <dgm:prSet/>
      <dgm:spPr/>
      <dgm:t>
        <a:bodyPr/>
        <a:lstStyle/>
        <a:p>
          <a:endParaRPr lang="en-US"/>
        </a:p>
      </dgm:t>
    </dgm:pt>
    <dgm:pt modelId="{4ADBEDCA-87B1-4D76-840C-483D87F436F4}">
      <dgm:prSet phldrT="[Text]"/>
      <dgm:spPr/>
      <dgm:t>
        <a:bodyPr/>
        <a:lstStyle/>
        <a:p>
          <a:r>
            <a:rPr lang="en-US" dirty="0"/>
            <a:t>1 Plug in autopilot</a:t>
          </a:r>
        </a:p>
      </dgm:t>
    </dgm:pt>
    <dgm:pt modelId="{F5682AAC-436E-41C0-8B56-5EA5484EA5A5}" type="parTrans" cxnId="{0E437BB3-C0A4-4FA1-A852-A10EFC3C1407}">
      <dgm:prSet/>
      <dgm:spPr/>
      <dgm:t>
        <a:bodyPr/>
        <a:lstStyle/>
        <a:p>
          <a:endParaRPr lang="en-US"/>
        </a:p>
      </dgm:t>
    </dgm:pt>
    <dgm:pt modelId="{C3C42F84-BCDA-4505-BF09-DD4E5C0E6476}" type="sibTrans" cxnId="{0E437BB3-C0A4-4FA1-A852-A10EFC3C1407}">
      <dgm:prSet/>
      <dgm:spPr/>
      <dgm:t>
        <a:bodyPr/>
        <a:lstStyle/>
        <a:p>
          <a:endParaRPr lang="en-US"/>
        </a:p>
      </dgm:t>
    </dgm:pt>
    <dgm:pt modelId="{0DC82DDE-B257-4F23-A190-5D394E86756F}">
      <dgm:prSet phldrT="[Text]"/>
      <dgm:spPr/>
      <dgm:t>
        <a:bodyPr/>
        <a:lstStyle/>
        <a:p>
          <a:r>
            <a:rPr lang="en-US" dirty="0"/>
            <a:t>2 Autopilot turns on</a:t>
          </a:r>
        </a:p>
      </dgm:t>
    </dgm:pt>
    <dgm:pt modelId="{F2CA9803-E64B-4E68-A932-90AF72F66831}" type="parTrans" cxnId="{5C409CFD-6DAB-4319-B702-19DDB4288968}">
      <dgm:prSet/>
      <dgm:spPr/>
      <dgm:t>
        <a:bodyPr/>
        <a:lstStyle/>
        <a:p>
          <a:endParaRPr lang="en-US"/>
        </a:p>
      </dgm:t>
    </dgm:pt>
    <dgm:pt modelId="{1296B656-F604-4BC1-8C22-18F35BA20CBF}" type="sibTrans" cxnId="{5C409CFD-6DAB-4319-B702-19DDB4288968}">
      <dgm:prSet/>
      <dgm:spPr/>
      <dgm:t>
        <a:bodyPr/>
        <a:lstStyle/>
        <a:p>
          <a:endParaRPr lang="en-US"/>
        </a:p>
      </dgm:t>
    </dgm:pt>
    <dgm:pt modelId="{8A1187DD-81D6-4363-A001-1DDFE5BDD487}">
      <dgm:prSet phldrT="[Text]"/>
      <dgm:spPr/>
      <dgm:t>
        <a:bodyPr/>
        <a:lstStyle/>
        <a:p>
          <a:r>
            <a:rPr lang="en-US" dirty="0"/>
            <a:t>Autopilot in control</a:t>
          </a:r>
        </a:p>
      </dgm:t>
    </dgm:pt>
    <dgm:pt modelId="{E483B430-C12C-4BF3-8CE4-E767F154C1E3}" type="parTrans" cxnId="{E39F8324-7B8E-4A5C-9849-4E9773AA6C4A}">
      <dgm:prSet/>
      <dgm:spPr/>
      <dgm:t>
        <a:bodyPr/>
        <a:lstStyle/>
        <a:p>
          <a:endParaRPr lang="en-US"/>
        </a:p>
      </dgm:t>
    </dgm:pt>
    <dgm:pt modelId="{A94D9ED7-D7CE-4A18-9074-69FCB86E7A7A}" type="sibTrans" cxnId="{E39F8324-7B8E-4A5C-9849-4E9773AA6C4A}">
      <dgm:prSet/>
      <dgm:spPr/>
      <dgm:t>
        <a:bodyPr/>
        <a:lstStyle/>
        <a:p>
          <a:endParaRPr lang="en-US"/>
        </a:p>
      </dgm:t>
    </dgm:pt>
    <dgm:pt modelId="{11484038-CC6A-44C7-BE97-9F9DD965C437}">
      <dgm:prSet phldrT="[Text]"/>
      <dgm:spPr/>
      <dgm:t>
        <a:bodyPr/>
        <a:lstStyle/>
        <a:p>
          <a:r>
            <a:rPr lang="en-US" dirty="0"/>
            <a:t>7 Select program mode</a:t>
          </a:r>
        </a:p>
      </dgm:t>
    </dgm:pt>
    <dgm:pt modelId="{B4EF30D0-3313-4351-A92D-5B4616C26BD3}" type="parTrans" cxnId="{BE8D7C73-8C92-485D-88A8-6D40F8594FE8}">
      <dgm:prSet/>
      <dgm:spPr/>
      <dgm:t>
        <a:bodyPr/>
        <a:lstStyle/>
        <a:p>
          <a:endParaRPr lang="en-US"/>
        </a:p>
      </dgm:t>
    </dgm:pt>
    <dgm:pt modelId="{06094A0F-86C2-43DA-A696-7856A4CC90AD}" type="sibTrans" cxnId="{BE8D7C73-8C92-485D-88A8-6D40F8594FE8}">
      <dgm:prSet/>
      <dgm:spPr/>
      <dgm:t>
        <a:bodyPr/>
        <a:lstStyle/>
        <a:p>
          <a:endParaRPr lang="en-US"/>
        </a:p>
      </dgm:t>
    </dgm:pt>
    <dgm:pt modelId="{453E0117-B620-4476-B18C-BD2850E4722C}">
      <dgm:prSet phldrT="[Text]"/>
      <dgm:spPr/>
      <dgm:t>
        <a:bodyPr/>
        <a:lstStyle/>
        <a:p>
          <a:r>
            <a:rPr lang="en-US" dirty="0"/>
            <a:t>Monitor System</a:t>
          </a:r>
        </a:p>
      </dgm:t>
    </dgm:pt>
    <dgm:pt modelId="{0608F527-9077-49EA-8DD9-6A2F5CED9FC9}" type="parTrans" cxnId="{5D55A2AF-844A-444D-90C9-0B3811CD3487}">
      <dgm:prSet/>
      <dgm:spPr/>
      <dgm:t>
        <a:bodyPr/>
        <a:lstStyle/>
        <a:p>
          <a:endParaRPr lang="en-US"/>
        </a:p>
      </dgm:t>
    </dgm:pt>
    <dgm:pt modelId="{2710526E-81ED-482D-8ABA-6F91A24B5D7B}" type="sibTrans" cxnId="{5D55A2AF-844A-444D-90C9-0B3811CD3487}">
      <dgm:prSet/>
      <dgm:spPr/>
      <dgm:t>
        <a:bodyPr/>
        <a:lstStyle/>
        <a:p>
          <a:endParaRPr lang="en-US"/>
        </a:p>
      </dgm:t>
    </dgm:pt>
    <dgm:pt modelId="{16D7EF5A-7FD7-458A-840E-37834DE0DBF7}">
      <dgm:prSet phldrT="[Text]"/>
      <dgm:spPr/>
      <dgm:t>
        <a:bodyPr/>
        <a:lstStyle/>
        <a:p>
          <a:r>
            <a:rPr lang="en-US" dirty="0"/>
            <a:t>8 Monitor messages</a:t>
          </a:r>
        </a:p>
      </dgm:t>
    </dgm:pt>
    <dgm:pt modelId="{5CBE9C76-6009-42D3-901A-C662C5BCB58C}" type="parTrans" cxnId="{CC5C206B-034C-4E68-9193-1187789D59D1}">
      <dgm:prSet/>
      <dgm:spPr/>
      <dgm:t>
        <a:bodyPr/>
        <a:lstStyle/>
        <a:p>
          <a:endParaRPr lang="en-US"/>
        </a:p>
      </dgm:t>
    </dgm:pt>
    <dgm:pt modelId="{EC15956D-EA26-4451-BCFF-480E066A25B0}" type="sibTrans" cxnId="{CC5C206B-034C-4E68-9193-1187789D59D1}">
      <dgm:prSet/>
      <dgm:spPr/>
      <dgm:t>
        <a:bodyPr/>
        <a:lstStyle/>
        <a:p>
          <a:endParaRPr lang="en-US"/>
        </a:p>
      </dgm:t>
    </dgm:pt>
    <dgm:pt modelId="{DFF5267A-7127-4921-BD9C-316FACFD6F07}">
      <dgm:prSet phldrT="[Text]"/>
      <dgm:spPr/>
      <dgm:t>
        <a:bodyPr/>
        <a:lstStyle/>
        <a:p>
          <a:r>
            <a:rPr lang="en-US" dirty="0"/>
            <a:t>9 Alter CTS as needed</a:t>
          </a:r>
        </a:p>
      </dgm:t>
    </dgm:pt>
    <dgm:pt modelId="{8BC03635-EFFC-4597-AB5D-8C4E76C98A62}" type="parTrans" cxnId="{6D089A11-7E2D-49AC-BB40-021EC98EBBE7}">
      <dgm:prSet/>
      <dgm:spPr/>
      <dgm:t>
        <a:bodyPr/>
        <a:lstStyle/>
        <a:p>
          <a:endParaRPr lang="en-US"/>
        </a:p>
      </dgm:t>
    </dgm:pt>
    <dgm:pt modelId="{BE44DF00-0CC9-41D9-B07B-24A0B28EFDCD}" type="sibTrans" cxnId="{6D089A11-7E2D-49AC-BB40-021EC98EBBE7}">
      <dgm:prSet/>
      <dgm:spPr/>
      <dgm:t>
        <a:bodyPr/>
        <a:lstStyle/>
        <a:p>
          <a:endParaRPr lang="en-US"/>
        </a:p>
      </dgm:t>
    </dgm:pt>
    <dgm:pt modelId="{E7194242-1A4F-446D-89B9-C6CBEA559A21}">
      <dgm:prSet phldrT="[Text]"/>
      <dgm:spPr/>
      <dgm:t>
        <a:bodyPr/>
        <a:lstStyle/>
        <a:p>
          <a:r>
            <a:rPr lang="en-US" dirty="0"/>
            <a:t>Autopilot connected but disengaged</a:t>
          </a:r>
        </a:p>
      </dgm:t>
    </dgm:pt>
    <dgm:pt modelId="{CB3DA5B4-BE62-4E04-97E4-2E257EE74D52}" type="parTrans" cxnId="{BFF5420C-23E3-42BE-BCBC-8B7F2A1C021B}">
      <dgm:prSet/>
      <dgm:spPr/>
      <dgm:t>
        <a:bodyPr/>
        <a:lstStyle/>
        <a:p>
          <a:endParaRPr lang="en-US"/>
        </a:p>
      </dgm:t>
    </dgm:pt>
    <dgm:pt modelId="{8797819F-841A-4A9E-82A3-7167A5954BF9}" type="sibTrans" cxnId="{BFF5420C-23E3-42BE-BCBC-8B7F2A1C021B}">
      <dgm:prSet/>
      <dgm:spPr/>
      <dgm:t>
        <a:bodyPr/>
        <a:lstStyle/>
        <a:p>
          <a:endParaRPr lang="en-US"/>
        </a:p>
      </dgm:t>
    </dgm:pt>
    <dgm:pt modelId="{B7D7BCD6-993B-4F85-ACFD-A2CA49072A98}">
      <dgm:prSet phldrT="[Text]"/>
      <dgm:spPr/>
      <dgm:t>
        <a:bodyPr/>
        <a:lstStyle/>
        <a:p>
          <a:r>
            <a:rPr lang="en-US" dirty="0"/>
            <a:t>4 Drive to position</a:t>
          </a:r>
        </a:p>
      </dgm:t>
    </dgm:pt>
    <dgm:pt modelId="{AB1032BC-218F-4797-B54C-A835ED71133F}" type="parTrans" cxnId="{9C4E8800-56ED-49B1-9FFF-24A4EB3DCFC1}">
      <dgm:prSet/>
      <dgm:spPr/>
      <dgm:t>
        <a:bodyPr/>
        <a:lstStyle/>
        <a:p>
          <a:endParaRPr lang="en-US"/>
        </a:p>
      </dgm:t>
    </dgm:pt>
    <dgm:pt modelId="{F712F811-0D88-40B6-9A59-FCC39D699E4F}" type="sibTrans" cxnId="{9C4E8800-56ED-49B1-9FFF-24A4EB3DCFC1}">
      <dgm:prSet/>
      <dgm:spPr/>
      <dgm:t>
        <a:bodyPr/>
        <a:lstStyle/>
        <a:p>
          <a:endParaRPr lang="en-US"/>
        </a:p>
      </dgm:t>
    </dgm:pt>
    <dgm:pt modelId="{D138E125-3E3C-441A-9CAA-19B52B0A2CA7}">
      <dgm:prSet phldrT="[Text]"/>
      <dgm:spPr/>
      <dgm:t>
        <a:bodyPr/>
        <a:lstStyle/>
        <a:p>
          <a:r>
            <a:rPr lang="en-US" dirty="0"/>
            <a:t>5 Connect to tiller</a:t>
          </a:r>
        </a:p>
      </dgm:t>
    </dgm:pt>
    <dgm:pt modelId="{775CEA9A-80B1-4666-A16F-6AC8C3167749}" type="parTrans" cxnId="{E74CC527-E902-425A-8F9B-241178110E1C}">
      <dgm:prSet/>
      <dgm:spPr/>
      <dgm:t>
        <a:bodyPr/>
        <a:lstStyle/>
        <a:p>
          <a:endParaRPr lang="en-US"/>
        </a:p>
      </dgm:t>
    </dgm:pt>
    <dgm:pt modelId="{357C0AF6-BC17-4ABD-B286-8D13D789B6BE}" type="sibTrans" cxnId="{E74CC527-E902-425A-8F9B-241178110E1C}">
      <dgm:prSet/>
      <dgm:spPr/>
      <dgm:t>
        <a:bodyPr/>
        <a:lstStyle/>
        <a:p>
          <a:endParaRPr lang="en-US"/>
        </a:p>
      </dgm:t>
    </dgm:pt>
    <dgm:pt modelId="{0357D594-3268-48C2-9853-738686AD798A}">
      <dgm:prSet phldrT="[Text]"/>
      <dgm:spPr/>
      <dgm:t>
        <a:bodyPr/>
        <a:lstStyle/>
        <a:p>
          <a:r>
            <a:rPr lang="en-US" dirty="0"/>
            <a:t>10 Override manually as needed</a:t>
          </a:r>
        </a:p>
      </dgm:t>
    </dgm:pt>
    <dgm:pt modelId="{4309DB85-8AFB-4B7A-ADD6-E542A6BF6624}" type="parTrans" cxnId="{7B2D7119-7EA1-498C-9855-B5AC4EC3BCEF}">
      <dgm:prSet/>
      <dgm:spPr/>
      <dgm:t>
        <a:bodyPr/>
        <a:lstStyle/>
        <a:p>
          <a:endParaRPr lang="en-US"/>
        </a:p>
      </dgm:t>
    </dgm:pt>
    <dgm:pt modelId="{928919D3-67D5-4604-AA6C-6965A23A80D9}" type="sibTrans" cxnId="{7B2D7119-7EA1-498C-9855-B5AC4EC3BCEF}">
      <dgm:prSet/>
      <dgm:spPr/>
      <dgm:t>
        <a:bodyPr/>
        <a:lstStyle/>
        <a:p>
          <a:endParaRPr lang="en-US"/>
        </a:p>
      </dgm:t>
    </dgm:pt>
    <dgm:pt modelId="{7B3077F9-7114-490B-B130-5D3AEAFD4082}">
      <dgm:prSet phldrT="[Text]"/>
      <dgm:spPr/>
      <dgm:t>
        <a:bodyPr/>
        <a:lstStyle/>
        <a:p>
          <a:r>
            <a:rPr lang="en-US" dirty="0"/>
            <a:t>11 Tack as needed</a:t>
          </a:r>
        </a:p>
      </dgm:t>
    </dgm:pt>
    <dgm:pt modelId="{ABF53DD3-A42A-401C-AA2F-DC9A7AFA79A0}" type="parTrans" cxnId="{319D1954-C258-44C0-A7AB-8405042A92FE}">
      <dgm:prSet/>
      <dgm:spPr/>
      <dgm:t>
        <a:bodyPr/>
        <a:lstStyle/>
        <a:p>
          <a:endParaRPr lang="en-US"/>
        </a:p>
      </dgm:t>
    </dgm:pt>
    <dgm:pt modelId="{FFDF268F-A5D0-4236-87B5-EC51254599F8}" type="sibTrans" cxnId="{319D1954-C258-44C0-A7AB-8405042A92FE}">
      <dgm:prSet/>
      <dgm:spPr/>
      <dgm:t>
        <a:bodyPr/>
        <a:lstStyle/>
        <a:p>
          <a:endParaRPr lang="en-US"/>
        </a:p>
      </dgm:t>
    </dgm:pt>
    <dgm:pt modelId="{1D9BC5B8-FC6C-40BC-A764-86503754C5D9}">
      <dgm:prSet phldrT="[Text]"/>
      <dgm:spPr/>
      <dgm:t>
        <a:bodyPr/>
        <a:lstStyle/>
        <a:p>
          <a:r>
            <a:rPr lang="en-US" dirty="0"/>
            <a:t>Autopilot dismounted</a:t>
          </a:r>
        </a:p>
      </dgm:t>
    </dgm:pt>
    <dgm:pt modelId="{9BB30B3F-6721-4E9B-BB35-99D2B8EAC134}" type="parTrans" cxnId="{14A36C62-AB53-49FC-8193-29B5603E2CAB}">
      <dgm:prSet/>
      <dgm:spPr/>
      <dgm:t>
        <a:bodyPr/>
        <a:lstStyle/>
        <a:p>
          <a:endParaRPr lang="en-US"/>
        </a:p>
      </dgm:t>
    </dgm:pt>
    <dgm:pt modelId="{0577C6D7-1956-4BF7-8A9F-2AE055FB6C15}" type="sibTrans" cxnId="{14A36C62-AB53-49FC-8193-29B5603E2CAB}">
      <dgm:prSet/>
      <dgm:spPr/>
      <dgm:t>
        <a:bodyPr/>
        <a:lstStyle/>
        <a:p>
          <a:endParaRPr lang="en-US"/>
        </a:p>
      </dgm:t>
    </dgm:pt>
    <dgm:pt modelId="{94944BB7-9A28-4E9A-809B-27E6944EF5A2}">
      <dgm:prSet phldrT="[Text]"/>
      <dgm:spPr/>
      <dgm:t>
        <a:bodyPr/>
        <a:lstStyle/>
        <a:p>
          <a:r>
            <a:rPr lang="en-US" dirty="0"/>
            <a:t>3 Select display level</a:t>
          </a:r>
        </a:p>
      </dgm:t>
    </dgm:pt>
    <dgm:pt modelId="{042CD910-A8C4-4B38-A266-E82DC2496C0C}" type="parTrans" cxnId="{89DAA6D6-572F-4CBE-8E79-D72ADC4BF2C8}">
      <dgm:prSet/>
      <dgm:spPr/>
      <dgm:t>
        <a:bodyPr/>
        <a:lstStyle/>
        <a:p>
          <a:endParaRPr lang="en-US"/>
        </a:p>
      </dgm:t>
    </dgm:pt>
    <dgm:pt modelId="{600BE22A-62A8-4C44-ABB9-D276CB5D056F}" type="sibTrans" cxnId="{89DAA6D6-572F-4CBE-8E79-D72ADC4BF2C8}">
      <dgm:prSet/>
      <dgm:spPr/>
      <dgm:t>
        <a:bodyPr/>
        <a:lstStyle/>
        <a:p>
          <a:endParaRPr lang="en-US"/>
        </a:p>
      </dgm:t>
    </dgm:pt>
    <dgm:pt modelId="{AE7425D4-6854-457B-91A6-0E2E65E76AC2}">
      <dgm:prSet/>
      <dgm:spPr/>
      <dgm:t>
        <a:bodyPr/>
        <a:lstStyle/>
        <a:p>
          <a:r>
            <a:rPr lang="en-US" dirty="0"/>
            <a:t>14 Disconnect from tiller</a:t>
          </a:r>
        </a:p>
      </dgm:t>
    </dgm:pt>
    <dgm:pt modelId="{CD54AD5C-C118-4775-A10E-79FD9AD78803}" type="parTrans" cxnId="{ED5DB2E8-7ED2-48C5-80F5-EC093950E157}">
      <dgm:prSet/>
      <dgm:spPr/>
      <dgm:t>
        <a:bodyPr/>
        <a:lstStyle/>
        <a:p>
          <a:endParaRPr lang="en-US"/>
        </a:p>
      </dgm:t>
    </dgm:pt>
    <dgm:pt modelId="{62D4BA78-6B53-4ED1-9FF1-D6047CF53438}" type="sibTrans" cxnId="{ED5DB2E8-7ED2-48C5-80F5-EC093950E157}">
      <dgm:prSet/>
      <dgm:spPr/>
      <dgm:t>
        <a:bodyPr/>
        <a:lstStyle/>
        <a:p>
          <a:endParaRPr lang="en-US"/>
        </a:p>
      </dgm:t>
    </dgm:pt>
    <dgm:pt modelId="{DBF44CB1-2F50-4F4A-89E1-6021C85B0A59}">
      <dgm:prSet/>
      <dgm:spPr/>
      <dgm:t>
        <a:bodyPr/>
        <a:lstStyle/>
        <a:p>
          <a:r>
            <a:rPr lang="en-US" dirty="0"/>
            <a:t>15 Drive to in position</a:t>
          </a:r>
        </a:p>
      </dgm:t>
    </dgm:pt>
    <dgm:pt modelId="{18F80D4A-CBE7-4435-BB03-0571D3EFCB26}" type="parTrans" cxnId="{C3513449-63DC-4706-85E6-9D53CDCED7A0}">
      <dgm:prSet/>
      <dgm:spPr/>
      <dgm:t>
        <a:bodyPr/>
        <a:lstStyle/>
        <a:p>
          <a:endParaRPr lang="en-US"/>
        </a:p>
      </dgm:t>
    </dgm:pt>
    <dgm:pt modelId="{EA253EE2-291E-4C7D-A5EF-6F632B81DD3E}" type="sibTrans" cxnId="{C3513449-63DC-4706-85E6-9D53CDCED7A0}">
      <dgm:prSet/>
      <dgm:spPr/>
      <dgm:t>
        <a:bodyPr/>
        <a:lstStyle/>
        <a:p>
          <a:endParaRPr lang="en-US"/>
        </a:p>
      </dgm:t>
    </dgm:pt>
    <dgm:pt modelId="{8CD0A48B-1F24-4BF0-AAB3-3696FB308BAB}">
      <dgm:prSet/>
      <dgm:spPr/>
      <dgm:t>
        <a:bodyPr/>
        <a:lstStyle/>
        <a:p>
          <a:r>
            <a:rPr lang="en-US" dirty="0"/>
            <a:t>13 Alarm disengage (Unintentional)</a:t>
          </a:r>
        </a:p>
      </dgm:t>
    </dgm:pt>
    <dgm:pt modelId="{46AE9EE2-4A84-4DDB-BC50-6461EF12116C}" type="parTrans" cxnId="{9A2DE23C-6C4B-48C6-B22D-B4456730D58F}">
      <dgm:prSet/>
      <dgm:spPr/>
      <dgm:t>
        <a:bodyPr/>
        <a:lstStyle/>
        <a:p>
          <a:endParaRPr lang="en-US"/>
        </a:p>
      </dgm:t>
    </dgm:pt>
    <dgm:pt modelId="{EAF01491-EBCB-4DBE-8686-36086FF9B662}" type="sibTrans" cxnId="{9A2DE23C-6C4B-48C6-B22D-B4456730D58F}">
      <dgm:prSet/>
      <dgm:spPr/>
      <dgm:t>
        <a:bodyPr/>
        <a:lstStyle/>
        <a:p>
          <a:endParaRPr lang="en-US"/>
        </a:p>
      </dgm:t>
    </dgm:pt>
    <dgm:pt modelId="{B7E6A3A6-4A8E-4E27-AFD1-8409CAC5D142}">
      <dgm:prSet/>
      <dgm:spPr/>
      <dgm:t>
        <a:bodyPr/>
        <a:lstStyle/>
        <a:p>
          <a:r>
            <a:rPr lang="en-US" dirty="0"/>
            <a:t>16 Unplug and store safely</a:t>
          </a:r>
        </a:p>
      </dgm:t>
    </dgm:pt>
    <dgm:pt modelId="{3D6C6C16-0E32-4A90-A74B-EB76E5867F7F}" type="parTrans" cxnId="{A54C5717-0971-46E3-BD32-26F306B86794}">
      <dgm:prSet/>
      <dgm:spPr/>
      <dgm:t>
        <a:bodyPr/>
        <a:lstStyle/>
        <a:p>
          <a:endParaRPr lang="en-US"/>
        </a:p>
      </dgm:t>
    </dgm:pt>
    <dgm:pt modelId="{37CBD4B5-D201-4440-B659-31EABE364829}" type="sibTrans" cxnId="{A54C5717-0971-46E3-BD32-26F306B86794}">
      <dgm:prSet/>
      <dgm:spPr/>
      <dgm:t>
        <a:bodyPr/>
        <a:lstStyle/>
        <a:p>
          <a:endParaRPr lang="en-US"/>
        </a:p>
      </dgm:t>
    </dgm:pt>
    <dgm:pt modelId="{07D9F6F1-2272-485C-99A0-01AD9724F3E2}">
      <dgm:prSet phldrT="[Text]"/>
      <dgm:spPr/>
      <dgm:t>
        <a:bodyPr/>
        <a:lstStyle/>
        <a:p>
          <a:r>
            <a:rPr lang="en-US" dirty="0"/>
            <a:t>6 Steady boat on course</a:t>
          </a:r>
        </a:p>
      </dgm:t>
    </dgm:pt>
    <dgm:pt modelId="{66419AF4-3F43-4CF7-8D23-9381836DDF50}" type="parTrans" cxnId="{C546A584-FA00-4805-A5F7-313FD82631C0}">
      <dgm:prSet/>
      <dgm:spPr/>
      <dgm:t>
        <a:bodyPr/>
        <a:lstStyle/>
        <a:p>
          <a:endParaRPr lang="en-US"/>
        </a:p>
      </dgm:t>
    </dgm:pt>
    <dgm:pt modelId="{BFD31D13-334E-4ED6-B186-6F2902C4C0A6}" type="sibTrans" cxnId="{C546A584-FA00-4805-A5F7-313FD82631C0}">
      <dgm:prSet/>
      <dgm:spPr/>
      <dgm:t>
        <a:bodyPr/>
        <a:lstStyle/>
        <a:p>
          <a:endParaRPr lang="en-US"/>
        </a:p>
      </dgm:t>
    </dgm:pt>
    <dgm:pt modelId="{BE641C35-663A-4E24-B412-C6CCD660BF52}">
      <dgm:prSet/>
      <dgm:spPr/>
      <dgm:t>
        <a:bodyPr/>
        <a:lstStyle/>
        <a:p>
          <a:r>
            <a:rPr lang="en-US" dirty="0"/>
            <a:t>12 Manual disengage (Intentional)</a:t>
          </a:r>
        </a:p>
      </dgm:t>
    </dgm:pt>
    <dgm:pt modelId="{9DB39AAC-B627-4891-B56E-BBBB785F3F3E}" type="parTrans" cxnId="{CB26E8BF-E735-4219-9F39-CE00566AADBE}">
      <dgm:prSet/>
      <dgm:spPr/>
      <dgm:t>
        <a:bodyPr/>
        <a:lstStyle/>
        <a:p>
          <a:endParaRPr lang="en-US"/>
        </a:p>
      </dgm:t>
    </dgm:pt>
    <dgm:pt modelId="{1B401F8A-0C51-4EDD-BC23-F32D7DB69A83}" type="sibTrans" cxnId="{CB26E8BF-E735-4219-9F39-CE00566AADBE}">
      <dgm:prSet/>
      <dgm:spPr/>
      <dgm:t>
        <a:bodyPr/>
        <a:lstStyle/>
        <a:p>
          <a:endParaRPr lang="en-US"/>
        </a:p>
      </dgm:t>
    </dgm:pt>
    <dgm:pt modelId="{3B2FD4EB-6647-41EB-970A-C1854DDA450C}" type="pres">
      <dgm:prSet presAssocID="{767352B5-AFB4-47D4-BA40-D4A5F027113D}" presName="Name0" presStyleCnt="0">
        <dgm:presLayoutVars>
          <dgm:dir/>
          <dgm:animLvl val="lvl"/>
          <dgm:resizeHandles val="exact"/>
        </dgm:presLayoutVars>
      </dgm:prSet>
      <dgm:spPr/>
    </dgm:pt>
    <dgm:pt modelId="{7BAB8E9A-C83A-4601-9D55-0E0C145A1A42}" type="pres">
      <dgm:prSet presAssocID="{767352B5-AFB4-47D4-BA40-D4A5F027113D}" presName="tSp" presStyleCnt="0"/>
      <dgm:spPr/>
    </dgm:pt>
    <dgm:pt modelId="{D112800E-FB2F-4561-9383-452DA20FF408}" type="pres">
      <dgm:prSet presAssocID="{767352B5-AFB4-47D4-BA40-D4A5F027113D}" presName="bSp" presStyleCnt="0"/>
      <dgm:spPr/>
    </dgm:pt>
    <dgm:pt modelId="{24BDFC9A-7791-4163-8E8B-B6A5B954E24E}" type="pres">
      <dgm:prSet presAssocID="{767352B5-AFB4-47D4-BA40-D4A5F027113D}" presName="process" presStyleCnt="0"/>
      <dgm:spPr/>
    </dgm:pt>
    <dgm:pt modelId="{7D928A40-1072-4F6B-BA10-6CB32C63DE38}" type="pres">
      <dgm:prSet presAssocID="{66A1F20A-57EC-4883-BFDF-C0BEDD5569FC}" presName="composite1" presStyleCnt="0"/>
      <dgm:spPr/>
    </dgm:pt>
    <dgm:pt modelId="{6F463DDC-7737-44B5-878B-329A3DE29866}" type="pres">
      <dgm:prSet presAssocID="{66A1F20A-57EC-4883-BFDF-C0BEDD5569FC}" presName="dummyNode1" presStyleLbl="node1" presStyleIdx="0" presStyleCnt="5"/>
      <dgm:spPr/>
    </dgm:pt>
    <dgm:pt modelId="{DE1F4566-1C56-4021-89F3-90899513114F}" type="pres">
      <dgm:prSet presAssocID="{66A1F20A-57EC-4883-BFDF-C0BEDD5569FC}" presName="childNode1" presStyleLbl="bgAcc1" presStyleIdx="0" presStyleCnt="5">
        <dgm:presLayoutVars>
          <dgm:bulletEnabled val="1"/>
        </dgm:presLayoutVars>
      </dgm:prSet>
      <dgm:spPr/>
    </dgm:pt>
    <dgm:pt modelId="{73BB380B-6EBC-4A9A-AC85-CDCDAD86459C}" type="pres">
      <dgm:prSet presAssocID="{66A1F20A-57EC-4883-BFDF-C0BEDD5569FC}" presName="childNode1tx" presStyleLbl="bgAcc1" presStyleIdx="0" presStyleCnt="5">
        <dgm:presLayoutVars>
          <dgm:bulletEnabled val="1"/>
        </dgm:presLayoutVars>
      </dgm:prSet>
      <dgm:spPr/>
    </dgm:pt>
    <dgm:pt modelId="{40BE486C-BB4D-40F8-94CF-A1183B8DCAEC}" type="pres">
      <dgm:prSet presAssocID="{66A1F20A-57EC-4883-BFDF-C0BEDD5569FC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6D13A638-BE8A-4C07-99AA-7CC400BCB16C}" type="pres">
      <dgm:prSet presAssocID="{66A1F20A-57EC-4883-BFDF-C0BEDD5569FC}" presName="connSite1" presStyleCnt="0"/>
      <dgm:spPr/>
    </dgm:pt>
    <dgm:pt modelId="{B8613C09-63C1-44C6-97F5-FC5FD8743098}" type="pres">
      <dgm:prSet presAssocID="{43E455F3-F444-4B05-BD74-043DFC2BBC07}" presName="Name9" presStyleLbl="sibTrans2D1" presStyleIdx="0" presStyleCnt="4"/>
      <dgm:spPr/>
    </dgm:pt>
    <dgm:pt modelId="{E2300669-714E-4098-9871-872F1EBCFA7F}" type="pres">
      <dgm:prSet presAssocID="{8A1187DD-81D6-4363-A001-1DDFE5BDD487}" presName="composite2" presStyleCnt="0"/>
      <dgm:spPr/>
    </dgm:pt>
    <dgm:pt modelId="{A5F2F62A-E686-4C17-8F11-6AF306A06337}" type="pres">
      <dgm:prSet presAssocID="{8A1187DD-81D6-4363-A001-1DDFE5BDD487}" presName="dummyNode2" presStyleLbl="node1" presStyleIdx="0" presStyleCnt="5"/>
      <dgm:spPr/>
    </dgm:pt>
    <dgm:pt modelId="{28F68525-B7EB-4CC6-8F78-3AA7A6B9E492}" type="pres">
      <dgm:prSet presAssocID="{8A1187DD-81D6-4363-A001-1DDFE5BDD487}" presName="childNode2" presStyleLbl="bgAcc1" presStyleIdx="1" presStyleCnt="5">
        <dgm:presLayoutVars>
          <dgm:bulletEnabled val="1"/>
        </dgm:presLayoutVars>
      </dgm:prSet>
      <dgm:spPr/>
    </dgm:pt>
    <dgm:pt modelId="{D81A6372-CA5F-4E43-AB27-89EBC704042D}" type="pres">
      <dgm:prSet presAssocID="{8A1187DD-81D6-4363-A001-1DDFE5BDD487}" presName="childNode2tx" presStyleLbl="bgAcc1" presStyleIdx="1" presStyleCnt="5">
        <dgm:presLayoutVars>
          <dgm:bulletEnabled val="1"/>
        </dgm:presLayoutVars>
      </dgm:prSet>
      <dgm:spPr/>
    </dgm:pt>
    <dgm:pt modelId="{0C414FD4-4419-448A-8139-992C354BCEC1}" type="pres">
      <dgm:prSet presAssocID="{8A1187DD-81D6-4363-A001-1DDFE5BDD487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424B3DEE-1C6C-4645-B87F-6C16401A538D}" type="pres">
      <dgm:prSet presAssocID="{8A1187DD-81D6-4363-A001-1DDFE5BDD487}" presName="connSite2" presStyleCnt="0"/>
      <dgm:spPr/>
    </dgm:pt>
    <dgm:pt modelId="{9847B99C-EE69-4696-B879-A9D05F98E880}" type="pres">
      <dgm:prSet presAssocID="{A94D9ED7-D7CE-4A18-9074-69FCB86E7A7A}" presName="Name18" presStyleLbl="sibTrans2D1" presStyleIdx="1" presStyleCnt="4"/>
      <dgm:spPr/>
    </dgm:pt>
    <dgm:pt modelId="{1E914A0B-9411-48C5-90D3-9E499F0BC4AC}" type="pres">
      <dgm:prSet presAssocID="{453E0117-B620-4476-B18C-BD2850E4722C}" presName="composite1" presStyleCnt="0"/>
      <dgm:spPr/>
    </dgm:pt>
    <dgm:pt modelId="{BB774944-3D56-4029-A4BA-2BB3705B9E8D}" type="pres">
      <dgm:prSet presAssocID="{453E0117-B620-4476-B18C-BD2850E4722C}" presName="dummyNode1" presStyleLbl="node1" presStyleIdx="1" presStyleCnt="5"/>
      <dgm:spPr/>
    </dgm:pt>
    <dgm:pt modelId="{72872BA5-B4F5-4415-A3B2-F9EEB58BF9E0}" type="pres">
      <dgm:prSet presAssocID="{453E0117-B620-4476-B18C-BD2850E4722C}" presName="childNode1" presStyleLbl="bgAcc1" presStyleIdx="2" presStyleCnt="5">
        <dgm:presLayoutVars>
          <dgm:bulletEnabled val="1"/>
        </dgm:presLayoutVars>
      </dgm:prSet>
      <dgm:spPr/>
    </dgm:pt>
    <dgm:pt modelId="{A3A7A613-CC4D-4B37-9BB3-DDA817ADC0FC}" type="pres">
      <dgm:prSet presAssocID="{453E0117-B620-4476-B18C-BD2850E4722C}" presName="childNode1tx" presStyleLbl="bgAcc1" presStyleIdx="2" presStyleCnt="5">
        <dgm:presLayoutVars>
          <dgm:bulletEnabled val="1"/>
        </dgm:presLayoutVars>
      </dgm:prSet>
      <dgm:spPr/>
    </dgm:pt>
    <dgm:pt modelId="{288F8619-3EB2-448E-9EFC-43CFB252E3AA}" type="pres">
      <dgm:prSet presAssocID="{453E0117-B620-4476-B18C-BD2850E4722C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5802BE73-4024-45A2-820C-CA32526C6BEC}" type="pres">
      <dgm:prSet presAssocID="{453E0117-B620-4476-B18C-BD2850E4722C}" presName="connSite1" presStyleCnt="0"/>
      <dgm:spPr/>
    </dgm:pt>
    <dgm:pt modelId="{FC8E23AA-4704-4549-A668-8FD3399935F4}" type="pres">
      <dgm:prSet presAssocID="{2710526E-81ED-482D-8ABA-6F91A24B5D7B}" presName="Name9" presStyleLbl="sibTrans2D1" presStyleIdx="2" presStyleCnt="4"/>
      <dgm:spPr/>
    </dgm:pt>
    <dgm:pt modelId="{61F555AC-24E9-4AB6-ACAA-C65577E7626A}" type="pres">
      <dgm:prSet presAssocID="{E7194242-1A4F-446D-89B9-C6CBEA559A21}" presName="composite2" presStyleCnt="0"/>
      <dgm:spPr/>
    </dgm:pt>
    <dgm:pt modelId="{FC4CEC09-E5AA-4653-954B-DBF9BF30B739}" type="pres">
      <dgm:prSet presAssocID="{E7194242-1A4F-446D-89B9-C6CBEA559A21}" presName="dummyNode2" presStyleLbl="node1" presStyleIdx="2" presStyleCnt="5"/>
      <dgm:spPr/>
    </dgm:pt>
    <dgm:pt modelId="{AA3EA7B7-B378-47E2-AC01-34B4968394DE}" type="pres">
      <dgm:prSet presAssocID="{E7194242-1A4F-446D-89B9-C6CBEA559A21}" presName="childNode2" presStyleLbl="bgAcc1" presStyleIdx="3" presStyleCnt="5">
        <dgm:presLayoutVars>
          <dgm:bulletEnabled val="1"/>
        </dgm:presLayoutVars>
      </dgm:prSet>
      <dgm:spPr/>
    </dgm:pt>
    <dgm:pt modelId="{19CDAFA9-A59F-426C-A9B9-3C8F4BA246FA}" type="pres">
      <dgm:prSet presAssocID="{E7194242-1A4F-446D-89B9-C6CBEA559A21}" presName="childNode2tx" presStyleLbl="bgAcc1" presStyleIdx="3" presStyleCnt="5">
        <dgm:presLayoutVars>
          <dgm:bulletEnabled val="1"/>
        </dgm:presLayoutVars>
      </dgm:prSet>
      <dgm:spPr/>
    </dgm:pt>
    <dgm:pt modelId="{1E00ACA4-1EE0-4601-9BA3-782437AF183C}" type="pres">
      <dgm:prSet presAssocID="{E7194242-1A4F-446D-89B9-C6CBEA559A2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85BA70B0-F120-4637-AEB4-DD5B50E9B820}" type="pres">
      <dgm:prSet presAssocID="{E7194242-1A4F-446D-89B9-C6CBEA559A21}" presName="connSite2" presStyleCnt="0"/>
      <dgm:spPr/>
    </dgm:pt>
    <dgm:pt modelId="{6B4B8819-B223-4A87-92D6-2488E1157921}" type="pres">
      <dgm:prSet presAssocID="{8797819F-841A-4A9E-82A3-7167A5954BF9}" presName="Name18" presStyleLbl="sibTrans2D1" presStyleIdx="3" presStyleCnt="4"/>
      <dgm:spPr/>
    </dgm:pt>
    <dgm:pt modelId="{6739F8C4-68AC-4DBD-82AB-28F32A829D1D}" type="pres">
      <dgm:prSet presAssocID="{1D9BC5B8-FC6C-40BC-A764-86503754C5D9}" presName="composite1" presStyleCnt="0"/>
      <dgm:spPr/>
    </dgm:pt>
    <dgm:pt modelId="{F2F53BDD-9748-4DD4-97C0-684FF0439963}" type="pres">
      <dgm:prSet presAssocID="{1D9BC5B8-FC6C-40BC-A764-86503754C5D9}" presName="dummyNode1" presStyleLbl="node1" presStyleIdx="3" presStyleCnt="5"/>
      <dgm:spPr/>
    </dgm:pt>
    <dgm:pt modelId="{72FCF637-139A-4A3F-9C29-C4A8580746AC}" type="pres">
      <dgm:prSet presAssocID="{1D9BC5B8-FC6C-40BC-A764-86503754C5D9}" presName="childNode1" presStyleLbl="bgAcc1" presStyleIdx="4" presStyleCnt="5">
        <dgm:presLayoutVars>
          <dgm:bulletEnabled val="1"/>
        </dgm:presLayoutVars>
      </dgm:prSet>
      <dgm:spPr/>
    </dgm:pt>
    <dgm:pt modelId="{C4416002-2A92-4A2E-8A8F-C07F57D6584B}" type="pres">
      <dgm:prSet presAssocID="{1D9BC5B8-FC6C-40BC-A764-86503754C5D9}" presName="childNode1tx" presStyleLbl="bgAcc1" presStyleIdx="4" presStyleCnt="5">
        <dgm:presLayoutVars>
          <dgm:bulletEnabled val="1"/>
        </dgm:presLayoutVars>
      </dgm:prSet>
      <dgm:spPr/>
    </dgm:pt>
    <dgm:pt modelId="{DEB38574-8464-488A-A5D2-876BA9A002B3}" type="pres">
      <dgm:prSet presAssocID="{1D9BC5B8-FC6C-40BC-A764-86503754C5D9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D2FF1B92-3E2C-42E1-ABB6-6A59CCC1956A}" type="pres">
      <dgm:prSet presAssocID="{1D9BC5B8-FC6C-40BC-A764-86503754C5D9}" presName="connSite1" presStyleCnt="0"/>
      <dgm:spPr/>
    </dgm:pt>
  </dgm:ptLst>
  <dgm:cxnLst>
    <dgm:cxn modelId="{9C4E8800-56ED-49B1-9FFF-24A4EB3DCFC1}" srcId="{66A1F20A-57EC-4883-BFDF-C0BEDD5569FC}" destId="{B7D7BCD6-993B-4F85-ACFD-A2CA49072A98}" srcOrd="3" destOrd="0" parTransId="{AB1032BC-218F-4797-B54C-A835ED71133F}" sibTransId="{F712F811-0D88-40B6-9A59-FCC39D699E4F}"/>
    <dgm:cxn modelId="{92BD5802-252F-4B03-B584-45384FD010E1}" type="presOf" srcId="{8CD0A48B-1F24-4BF0-AAB3-3696FB308BAB}" destId="{AA3EA7B7-B378-47E2-AC01-34B4968394DE}" srcOrd="0" destOrd="0" presId="urn:microsoft.com/office/officeart/2005/8/layout/hProcess4"/>
    <dgm:cxn modelId="{7172DF03-571E-4507-ACCA-32DB98CFB5B2}" type="presOf" srcId="{DFF5267A-7127-4921-BD9C-316FACFD6F07}" destId="{72872BA5-B4F5-4415-A3B2-F9EEB58BF9E0}" srcOrd="0" destOrd="1" presId="urn:microsoft.com/office/officeart/2005/8/layout/hProcess4"/>
    <dgm:cxn modelId="{CB341304-1A0D-435B-9872-69633C90D3FF}" type="presOf" srcId="{07D9F6F1-2272-485C-99A0-01AD9724F3E2}" destId="{28F68525-B7EB-4CC6-8F78-3AA7A6B9E492}" srcOrd="0" destOrd="1" presId="urn:microsoft.com/office/officeart/2005/8/layout/hProcess4"/>
    <dgm:cxn modelId="{4C317304-9B5B-4BB6-B02C-77FF75FD1799}" type="presOf" srcId="{D138E125-3E3C-441A-9CAA-19B52B0A2CA7}" destId="{DE1F4566-1C56-4021-89F3-90899513114F}" srcOrd="0" destOrd="4" presId="urn:microsoft.com/office/officeart/2005/8/layout/hProcess4"/>
    <dgm:cxn modelId="{6CA6B405-63B3-4D24-BFFC-1BD976AAD2AC}" type="presOf" srcId="{453E0117-B620-4476-B18C-BD2850E4722C}" destId="{288F8619-3EB2-448E-9EFC-43CFB252E3AA}" srcOrd="0" destOrd="0" presId="urn:microsoft.com/office/officeart/2005/8/layout/hProcess4"/>
    <dgm:cxn modelId="{58E73D07-B09A-4225-B841-8E89121ECAA5}" type="presOf" srcId="{11484038-CC6A-44C7-BE97-9F9DD965C437}" destId="{D81A6372-CA5F-4E43-AB27-89EBC704042D}" srcOrd="1" destOrd="0" presId="urn:microsoft.com/office/officeart/2005/8/layout/hProcess4"/>
    <dgm:cxn modelId="{BFF5420C-23E3-42BE-BCBC-8B7F2A1C021B}" srcId="{767352B5-AFB4-47D4-BA40-D4A5F027113D}" destId="{E7194242-1A4F-446D-89B9-C6CBEA559A21}" srcOrd="3" destOrd="0" parTransId="{CB3DA5B4-BE62-4E04-97E4-2E257EE74D52}" sibTransId="{8797819F-841A-4A9E-82A3-7167A5954BF9}"/>
    <dgm:cxn modelId="{6D089A11-7E2D-49AC-BB40-021EC98EBBE7}" srcId="{453E0117-B620-4476-B18C-BD2850E4722C}" destId="{DFF5267A-7127-4921-BD9C-316FACFD6F07}" srcOrd="1" destOrd="0" parTransId="{8BC03635-EFFC-4597-AB5D-8C4E76C98A62}" sibTransId="{BE44DF00-0CC9-41D9-B07B-24A0B28EFDCD}"/>
    <dgm:cxn modelId="{96391D16-F86E-4E08-A1CF-1C1E87DFBA3C}" type="presOf" srcId="{767352B5-AFB4-47D4-BA40-D4A5F027113D}" destId="{3B2FD4EB-6647-41EB-970A-C1854DDA450C}" srcOrd="0" destOrd="0" presId="urn:microsoft.com/office/officeart/2005/8/layout/hProcess4"/>
    <dgm:cxn modelId="{A54C5717-0971-46E3-BD32-26F306B86794}" srcId="{1D9BC5B8-FC6C-40BC-A764-86503754C5D9}" destId="{B7E6A3A6-4A8E-4E27-AFD1-8409CAC5D142}" srcOrd="2" destOrd="0" parTransId="{3D6C6C16-0E32-4A90-A74B-EB76E5867F7F}" sibTransId="{37CBD4B5-D201-4440-B659-31EABE364829}"/>
    <dgm:cxn modelId="{7B2D7119-7EA1-498C-9855-B5AC4EC3BCEF}" srcId="{453E0117-B620-4476-B18C-BD2850E4722C}" destId="{0357D594-3268-48C2-9853-738686AD798A}" srcOrd="2" destOrd="0" parTransId="{4309DB85-8AFB-4B7A-ADD6-E542A6BF6624}" sibTransId="{928919D3-67D5-4604-AA6C-6965A23A80D9}"/>
    <dgm:cxn modelId="{14A9C61B-A246-41EE-81CB-685B28BB35CB}" type="presOf" srcId="{A94D9ED7-D7CE-4A18-9074-69FCB86E7A7A}" destId="{9847B99C-EE69-4696-B879-A9D05F98E880}" srcOrd="0" destOrd="0" presId="urn:microsoft.com/office/officeart/2005/8/layout/hProcess4"/>
    <dgm:cxn modelId="{74EB751E-B33E-4520-890A-6B106AAA5BAA}" type="presOf" srcId="{B7D7BCD6-993B-4F85-ACFD-A2CA49072A98}" destId="{DE1F4566-1C56-4021-89F3-90899513114F}" srcOrd="0" destOrd="3" presId="urn:microsoft.com/office/officeart/2005/8/layout/hProcess4"/>
    <dgm:cxn modelId="{C3D4091F-0C7C-473C-B0CD-00B5087A3599}" type="presOf" srcId="{E7194242-1A4F-446D-89B9-C6CBEA559A21}" destId="{1E00ACA4-1EE0-4601-9BA3-782437AF183C}" srcOrd="0" destOrd="0" presId="urn:microsoft.com/office/officeart/2005/8/layout/hProcess4"/>
    <dgm:cxn modelId="{E39F8324-7B8E-4A5C-9849-4E9773AA6C4A}" srcId="{767352B5-AFB4-47D4-BA40-D4A5F027113D}" destId="{8A1187DD-81D6-4363-A001-1DDFE5BDD487}" srcOrd="1" destOrd="0" parTransId="{E483B430-C12C-4BF3-8CE4-E767F154C1E3}" sibTransId="{A94D9ED7-D7CE-4A18-9074-69FCB86E7A7A}"/>
    <dgm:cxn modelId="{1C94E824-5D54-4093-B074-1BE1162E680E}" type="presOf" srcId="{AE7425D4-6854-457B-91A6-0E2E65E76AC2}" destId="{C4416002-2A92-4A2E-8A8F-C07F57D6584B}" srcOrd="1" destOrd="0" presId="urn:microsoft.com/office/officeart/2005/8/layout/hProcess4"/>
    <dgm:cxn modelId="{E74CC527-E902-425A-8F9B-241178110E1C}" srcId="{66A1F20A-57EC-4883-BFDF-C0BEDD5569FC}" destId="{D138E125-3E3C-441A-9CAA-19B52B0A2CA7}" srcOrd="4" destOrd="0" parTransId="{775CEA9A-80B1-4666-A16F-6AC8C3167749}" sibTransId="{357C0AF6-BC17-4ABD-B286-8D13D789B6BE}"/>
    <dgm:cxn modelId="{244AC735-38E4-438D-AA7B-541C5AC399A5}" type="presOf" srcId="{7B3077F9-7114-490B-B130-5D3AEAFD4082}" destId="{A3A7A613-CC4D-4B37-9BB3-DDA817ADC0FC}" srcOrd="1" destOrd="3" presId="urn:microsoft.com/office/officeart/2005/8/layout/hProcess4"/>
    <dgm:cxn modelId="{9A2DE23C-6C4B-48C6-B22D-B4456730D58F}" srcId="{E7194242-1A4F-446D-89B9-C6CBEA559A21}" destId="{8CD0A48B-1F24-4BF0-AAB3-3696FB308BAB}" srcOrd="0" destOrd="0" parTransId="{46AE9EE2-4A84-4DDB-BC50-6461EF12116C}" sibTransId="{EAF01491-EBCB-4DBE-8686-36086FF9B662}"/>
    <dgm:cxn modelId="{AB007B5D-CAB5-4ABE-A34F-9D1E672E9E0F}" type="presOf" srcId="{0357D594-3268-48C2-9853-738686AD798A}" destId="{72872BA5-B4F5-4415-A3B2-F9EEB58BF9E0}" srcOrd="0" destOrd="2" presId="urn:microsoft.com/office/officeart/2005/8/layout/hProcess4"/>
    <dgm:cxn modelId="{D3B8DA5E-71B1-449A-A734-CCDB06B41092}" type="presOf" srcId="{16D7EF5A-7FD7-458A-840E-37834DE0DBF7}" destId="{72872BA5-B4F5-4415-A3B2-F9EEB58BF9E0}" srcOrd="0" destOrd="0" presId="urn:microsoft.com/office/officeart/2005/8/layout/hProcess4"/>
    <dgm:cxn modelId="{14A36C62-AB53-49FC-8193-29B5603E2CAB}" srcId="{767352B5-AFB4-47D4-BA40-D4A5F027113D}" destId="{1D9BC5B8-FC6C-40BC-A764-86503754C5D9}" srcOrd="4" destOrd="0" parTransId="{9BB30B3F-6721-4E9B-BB35-99D2B8EAC134}" sibTransId="{0577C6D7-1956-4BF7-8A9F-2AE055FB6C15}"/>
    <dgm:cxn modelId="{0263F743-8CB5-447F-BB7C-DE139AFBF8FB}" type="presOf" srcId="{94944BB7-9A28-4E9A-809B-27E6944EF5A2}" destId="{DE1F4566-1C56-4021-89F3-90899513114F}" srcOrd="0" destOrd="2" presId="urn:microsoft.com/office/officeart/2005/8/layout/hProcess4"/>
    <dgm:cxn modelId="{C3513449-63DC-4706-85E6-9D53CDCED7A0}" srcId="{1D9BC5B8-FC6C-40BC-A764-86503754C5D9}" destId="{DBF44CB1-2F50-4F4A-89E1-6021C85B0A59}" srcOrd="1" destOrd="0" parTransId="{18F80D4A-CBE7-4435-BB03-0571D3EFCB26}" sibTransId="{EA253EE2-291E-4C7D-A5EF-6F632B81DD3E}"/>
    <dgm:cxn modelId="{1B881C6B-ADD3-4715-96CF-F02EBD4233EF}" type="presOf" srcId="{DBF44CB1-2F50-4F4A-89E1-6021C85B0A59}" destId="{72FCF637-139A-4A3F-9C29-C4A8580746AC}" srcOrd="0" destOrd="1" presId="urn:microsoft.com/office/officeart/2005/8/layout/hProcess4"/>
    <dgm:cxn modelId="{CC5C206B-034C-4E68-9193-1187789D59D1}" srcId="{453E0117-B620-4476-B18C-BD2850E4722C}" destId="{16D7EF5A-7FD7-458A-840E-37834DE0DBF7}" srcOrd="0" destOrd="0" parTransId="{5CBE9C76-6009-42D3-901A-C662C5BCB58C}" sibTransId="{EC15956D-EA26-4451-BCFF-480E066A25B0}"/>
    <dgm:cxn modelId="{C763AA4E-A416-442E-88F3-29B67F8B2DDF}" type="presOf" srcId="{BE641C35-663A-4E24-B412-C6CCD660BF52}" destId="{19CDAFA9-A59F-426C-A9B9-3C8F4BA246FA}" srcOrd="1" destOrd="1" presId="urn:microsoft.com/office/officeart/2005/8/layout/hProcess4"/>
    <dgm:cxn modelId="{BE8D7C73-8C92-485D-88A8-6D40F8594FE8}" srcId="{8A1187DD-81D6-4363-A001-1DDFE5BDD487}" destId="{11484038-CC6A-44C7-BE97-9F9DD965C437}" srcOrd="0" destOrd="0" parTransId="{B4EF30D0-3313-4351-A92D-5B4616C26BD3}" sibTransId="{06094A0F-86C2-43DA-A696-7856A4CC90AD}"/>
    <dgm:cxn modelId="{319D1954-C258-44C0-A7AB-8405042A92FE}" srcId="{453E0117-B620-4476-B18C-BD2850E4722C}" destId="{7B3077F9-7114-490B-B130-5D3AEAFD4082}" srcOrd="3" destOrd="0" parTransId="{ABF53DD3-A42A-401C-AA2F-DC9A7AFA79A0}" sibTransId="{FFDF268F-A5D0-4236-87B5-EC51254599F8}"/>
    <dgm:cxn modelId="{15289658-FA1A-46C2-8306-A81C4BF77628}" type="presOf" srcId="{DBF44CB1-2F50-4F4A-89E1-6021C85B0A59}" destId="{C4416002-2A92-4A2E-8A8F-C07F57D6584B}" srcOrd="1" destOrd="1" presId="urn:microsoft.com/office/officeart/2005/8/layout/hProcess4"/>
    <dgm:cxn modelId="{F65C9F78-5CB8-4E7B-92C2-DB1FFCEAA60C}" type="presOf" srcId="{8A1187DD-81D6-4363-A001-1DDFE5BDD487}" destId="{0C414FD4-4419-448A-8139-992C354BCEC1}" srcOrd="0" destOrd="0" presId="urn:microsoft.com/office/officeart/2005/8/layout/hProcess4"/>
    <dgm:cxn modelId="{1C36BC59-3A17-45C0-93CA-3DB1CB2F3059}" type="presOf" srcId="{BE641C35-663A-4E24-B412-C6CCD660BF52}" destId="{AA3EA7B7-B378-47E2-AC01-34B4968394DE}" srcOrd="0" destOrd="1" presId="urn:microsoft.com/office/officeart/2005/8/layout/hProcess4"/>
    <dgm:cxn modelId="{A0CB087A-5730-4D70-AFBF-908835E629D8}" type="presOf" srcId="{B7E6A3A6-4A8E-4E27-AFD1-8409CAC5D142}" destId="{C4416002-2A92-4A2E-8A8F-C07F57D6584B}" srcOrd="1" destOrd="2" presId="urn:microsoft.com/office/officeart/2005/8/layout/hProcess4"/>
    <dgm:cxn modelId="{64DE0F7B-F4AB-4F6A-BAA6-DDB9EF0A6396}" type="presOf" srcId="{8797819F-841A-4A9E-82A3-7167A5954BF9}" destId="{6B4B8819-B223-4A87-92D6-2488E1157921}" srcOrd="0" destOrd="0" presId="urn:microsoft.com/office/officeart/2005/8/layout/hProcess4"/>
    <dgm:cxn modelId="{4137077E-D56A-453C-9653-D02D13F12E68}" type="presOf" srcId="{B7D7BCD6-993B-4F85-ACFD-A2CA49072A98}" destId="{73BB380B-6EBC-4A9A-AC85-CDCDAD86459C}" srcOrd="1" destOrd="3" presId="urn:microsoft.com/office/officeart/2005/8/layout/hProcess4"/>
    <dgm:cxn modelId="{5A5CDA81-0B89-4970-826E-D939E7BA5728}" type="presOf" srcId="{B7E6A3A6-4A8E-4E27-AFD1-8409CAC5D142}" destId="{72FCF637-139A-4A3F-9C29-C4A8580746AC}" srcOrd="0" destOrd="2" presId="urn:microsoft.com/office/officeart/2005/8/layout/hProcess4"/>
    <dgm:cxn modelId="{C546A584-FA00-4805-A5F7-313FD82631C0}" srcId="{8A1187DD-81D6-4363-A001-1DDFE5BDD487}" destId="{07D9F6F1-2272-485C-99A0-01AD9724F3E2}" srcOrd="1" destOrd="0" parTransId="{66419AF4-3F43-4CF7-8D23-9381836DDF50}" sibTransId="{BFD31D13-334E-4ED6-B186-6F2902C4C0A6}"/>
    <dgm:cxn modelId="{A22FFB85-A5BF-46ED-A721-C79E131E0A46}" srcId="{767352B5-AFB4-47D4-BA40-D4A5F027113D}" destId="{66A1F20A-57EC-4883-BFDF-C0BEDD5569FC}" srcOrd="0" destOrd="0" parTransId="{D4B93B57-D2C4-4857-A124-E5A5FB4FCE0A}" sibTransId="{43E455F3-F444-4B05-BD74-043DFC2BBC07}"/>
    <dgm:cxn modelId="{A0BDC189-70C0-49D1-8D9B-198EA640E9C1}" type="presOf" srcId="{4ADBEDCA-87B1-4D76-840C-483D87F436F4}" destId="{DE1F4566-1C56-4021-89F3-90899513114F}" srcOrd="0" destOrd="0" presId="urn:microsoft.com/office/officeart/2005/8/layout/hProcess4"/>
    <dgm:cxn modelId="{01F6058E-7147-44A0-84F8-191AD8B8F667}" type="presOf" srcId="{AE7425D4-6854-457B-91A6-0E2E65E76AC2}" destId="{72FCF637-139A-4A3F-9C29-C4A8580746AC}" srcOrd="0" destOrd="0" presId="urn:microsoft.com/office/officeart/2005/8/layout/hProcess4"/>
    <dgm:cxn modelId="{9BF88994-6004-42CD-89F4-10EDF7D628B9}" type="presOf" srcId="{2710526E-81ED-482D-8ABA-6F91A24B5D7B}" destId="{FC8E23AA-4704-4549-A668-8FD3399935F4}" srcOrd="0" destOrd="0" presId="urn:microsoft.com/office/officeart/2005/8/layout/hProcess4"/>
    <dgm:cxn modelId="{903B0195-CA77-4EAE-BB22-15F0F0FFC56D}" type="presOf" srcId="{0DC82DDE-B257-4F23-A190-5D394E86756F}" destId="{DE1F4566-1C56-4021-89F3-90899513114F}" srcOrd="0" destOrd="1" presId="urn:microsoft.com/office/officeart/2005/8/layout/hProcess4"/>
    <dgm:cxn modelId="{F82CB69A-B966-4D9C-8B86-1807D630B6E1}" type="presOf" srcId="{7B3077F9-7114-490B-B130-5D3AEAFD4082}" destId="{72872BA5-B4F5-4415-A3B2-F9EEB58BF9E0}" srcOrd="0" destOrd="3" presId="urn:microsoft.com/office/officeart/2005/8/layout/hProcess4"/>
    <dgm:cxn modelId="{3750ED9E-6872-4B63-85D5-2C1C5F821BCD}" type="presOf" srcId="{43E455F3-F444-4B05-BD74-043DFC2BBC07}" destId="{B8613C09-63C1-44C6-97F5-FC5FD8743098}" srcOrd="0" destOrd="0" presId="urn:microsoft.com/office/officeart/2005/8/layout/hProcess4"/>
    <dgm:cxn modelId="{613A4BA0-9E43-4E2A-BD39-515E707613CC}" type="presOf" srcId="{8CD0A48B-1F24-4BF0-AAB3-3696FB308BAB}" destId="{19CDAFA9-A59F-426C-A9B9-3C8F4BA246FA}" srcOrd="1" destOrd="0" presId="urn:microsoft.com/office/officeart/2005/8/layout/hProcess4"/>
    <dgm:cxn modelId="{E11B2FA1-BE1B-47EB-9786-7A9F2AB87DE3}" type="presOf" srcId="{07D9F6F1-2272-485C-99A0-01AD9724F3E2}" destId="{D81A6372-CA5F-4E43-AB27-89EBC704042D}" srcOrd="1" destOrd="1" presId="urn:microsoft.com/office/officeart/2005/8/layout/hProcess4"/>
    <dgm:cxn modelId="{A4205CA5-8344-4AF5-9555-3C5647F31817}" type="presOf" srcId="{94944BB7-9A28-4E9A-809B-27E6944EF5A2}" destId="{73BB380B-6EBC-4A9A-AC85-CDCDAD86459C}" srcOrd="1" destOrd="2" presId="urn:microsoft.com/office/officeart/2005/8/layout/hProcess4"/>
    <dgm:cxn modelId="{8525F3AC-5112-4216-B592-2E366FF768F8}" type="presOf" srcId="{D138E125-3E3C-441A-9CAA-19B52B0A2CA7}" destId="{73BB380B-6EBC-4A9A-AC85-CDCDAD86459C}" srcOrd="1" destOrd="4" presId="urn:microsoft.com/office/officeart/2005/8/layout/hProcess4"/>
    <dgm:cxn modelId="{8DC403AF-940A-49CC-BFE7-025BC2EEC823}" type="presOf" srcId="{DFF5267A-7127-4921-BD9C-316FACFD6F07}" destId="{A3A7A613-CC4D-4B37-9BB3-DDA817ADC0FC}" srcOrd="1" destOrd="1" presId="urn:microsoft.com/office/officeart/2005/8/layout/hProcess4"/>
    <dgm:cxn modelId="{5D55A2AF-844A-444D-90C9-0B3811CD3487}" srcId="{767352B5-AFB4-47D4-BA40-D4A5F027113D}" destId="{453E0117-B620-4476-B18C-BD2850E4722C}" srcOrd="2" destOrd="0" parTransId="{0608F527-9077-49EA-8DD9-6A2F5CED9FC9}" sibTransId="{2710526E-81ED-482D-8ABA-6F91A24B5D7B}"/>
    <dgm:cxn modelId="{0E437BB3-C0A4-4FA1-A852-A10EFC3C1407}" srcId="{66A1F20A-57EC-4883-BFDF-C0BEDD5569FC}" destId="{4ADBEDCA-87B1-4D76-840C-483D87F436F4}" srcOrd="0" destOrd="0" parTransId="{F5682AAC-436E-41C0-8B56-5EA5484EA5A5}" sibTransId="{C3C42F84-BCDA-4505-BF09-DD4E5C0E6476}"/>
    <dgm:cxn modelId="{5FD7DAB9-8B28-45FD-BE79-AC9F4F3301FB}" type="presOf" srcId="{0DC82DDE-B257-4F23-A190-5D394E86756F}" destId="{73BB380B-6EBC-4A9A-AC85-CDCDAD86459C}" srcOrd="1" destOrd="1" presId="urn:microsoft.com/office/officeart/2005/8/layout/hProcess4"/>
    <dgm:cxn modelId="{CB26E8BF-E735-4219-9F39-CE00566AADBE}" srcId="{E7194242-1A4F-446D-89B9-C6CBEA559A21}" destId="{BE641C35-663A-4E24-B412-C6CCD660BF52}" srcOrd="1" destOrd="0" parTransId="{9DB39AAC-B627-4891-B56E-BBBB785F3F3E}" sibTransId="{1B401F8A-0C51-4EDD-BC23-F32D7DB69A83}"/>
    <dgm:cxn modelId="{F92802C8-589C-4473-A55A-ECA1300B0134}" type="presOf" srcId="{11484038-CC6A-44C7-BE97-9F9DD965C437}" destId="{28F68525-B7EB-4CC6-8F78-3AA7A6B9E492}" srcOrd="0" destOrd="0" presId="urn:microsoft.com/office/officeart/2005/8/layout/hProcess4"/>
    <dgm:cxn modelId="{89DAA6D6-572F-4CBE-8E79-D72ADC4BF2C8}" srcId="{66A1F20A-57EC-4883-BFDF-C0BEDD5569FC}" destId="{94944BB7-9A28-4E9A-809B-27E6944EF5A2}" srcOrd="2" destOrd="0" parTransId="{042CD910-A8C4-4B38-A266-E82DC2496C0C}" sibTransId="{600BE22A-62A8-4C44-ABB9-D276CB5D056F}"/>
    <dgm:cxn modelId="{7B5385DE-2D32-46E5-951F-A2F17CD3BA36}" type="presOf" srcId="{1D9BC5B8-FC6C-40BC-A764-86503754C5D9}" destId="{DEB38574-8464-488A-A5D2-876BA9A002B3}" srcOrd="0" destOrd="0" presId="urn:microsoft.com/office/officeart/2005/8/layout/hProcess4"/>
    <dgm:cxn modelId="{ED5DB2E8-7ED2-48C5-80F5-EC093950E157}" srcId="{1D9BC5B8-FC6C-40BC-A764-86503754C5D9}" destId="{AE7425D4-6854-457B-91A6-0E2E65E76AC2}" srcOrd="0" destOrd="0" parTransId="{CD54AD5C-C118-4775-A10E-79FD9AD78803}" sibTransId="{62D4BA78-6B53-4ED1-9FF1-D6047CF53438}"/>
    <dgm:cxn modelId="{C427ADED-E6EE-4BB1-886B-226AB675E666}" type="presOf" srcId="{4ADBEDCA-87B1-4D76-840C-483D87F436F4}" destId="{73BB380B-6EBC-4A9A-AC85-CDCDAD86459C}" srcOrd="1" destOrd="0" presId="urn:microsoft.com/office/officeart/2005/8/layout/hProcess4"/>
    <dgm:cxn modelId="{B66AE2ED-3717-49D9-8448-259E97DCFE81}" type="presOf" srcId="{0357D594-3268-48C2-9853-738686AD798A}" destId="{A3A7A613-CC4D-4B37-9BB3-DDA817ADC0FC}" srcOrd="1" destOrd="2" presId="urn:microsoft.com/office/officeart/2005/8/layout/hProcess4"/>
    <dgm:cxn modelId="{E82738F4-988C-43D0-91AF-BE4356E88389}" type="presOf" srcId="{66A1F20A-57EC-4883-BFDF-C0BEDD5569FC}" destId="{40BE486C-BB4D-40F8-94CF-A1183B8DCAEC}" srcOrd="0" destOrd="0" presId="urn:microsoft.com/office/officeart/2005/8/layout/hProcess4"/>
    <dgm:cxn modelId="{BA217AF4-84FD-4A70-BEFA-D923CD581FA2}" type="presOf" srcId="{16D7EF5A-7FD7-458A-840E-37834DE0DBF7}" destId="{A3A7A613-CC4D-4B37-9BB3-DDA817ADC0FC}" srcOrd="1" destOrd="0" presId="urn:microsoft.com/office/officeart/2005/8/layout/hProcess4"/>
    <dgm:cxn modelId="{5C409CFD-6DAB-4319-B702-19DDB4288968}" srcId="{66A1F20A-57EC-4883-BFDF-C0BEDD5569FC}" destId="{0DC82DDE-B257-4F23-A190-5D394E86756F}" srcOrd="1" destOrd="0" parTransId="{F2CA9803-E64B-4E68-A932-90AF72F66831}" sibTransId="{1296B656-F604-4BC1-8C22-18F35BA20CBF}"/>
    <dgm:cxn modelId="{6492269D-6E85-489E-9DA0-D4831F0FF2AF}" type="presParOf" srcId="{3B2FD4EB-6647-41EB-970A-C1854DDA450C}" destId="{7BAB8E9A-C83A-4601-9D55-0E0C145A1A42}" srcOrd="0" destOrd="0" presId="urn:microsoft.com/office/officeart/2005/8/layout/hProcess4"/>
    <dgm:cxn modelId="{1949FD39-5B39-4596-A4CC-FEDCD31F7F95}" type="presParOf" srcId="{3B2FD4EB-6647-41EB-970A-C1854DDA450C}" destId="{D112800E-FB2F-4561-9383-452DA20FF408}" srcOrd="1" destOrd="0" presId="urn:microsoft.com/office/officeart/2005/8/layout/hProcess4"/>
    <dgm:cxn modelId="{462215C5-F83A-4960-A0AE-F4383314D2A4}" type="presParOf" srcId="{3B2FD4EB-6647-41EB-970A-C1854DDA450C}" destId="{24BDFC9A-7791-4163-8E8B-B6A5B954E24E}" srcOrd="2" destOrd="0" presId="urn:microsoft.com/office/officeart/2005/8/layout/hProcess4"/>
    <dgm:cxn modelId="{188EB1A4-BD26-4BC4-B06B-E4BCDA2BB9A9}" type="presParOf" srcId="{24BDFC9A-7791-4163-8E8B-B6A5B954E24E}" destId="{7D928A40-1072-4F6B-BA10-6CB32C63DE38}" srcOrd="0" destOrd="0" presId="urn:microsoft.com/office/officeart/2005/8/layout/hProcess4"/>
    <dgm:cxn modelId="{CA3E72A7-730E-41EA-A35E-451D361F1B40}" type="presParOf" srcId="{7D928A40-1072-4F6B-BA10-6CB32C63DE38}" destId="{6F463DDC-7737-44B5-878B-329A3DE29866}" srcOrd="0" destOrd="0" presId="urn:microsoft.com/office/officeart/2005/8/layout/hProcess4"/>
    <dgm:cxn modelId="{9E7FDBBA-AB63-49D7-BB10-D45AE4FDBE34}" type="presParOf" srcId="{7D928A40-1072-4F6B-BA10-6CB32C63DE38}" destId="{DE1F4566-1C56-4021-89F3-90899513114F}" srcOrd="1" destOrd="0" presId="urn:microsoft.com/office/officeart/2005/8/layout/hProcess4"/>
    <dgm:cxn modelId="{53168771-BDCE-45BC-A361-C0D55D1E601D}" type="presParOf" srcId="{7D928A40-1072-4F6B-BA10-6CB32C63DE38}" destId="{73BB380B-6EBC-4A9A-AC85-CDCDAD86459C}" srcOrd="2" destOrd="0" presId="urn:microsoft.com/office/officeart/2005/8/layout/hProcess4"/>
    <dgm:cxn modelId="{4154EB78-125A-4073-A869-C9ECE18156E5}" type="presParOf" srcId="{7D928A40-1072-4F6B-BA10-6CB32C63DE38}" destId="{40BE486C-BB4D-40F8-94CF-A1183B8DCAEC}" srcOrd="3" destOrd="0" presId="urn:microsoft.com/office/officeart/2005/8/layout/hProcess4"/>
    <dgm:cxn modelId="{1C8CD5AE-276B-48FE-8C26-C3EF69517258}" type="presParOf" srcId="{7D928A40-1072-4F6B-BA10-6CB32C63DE38}" destId="{6D13A638-BE8A-4C07-99AA-7CC400BCB16C}" srcOrd="4" destOrd="0" presId="urn:microsoft.com/office/officeart/2005/8/layout/hProcess4"/>
    <dgm:cxn modelId="{6203E0B4-2827-4107-84A9-6BAF7720A770}" type="presParOf" srcId="{24BDFC9A-7791-4163-8E8B-B6A5B954E24E}" destId="{B8613C09-63C1-44C6-97F5-FC5FD8743098}" srcOrd="1" destOrd="0" presId="urn:microsoft.com/office/officeart/2005/8/layout/hProcess4"/>
    <dgm:cxn modelId="{EE1B3AFF-89C7-42AB-894B-9A80F5890DBF}" type="presParOf" srcId="{24BDFC9A-7791-4163-8E8B-B6A5B954E24E}" destId="{E2300669-714E-4098-9871-872F1EBCFA7F}" srcOrd="2" destOrd="0" presId="urn:microsoft.com/office/officeart/2005/8/layout/hProcess4"/>
    <dgm:cxn modelId="{0042F681-9A46-4AD5-B615-BB17B3381DA2}" type="presParOf" srcId="{E2300669-714E-4098-9871-872F1EBCFA7F}" destId="{A5F2F62A-E686-4C17-8F11-6AF306A06337}" srcOrd="0" destOrd="0" presId="urn:microsoft.com/office/officeart/2005/8/layout/hProcess4"/>
    <dgm:cxn modelId="{08B0CC3F-252B-4928-B252-4D21AF75F5C7}" type="presParOf" srcId="{E2300669-714E-4098-9871-872F1EBCFA7F}" destId="{28F68525-B7EB-4CC6-8F78-3AA7A6B9E492}" srcOrd="1" destOrd="0" presId="urn:microsoft.com/office/officeart/2005/8/layout/hProcess4"/>
    <dgm:cxn modelId="{A526B306-7713-45C3-97C4-60D72ED3488D}" type="presParOf" srcId="{E2300669-714E-4098-9871-872F1EBCFA7F}" destId="{D81A6372-CA5F-4E43-AB27-89EBC704042D}" srcOrd="2" destOrd="0" presId="urn:microsoft.com/office/officeart/2005/8/layout/hProcess4"/>
    <dgm:cxn modelId="{91CA60D5-7727-4E4B-9B82-1AB6AFD05386}" type="presParOf" srcId="{E2300669-714E-4098-9871-872F1EBCFA7F}" destId="{0C414FD4-4419-448A-8139-992C354BCEC1}" srcOrd="3" destOrd="0" presId="urn:microsoft.com/office/officeart/2005/8/layout/hProcess4"/>
    <dgm:cxn modelId="{C18B7CDD-4EF0-460D-9261-57FC6E31C993}" type="presParOf" srcId="{E2300669-714E-4098-9871-872F1EBCFA7F}" destId="{424B3DEE-1C6C-4645-B87F-6C16401A538D}" srcOrd="4" destOrd="0" presId="urn:microsoft.com/office/officeart/2005/8/layout/hProcess4"/>
    <dgm:cxn modelId="{2ACF42F7-17CE-410F-93F6-082B84D87CA3}" type="presParOf" srcId="{24BDFC9A-7791-4163-8E8B-B6A5B954E24E}" destId="{9847B99C-EE69-4696-B879-A9D05F98E880}" srcOrd="3" destOrd="0" presId="urn:microsoft.com/office/officeart/2005/8/layout/hProcess4"/>
    <dgm:cxn modelId="{99B7DD4B-0BC6-447D-A273-1F658821AB5E}" type="presParOf" srcId="{24BDFC9A-7791-4163-8E8B-B6A5B954E24E}" destId="{1E914A0B-9411-48C5-90D3-9E499F0BC4AC}" srcOrd="4" destOrd="0" presId="urn:microsoft.com/office/officeart/2005/8/layout/hProcess4"/>
    <dgm:cxn modelId="{27F9B77C-FD2B-44B7-A275-44567D5841EF}" type="presParOf" srcId="{1E914A0B-9411-48C5-90D3-9E499F0BC4AC}" destId="{BB774944-3D56-4029-A4BA-2BB3705B9E8D}" srcOrd="0" destOrd="0" presId="urn:microsoft.com/office/officeart/2005/8/layout/hProcess4"/>
    <dgm:cxn modelId="{07FE6641-AD0A-4C2B-9B8E-BE6D7916B90E}" type="presParOf" srcId="{1E914A0B-9411-48C5-90D3-9E499F0BC4AC}" destId="{72872BA5-B4F5-4415-A3B2-F9EEB58BF9E0}" srcOrd="1" destOrd="0" presId="urn:microsoft.com/office/officeart/2005/8/layout/hProcess4"/>
    <dgm:cxn modelId="{165253E6-3770-417F-BB5A-AEADA570698D}" type="presParOf" srcId="{1E914A0B-9411-48C5-90D3-9E499F0BC4AC}" destId="{A3A7A613-CC4D-4B37-9BB3-DDA817ADC0FC}" srcOrd="2" destOrd="0" presId="urn:microsoft.com/office/officeart/2005/8/layout/hProcess4"/>
    <dgm:cxn modelId="{39CD3AA6-8BBE-4EF8-ADB4-20AABF6C29B8}" type="presParOf" srcId="{1E914A0B-9411-48C5-90D3-9E499F0BC4AC}" destId="{288F8619-3EB2-448E-9EFC-43CFB252E3AA}" srcOrd="3" destOrd="0" presId="urn:microsoft.com/office/officeart/2005/8/layout/hProcess4"/>
    <dgm:cxn modelId="{30B58213-ED32-4302-82E6-A33689F90ECC}" type="presParOf" srcId="{1E914A0B-9411-48C5-90D3-9E499F0BC4AC}" destId="{5802BE73-4024-45A2-820C-CA32526C6BEC}" srcOrd="4" destOrd="0" presId="urn:microsoft.com/office/officeart/2005/8/layout/hProcess4"/>
    <dgm:cxn modelId="{D9A1ED02-4D80-472E-8328-94F9ACFFDF06}" type="presParOf" srcId="{24BDFC9A-7791-4163-8E8B-B6A5B954E24E}" destId="{FC8E23AA-4704-4549-A668-8FD3399935F4}" srcOrd="5" destOrd="0" presId="urn:microsoft.com/office/officeart/2005/8/layout/hProcess4"/>
    <dgm:cxn modelId="{D982DBC7-1F43-4D56-BF02-2A43E9173F7E}" type="presParOf" srcId="{24BDFC9A-7791-4163-8E8B-B6A5B954E24E}" destId="{61F555AC-24E9-4AB6-ACAA-C65577E7626A}" srcOrd="6" destOrd="0" presId="urn:microsoft.com/office/officeart/2005/8/layout/hProcess4"/>
    <dgm:cxn modelId="{DBAD8376-71C2-4B1F-BEA4-D4061B1284A1}" type="presParOf" srcId="{61F555AC-24E9-4AB6-ACAA-C65577E7626A}" destId="{FC4CEC09-E5AA-4653-954B-DBF9BF30B739}" srcOrd="0" destOrd="0" presId="urn:microsoft.com/office/officeart/2005/8/layout/hProcess4"/>
    <dgm:cxn modelId="{4898789C-E166-479B-BAB4-27FC4E674C14}" type="presParOf" srcId="{61F555AC-24E9-4AB6-ACAA-C65577E7626A}" destId="{AA3EA7B7-B378-47E2-AC01-34B4968394DE}" srcOrd="1" destOrd="0" presId="urn:microsoft.com/office/officeart/2005/8/layout/hProcess4"/>
    <dgm:cxn modelId="{9846005F-ECFC-471D-B7A0-8827382C6A3A}" type="presParOf" srcId="{61F555AC-24E9-4AB6-ACAA-C65577E7626A}" destId="{19CDAFA9-A59F-426C-A9B9-3C8F4BA246FA}" srcOrd="2" destOrd="0" presId="urn:microsoft.com/office/officeart/2005/8/layout/hProcess4"/>
    <dgm:cxn modelId="{FDBDE73E-BC1E-4148-9793-F7EAD5C90913}" type="presParOf" srcId="{61F555AC-24E9-4AB6-ACAA-C65577E7626A}" destId="{1E00ACA4-1EE0-4601-9BA3-782437AF183C}" srcOrd="3" destOrd="0" presId="urn:microsoft.com/office/officeart/2005/8/layout/hProcess4"/>
    <dgm:cxn modelId="{168ADC58-FE4D-4F93-967D-E1BBCAFB23D2}" type="presParOf" srcId="{61F555AC-24E9-4AB6-ACAA-C65577E7626A}" destId="{85BA70B0-F120-4637-AEB4-DD5B50E9B820}" srcOrd="4" destOrd="0" presId="urn:microsoft.com/office/officeart/2005/8/layout/hProcess4"/>
    <dgm:cxn modelId="{BDFF9B8F-5433-49E3-BB41-D318E1DEBC38}" type="presParOf" srcId="{24BDFC9A-7791-4163-8E8B-B6A5B954E24E}" destId="{6B4B8819-B223-4A87-92D6-2488E1157921}" srcOrd="7" destOrd="0" presId="urn:microsoft.com/office/officeart/2005/8/layout/hProcess4"/>
    <dgm:cxn modelId="{F5FC2FB0-76EE-409D-873A-919023B09251}" type="presParOf" srcId="{24BDFC9A-7791-4163-8E8B-B6A5B954E24E}" destId="{6739F8C4-68AC-4DBD-82AB-28F32A829D1D}" srcOrd="8" destOrd="0" presId="urn:microsoft.com/office/officeart/2005/8/layout/hProcess4"/>
    <dgm:cxn modelId="{9656B946-BF20-403D-A080-2128763F60E9}" type="presParOf" srcId="{6739F8C4-68AC-4DBD-82AB-28F32A829D1D}" destId="{F2F53BDD-9748-4DD4-97C0-684FF0439963}" srcOrd="0" destOrd="0" presId="urn:microsoft.com/office/officeart/2005/8/layout/hProcess4"/>
    <dgm:cxn modelId="{1F1187AE-E1F0-44F5-8986-1DA9A05583A8}" type="presParOf" srcId="{6739F8C4-68AC-4DBD-82AB-28F32A829D1D}" destId="{72FCF637-139A-4A3F-9C29-C4A8580746AC}" srcOrd="1" destOrd="0" presId="urn:microsoft.com/office/officeart/2005/8/layout/hProcess4"/>
    <dgm:cxn modelId="{AC9480CA-1D1F-4946-88FA-891CF59B5475}" type="presParOf" srcId="{6739F8C4-68AC-4DBD-82AB-28F32A829D1D}" destId="{C4416002-2A92-4A2E-8A8F-C07F57D6584B}" srcOrd="2" destOrd="0" presId="urn:microsoft.com/office/officeart/2005/8/layout/hProcess4"/>
    <dgm:cxn modelId="{D1AE1B38-2F0C-4313-8842-1C39E77B099C}" type="presParOf" srcId="{6739F8C4-68AC-4DBD-82AB-28F32A829D1D}" destId="{DEB38574-8464-488A-A5D2-876BA9A002B3}" srcOrd="3" destOrd="0" presId="urn:microsoft.com/office/officeart/2005/8/layout/hProcess4"/>
    <dgm:cxn modelId="{AEBD566B-5900-4FDF-B959-68C0BAC39ABE}" type="presParOf" srcId="{6739F8C4-68AC-4DBD-82AB-28F32A829D1D}" destId="{D2FF1B92-3E2C-42E1-ABB6-6A59CCC1956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4566-1C56-4021-89F3-90899513114F}">
      <dsp:nvSpPr>
        <dsp:cNvPr id="0" name=""/>
        <dsp:cNvSpPr/>
      </dsp:nvSpPr>
      <dsp:spPr>
        <a:xfrm>
          <a:off x="1787" y="1951343"/>
          <a:ext cx="1874614" cy="1546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 Plug in autopilot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 Autopilot turns 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3 Select display level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4 Drive to position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5 Connect to tiller</a:t>
          </a:r>
        </a:p>
      </dsp:txBody>
      <dsp:txXfrm>
        <a:off x="37369" y="1986925"/>
        <a:ext cx="1803450" cy="1143679"/>
      </dsp:txXfrm>
    </dsp:sp>
    <dsp:sp modelId="{B8613C09-63C1-44C6-97F5-FC5FD8743098}">
      <dsp:nvSpPr>
        <dsp:cNvPr id="0" name=""/>
        <dsp:cNvSpPr/>
      </dsp:nvSpPr>
      <dsp:spPr>
        <a:xfrm>
          <a:off x="1046003" y="2286303"/>
          <a:ext cx="2116528" cy="2116528"/>
        </a:xfrm>
        <a:prstGeom prst="leftCircularArrow">
          <a:avLst>
            <a:gd name="adj1" fmla="val 3385"/>
            <a:gd name="adj2" fmla="val 418861"/>
            <a:gd name="adj3" fmla="val 219437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E486C-BB4D-40F8-94CF-A1183B8DCAEC}">
      <dsp:nvSpPr>
        <dsp:cNvPr id="0" name=""/>
        <dsp:cNvSpPr/>
      </dsp:nvSpPr>
      <dsp:spPr>
        <a:xfrm>
          <a:off x="418368" y="3166187"/>
          <a:ext cx="1666324" cy="6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Autopilot ready for use</a:t>
          </a:r>
        </a:p>
      </dsp:txBody>
      <dsp:txXfrm>
        <a:off x="437776" y="3185595"/>
        <a:ext cx="1627508" cy="623826"/>
      </dsp:txXfrm>
    </dsp:sp>
    <dsp:sp modelId="{28F68525-B7EB-4CC6-8F78-3AA7A6B9E492}">
      <dsp:nvSpPr>
        <dsp:cNvPr id="0" name=""/>
        <dsp:cNvSpPr/>
      </dsp:nvSpPr>
      <dsp:spPr>
        <a:xfrm>
          <a:off x="2425864" y="1951343"/>
          <a:ext cx="1874614" cy="1546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7 Select program mode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6 Steady boat on course</a:t>
          </a:r>
        </a:p>
      </dsp:txBody>
      <dsp:txXfrm>
        <a:off x="2461446" y="2318246"/>
        <a:ext cx="1803450" cy="1143679"/>
      </dsp:txXfrm>
    </dsp:sp>
    <dsp:sp modelId="{9847B99C-EE69-4696-B879-A9D05F98E880}">
      <dsp:nvSpPr>
        <dsp:cNvPr id="0" name=""/>
        <dsp:cNvSpPr/>
      </dsp:nvSpPr>
      <dsp:spPr>
        <a:xfrm>
          <a:off x="3454458" y="985395"/>
          <a:ext cx="2356062" cy="2356062"/>
        </a:xfrm>
        <a:prstGeom prst="circularArrow">
          <a:avLst>
            <a:gd name="adj1" fmla="val 3041"/>
            <a:gd name="adj2" fmla="val 373226"/>
            <a:gd name="adj3" fmla="val 19451264"/>
            <a:gd name="adj4" fmla="val 12575511"/>
            <a:gd name="adj5" fmla="val 35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14FD4-4419-448A-8139-992C354BCEC1}">
      <dsp:nvSpPr>
        <dsp:cNvPr id="0" name=""/>
        <dsp:cNvSpPr/>
      </dsp:nvSpPr>
      <dsp:spPr>
        <a:xfrm>
          <a:off x="2842445" y="1620022"/>
          <a:ext cx="1666324" cy="6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Autopilot in control</a:t>
          </a:r>
        </a:p>
      </dsp:txBody>
      <dsp:txXfrm>
        <a:off x="2861853" y="1639430"/>
        <a:ext cx="1627508" cy="623826"/>
      </dsp:txXfrm>
    </dsp:sp>
    <dsp:sp modelId="{72872BA5-B4F5-4415-A3B2-F9EEB58BF9E0}">
      <dsp:nvSpPr>
        <dsp:cNvPr id="0" name=""/>
        <dsp:cNvSpPr/>
      </dsp:nvSpPr>
      <dsp:spPr>
        <a:xfrm>
          <a:off x="4849940" y="1951343"/>
          <a:ext cx="1874614" cy="1546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8 Monitor messages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9 Alter CTS as needed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10 Override manually as needed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11 Tack as needed</a:t>
          </a:r>
        </a:p>
      </dsp:txBody>
      <dsp:txXfrm>
        <a:off x="4885522" y="1986925"/>
        <a:ext cx="1803450" cy="1143679"/>
      </dsp:txXfrm>
    </dsp:sp>
    <dsp:sp modelId="{FC8E23AA-4704-4549-A668-8FD3399935F4}">
      <dsp:nvSpPr>
        <dsp:cNvPr id="0" name=""/>
        <dsp:cNvSpPr/>
      </dsp:nvSpPr>
      <dsp:spPr>
        <a:xfrm>
          <a:off x="5894156" y="2286303"/>
          <a:ext cx="2116528" cy="2116528"/>
        </a:xfrm>
        <a:prstGeom prst="leftCircularArrow">
          <a:avLst>
            <a:gd name="adj1" fmla="val 3385"/>
            <a:gd name="adj2" fmla="val 418861"/>
            <a:gd name="adj3" fmla="val 219437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F8619-3EB2-448E-9EFC-43CFB252E3AA}">
      <dsp:nvSpPr>
        <dsp:cNvPr id="0" name=""/>
        <dsp:cNvSpPr/>
      </dsp:nvSpPr>
      <dsp:spPr>
        <a:xfrm>
          <a:off x="5266521" y="3166187"/>
          <a:ext cx="1666324" cy="6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 System</a:t>
          </a:r>
        </a:p>
      </dsp:txBody>
      <dsp:txXfrm>
        <a:off x="5285929" y="3185595"/>
        <a:ext cx="1627508" cy="623826"/>
      </dsp:txXfrm>
    </dsp:sp>
    <dsp:sp modelId="{AA3EA7B7-B378-47E2-AC01-34B4968394DE}">
      <dsp:nvSpPr>
        <dsp:cNvPr id="0" name=""/>
        <dsp:cNvSpPr/>
      </dsp:nvSpPr>
      <dsp:spPr>
        <a:xfrm>
          <a:off x="7274017" y="1951343"/>
          <a:ext cx="1874614" cy="1546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13 Alarm disengage (Unintentional)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12 Manual disengage (Intentional)</a:t>
          </a:r>
        </a:p>
      </dsp:txBody>
      <dsp:txXfrm>
        <a:off x="7309599" y="2318246"/>
        <a:ext cx="1803450" cy="1143679"/>
      </dsp:txXfrm>
    </dsp:sp>
    <dsp:sp modelId="{6B4B8819-B223-4A87-92D6-2488E1157921}">
      <dsp:nvSpPr>
        <dsp:cNvPr id="0" name=""/>
        <dsp:cNvSpPr/>
      </dsp:nvSpPr>
      <dsp:spPr>
        <a:xfrm>
          <a:off x="8302611" y="985395"/>
          <a:ext cx="2356062" cy="2356062"/>
        </a:xfrm>
        <a:prstGeom prst="circularArrow">
          <a:avLst>
            <a:gd name="adj1" fmla="val 3041"/>
            <a:gd name="adj2" fmla="val 373226"/>
            <a:gd name="adj3" fmla="val 19451264"/>
            <a:gd name="adj4" fmla="val 12575511"/>
            <a:gd name="adj5" fmla="val 35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ACA4-1EE0-4601-9BA3-782437AF183C}">
      <dsp:nvSpPr>
        <dsp:cNvPr id="0" name=""/>
        <dsp:cNvSpPr/>
      </dsp:nvSpPr>
      <dsp:spPr>
        <a:xfrm>
          <a:off x="7690598" y="1620022"/>
          <a:ext cx="1666324" cy="6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Autopilot connected but disengaged</a:t>
          </a:r>
        </a:p>
      </dsp:txBody>
      <dsp:txXfrm>
        <a:off x="7710006" y="1639430"/>
        <a:ext cx="1627508" cy="623826"/>
      </dsp:txXfrm>
    </dsp:sp>
    <dsp:sp modelId="{72FCF637-139A-4A3F-9C29-C4A8580746AC}">
      <dsp:nvSpPr>
        <dsp:cNvPr id="0" name=""/>
        <dsp:cNvSpPr/>
      </dsp:nvSpPr>
      <dsp:spPr>
        <a:xfrm>
          <a:off x="9698094" y="1951343"/>
          <a:ext cx="1874614" cy="1546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14 Disconnect from tiller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15 Drive to in position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16 Unplug and store safely</a:t>
          </a:r>
        </a:p>
      </dsp:txBody>
      <dsp:txXfrm>
        <a:off x="9733676" y="1986925"/>
        <a:ext cx="1803450" cy="1143679"/>
      </dsp:txXfrm>
    </dsp:sp>
    <dsp:sp modelId="{DEB38574-8464-488A-A5D2-876BA9A002B3}">
      <dsp:nvSpPr>
        <dsp:cNvPr id="0" name=""/>
        <dsp:cNvSpPr/>
      </dsp:nvSpPr>
      <dsp:spPr>
        <a:xfrm>
          <a:off x="10114675" y="3166187"/>
          <a:ext cx="1666324" cy="6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Autopilot dismounted</a:t>
          </a:r>
        </a:p>
      </dsp:txBody>
      <dsp:txXfrm>
        <a:off x="10134083" y="3185595"/>
        <a:ext cx="1627508" cy="623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24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5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2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6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9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8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3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13EA-7AF2-4455-9624-60EB8E53993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7603F-9E64-48E2-B70E-06FFE4A62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487" y="83586"/>
            <a:ext cx="9144000" cy="444315"/>
          </a:xfrm>
        </p:spPr>
        <p:txBody>
          <a:bodyPr/>
          <a:lstStyle/>
          <a:p>
            <a:r>
              <a:rPr lang="en-GB" dirty="0"/>
              <a:t>System Layout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7472" y="2356108"/>
            <a:ext cx="1366887" cy="1819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Arduino Uno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2387" y="1623314"/>
            <a:ext cx="2017337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LCD display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662382" y="2405738"/>
            <a:ext cx="2017337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Bluetooth </a:t>
            </a:r>
            <a:r>
              <a:rPr lang="en-GB" dirty="0" err="1"/>
              <a:t>comms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64742" y="5653131"/>
            <a:ext cx="2017337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 driver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4742" y="4721055"/>
            <a:ext cx="2017337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Arduino Relay 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2382" y="3194641"/>
            <a:ext cx="2017337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Tilt Compensated Compass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9476" y="2763814"/>
            <a:ext cx="2017337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RC 6 Chanel Relay board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9476" y="1954152"/>
            <a:ext cx="2017337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buttons x 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177" y="518474"/>
            <a:ext cx="1366887" cy="6445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12V supply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94066" y="5919439"/>
            <a:ext cx="1366887" cy="6445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Autopilot 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73175" y="305743"/>
            <a:ext cx="1366887" cy="18193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Mobile phone controller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73175" y="2749587"/>
            <a:ext cx="1366887" cy="6810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Bluetooth </a:t>
            </a:r>
            <a:r>
              <a:rPr lang="en-GB" dirty="0" err="1"/>
              <a:t>comms</a:t>
            </a:r>
            <a:endParaRPr lang="en-GB" dirty="0"/>
          </a:p>
        </p:txBody>
      </p:sp>
      <p:sp>
        <p:nvSpPr>
          <p:cNvPr id="17" name="Lightning Bolt 16"/>
          <p:cNvSpPr/>
          <p:nvPr/>
        </p:nvSpPr>
        <p:spPr>
          <a:xfrm>
            <a:off x="8682082" y="2488676"/>
            <a:ext cx="1791093" cy="292231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or: Elbow 18"/>
          <p:cNvCxnSpPr>
            <a:stCxn id="5" idx="3"/>
            <a:endCxn id="6" idx="1"/>
          </p:cNvCxnSpPr>
          <p:nvPr/>
        </p:nvCxnSpPr>
        <p:spPr>
          <a:xfrm flipV="1">
            <a:off x="5684359" y="1889622"/>
            <a:ext cx="978028" cy="1376173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0" idx="1"/>
            <a:endCxn id="5" idx="3"/>
          </p:cNvCxnSpPr>
          <p:nvPr/>
        </p:nvCxnSpPr>
        <p:spPr>
          <a:xfrm rot="10800000">
            <a:off x="5684360" y="3265795"/>
            <a:ext cx="978023" cy="1951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stCxn id="5" idx="3"/>
            <a:endCxn id="7" idx="1"/>
          </p:cNvCxnSpPr>
          <p:nvPr/>
        </p:nvCxnSpPr>
        <p:spPr>
          <a:xfrm flipV="1">
            <a:off x="5684359" y="2672046"/>
            <a:ext cx="978023" cy="593749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11479" y="2356108"/>
            <a:ext cx="447779" cy="1819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Arduino GPIO</a:t>
            </a:r>
          </a:p>
        </p:txBody>
      </p:sp>
      <p:cxnSp>
        <p:nvCxnSpPr>
          <p:cNvPr id="32" name="Connector: Elbow 31"/>
          <p:cNvCxnSpPr>
            <a:stCxn id="12" idx="3"/>
            <a:endCxn id="28" idx="1"/>
          </p:cNvCxnSpPr>
          <p:nvPr/>
        </p:nvCxnSpPr>
        <p:spPr>
          <a:xfrm>
            <a:off x="2806813" y="2220460"/>
            <a:ext cx="704666" cy="104533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28" idx="2"/>
            <a:endCxn id="8" idx="1"/>
          </p:cNvCxnSpPr>
          <p:nvPr/>
        </p:nvCxnSpPr>
        <p:spPr>
          <a:xfrm rot="16200000" flipH="1">
            <a:off x="4328076" y="3582773"/>
            <a:ext cx="1743958" cy="2929373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28" idx="2"/>
            <a:endCxn id="9" idx="1"/>
          </p:cNvCxnSpPr>
          <p:nvPr/>
        </p:nvCxnSpPr>
        <p:spPr>
          <a:xfrm rot="16200000" flipH="1">
            <a:off x="4794114" y="3116735"/>
            <a:ext cx="811882" cy="2929373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5" idx="1"/>
            <a:endCxn id="28" idx="3"/>
          </p:cNvCxnSpPr>
          <p:nvPr/>
        </p:nvCxnSpPr>
        <p:spPr>
          <a:xfrm rot="10800000">
            <a:off x="3959258" y="3265795"/>
            <a:ext cx="35821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69296" y="4654768"/>
            <a:ext cx="2017337" cy="532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RC 6 Channel hand controller</a:t>
            </a:r>
          </a:p>
        </p:txBody>
      </p:sp>
      <p:sp>
        <p:nvSpPr>
          <p:cNvPr id="81" name="Lightning Bolt 80"/>
          <p:cNvSpPr/>
          <p:nvPr/>
        </p:nvSpPr>
        <p:spPr>
          <a:xfrm flipV="1">
            <a:off x="1442306" y="3430023"/>
            <a:ext cx="407706" cy="1091151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nector: Elbow 82"/>
          <p:cNvCxnSpPr>
            <a:stCxn id="13" idx="1"/>
            <a:endCxn id="5" idx="0"/>
          </p:cNvCxnSpPr>
          <p:nvPr/>
        </p:nvCxnSpPr>
        <p:spPr>
          <a:xfrm rot="10800000" flipH="1" flipV="1">
            <a:off x="556176" y="840754"/>
            <a:ext cx="4444739" cy="1515353"/>
          </a:xfrm>
          <a:prstGeom prst="bentConnector4">
            <a:avLst>
              <a:gd name="adj1" fmla="val -5143"/>
              <a:gd name="adj2" fmla="val 606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13" idx="1"/>
            <a:endCxn id="11" idx="1"/>
          </p:cNvCxnSpPr>
          <p:nvPr/>
        </p:nvCxnSpPr>
        <p:spPr>
          <a:xfrm rot="10800000" flipH="1" flipV="1">
            <a:off x="556176" y="840754"/>
            <a:ext cx="233299" cy="2189367"/>
          </a:xfrm>
          <a:prstGeom prst="bentConnector3">
            <a:avLst>
              <a:gd name="adj1" fmla="val -979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stCxn id="13" idx="1"/>
            <a:endCxn id="8" idx="2"/>
          </p:cNvCxnSpPr>
          <p:nvPr/>
        </p:nvCxnSpPr>
        <p:spPr>
          <a:xfrm rot="10800000" flipH="1" flipV="1">
            <a:off x="556177" y="840754"/>
            <a:ext cx="7117234" cy="5344991"/>
          </a:xfrm>
          <a:prstGeom prst="bentConnector4">
            <a:avLst>
              <a:gd name="adj1" fmla="val -3212"/>
              <a:gd name="adj2" fmla="val 1042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/>
          <p:cNvCxnSpPr>
            <a:stCxn id="8" idx="3"/>
            <a:endCxn id="14" idx="1"/>
          </p:cNvCxnSpPr>
          <p:nvPr/>
        </p:nvCxnSpPr>
        <p:spPr>
          <a:xfrm>
            <a:off x="8682079" y="5919439"/>
            <a:ext cx="1611987" cy="3222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284459" y="4997970"/>
            <a:ext cx="1366887" cy="644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Warning buzzer</a:t>
            </a:r>
          </a:p>
        </p:txBody>
      </p:sp>
      <p:cxnSp>
        <p:nvCxnSpPr>
          <p:cNvPr id="111" name="Connector: Elbow 110"/>
          <p:cNvCxnSpPr>
            <a:stCxn id="13" idx="1"/>
            <a:endCxn id="9" idx="2"/>
          </p:cNvCxnSpPr>
          <p:nvPr/>
        </p:nvCxnSpPr>
        <p:spPr>
          <a:xfrm rot="10800000" flipH="1" flipV="1">
            <a:off x="556177" y="840754"/>
            <a:ext cx="7117234" cy="4412915"/>
          </a:xfrm>
          <a:prstGeom prst="bentConnector4">
            <a:avLst>
              <a:gd name="adj1" fmla="val -3212"/>
              <a:gd name="adj2" fmla="val 1051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294066" y="3988559"/>
            <a:ext cx="1357280" cy="532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LED indicators</a:t>
            </a:r>
          </a:p>
        </p:txBody>
      </p:sp>
      <p:cxnSp>
        <p:nvCxnSpPr>
          <p:cNvPr id="121" name="Connector: Elbow 120"/>
          <p:cNvCxnSpPr>
            <a:stCxn id="28" idx="2"/>
            <a:endCxn id="118" idx="1"/>
          </p:cNvCxnSpPr>
          <p:nvPr/>
        </p:nvCxnSpPr>
        <p:spPr>
          <a:xfrm rot="16200000" flipH="1">
            <a:off x="6975024" y="935825"/>
            <a:ext cx="79386" cy="6558697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/>
          <p:cNvCxnSpPr>
            <a:stCxn id="9" idx="3"/>
            <a:endCxn id="103" idx="1"/>
          </p:cNvCxnSpPr>
          <p:nvPr/>
        </p:nvCxnSpPr>
        <p:spPr>
          <a:xfrm>
            <a:off x="8682079" y="4987363"/>
            <a:ext cx="1602380" cy="3328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738484" y="514276"/>
            <a:ext cx="2017337" cy="79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Current and voltage measurements</a:t>
            </a:r>
          </a:p>
        </p:txBody>
      </p:sp>
      <p:cxnSp>
        <p:nvCxnSpPr>
          <p:cNvPr id="151" name="Connector: Elbow 150"/>
          <p:cNvCxnSpPr>
            <a:stCxn id="150" idx="2"/>
            <a:endCxn id="28" idx="0"/>
          </p:cNvCxnSpPr>
          <p:nvPr/>
        </p:nvCxnSpPr>
        <p:spPr>
          <a:xfrm rot="5400000">
            <a:off x="3217927" y="1826881"/>
            <a:ext cx="1046669" cy="117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" idx="2"/>
            <a:endCxn id="11" idx="0"/>
          </p:cNvCxnSpPr>
          <p:nvPr/>
        </p:nvCxnSpPr>
        <p:spPr>
          <a:xfrm>
            <a:off x="1798145" y="2486767"/>
            <a:ext cx="0" cy="277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/>
          <p:cNvCxnSpPr/>
          <p:nvPr/>
        </p:nvCxnSpPr>
        <p:spPr>
          <a:xfrm>
            <a:off x="6187513" y="689615"/>
            <a:ext cx="1467042" cy="2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/>
          <p:cNvCxnSpPr/>
          <p:nvPr/>
        </p:nvCxnSpPr>
        <p:spPr>
          <a:xfrm>
            <a:off x="6192226" y="993937"/>
            <a:ext cx="148118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/>
          <p:cNvCxnSpPr/>
          <p:nvPr/>
        </p:nvCxnSpPr>
        <p:spPr>
          <a:xfrm>
            <a:off x="6173370" y="1306791"/>
            <a:ext cx="148118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692572" y="45543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I2C bus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730589" y="76842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12v link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722754" y="11059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GIPO link</a:t>
            </a:r>
          </a:p>
        </p:txBody>
      </p:sp>
      <p:cxnSp>
        <p:nvCxnSpPr>
          <p:cNvPr id="45" name="Connector: Elbow 44"/>
          <p:cNvCxnSpPr>
            <a:cxnSpLocks/>
            <a:endCxn id="150" idx="1"/>
          </p:cNvCxnSpPr>
          <p:nvPr/>
        </p:nvCxnSpPr>
        <p:spPr>
          <a:xfrm rot="5400000" flipH="1" flipV="1">
            <a:off x="2089882" y="1141142"/>
            <a:ext cx="877885" cy="41931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16" idx="0"/>
            <a:endCxn id="15" idx="2"/>
          </p:cNvCxnSpPr>
          <p:nvPr/>
        </p:nvCxnSpPr>
        <p:spPr>
          <a:xfrm rot="5400000" flipH="1" flipV="1">
            <a:off x="10844384" y="2437352"/>
            <a:ext cx="624471" cy="1270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/>
          <p:cNvSpPr/>
          <p:nvPr/>
        </p:nvSpPr>
        <p:spPr>
          <a:xfrm>
            <a:off x="1296237" y="527901"/>
            <a:ext cx="5446207" cy="6224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487" y="83586"/>
            <a:ext cx="9144000" cy="444315"/>
          </a:xfrm>
        </p:spPr>
        <p:txBody>
          <a:bodyPr/>
          <a:lstStyle/>
          <a:p>
            <a:r>
              <a:rPr lang="en-GB" dirty="0"/>
              <a:t>Interface layout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596433" y="1063276"/>
            <a:ext cx="4819997" cy="231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err="1"/>
              <a:t>Msg</a:t>
            </a:r>
            <a:r>
              <a:rPr lang="en-GB" sz="3200" dirty="0"/>
              <a:t>=       	Program= </a:t>
            </a:r>
          </a:p>
          <a:p>
            <a:r>
              <a:rPr lang="en-GB" sz="3200" dirty="0" err="1"/>
              <a:t>Cts</a:t>
            </a:r>
            <a:r>
              <a:rPr lang="en-GB" sz="3200" dirty="0"/>
              <a:t>=		D </a:t>
            </a:r>
            <a:r>
              <a:rPr lang="en-GB" sz="3200" dirty="0" err="1"/>
              <a:t>Hdg</a:t>
            </a:r>
            <a:r>
              <a:rPr lang="en-GB" sz="3200" dirty="0"/>
              <a:t>=	D</a:t>
            </a:r>
          </a:p>
          <a:p>
            <a:r>
              <a:rPr lang="en-GB" sz="3200" dirty="0"/>
              <a:t>Mot=		% P     =	D</a:t>
            </a:r>
          </a:p>
          <a:p>
            <a:r>
              <a:rPr lang="en-GB" sz="3200" dirty="0"/>
              <a:t>I       =	A  D     =	V</a:t>
            </a:r>
          </a:p>
          <a:p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5887923" y="3606235"/>
            <a:ext cx="528506" cy="469784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1596433" y="3539568"/>
            <a:ext cx="528506" cy="46978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3742179" y="4602392"/>
            <a:ext cx="528506" cy="4697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2274035" y="5177666"/>
            <a:ext cx="528506" cy="4697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5210323" y="5177666"/>
            <a:ext cx="528506" cy="4697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5210323" y="6182501"/>
            <a:ext cx="528506" cy="4697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54" name="Oval 53"/>
          <p:cNvSpPr/>
          <p:nvPr/>
        </p:nvSpPr>
        <p:spPr>
          <a:xfrm>
            <a:off x="2274035" y="6182501"/>
            <a:ext cx="528506" cy="4697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3742178" y="3635258"/>
            <a:ext cx="528506" cy="4697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702780" y="934340"/>
            <a:ext cx="1989573" cy="4883499"/>
            <a:chOff x="8330084" y="1537398"/>
            <a:chExt cx="1989573" cy="4883499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8330084" y="2522136"/>
              <a:ext cx="1989573" cy="3898761"/>
            </a:xfrm>
            <a:prstGeom prst="roundRec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9207807" y="2804122"/>
              <a:ext cx="205480" cy="206282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8427353" y="4407723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9631243" y="4407723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9631243" y="5412558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8427353" y="5412558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4" name="Chord 3"/>
            <p:cNvSpPr/>
            <p:nvPr/>
          </p:nvSpPr>
          <p:spPr>
            <a:xfrm>
              <a:off x="8853347" y="3120337"/>
              <a:ext cx="854110" cy="854110"/>
            </a:xfrm>
            <a:prstGeom prst="chord">
              <a:avLst>
                <a:gd name="adj1" fmla="val 10721304"/>
                <a:gd name="adj2" fmla="val 111644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5" name="Chord 64"/>
            <p:cNvSpPr/>
            <p:nvPr/>
          </p:nvSpPr>
          <p:spPr>
            <a:xfrm>
              <a:off x="8853347" y="3336975"/>
              <a:ext cx="854110" cy="854110"/>
            </a:xfrm>
            <a:prstGeom prst="chord">
              <a:avLst>
                <a:gd name="adj1" fmla="val 21510831"/>
                <a:gd name="adj2" fmla="val 10980649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11437" y="1537398"/>
              <a:ext cx="90436" cy="984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allout: Line 25"/>
          <p:cNvSpPr/>
          <p:nvPr/>
        </p:nvSpPr>
        <p:spPr>
          <a:xfrm>
            <a:off x="7423771" y="3070102"/>
            <a:ext cx="765637" cy="836589"/>
          </a:xfrm>
          <a:prstGeom prst="borderCallout1">
            <a:avLst>
              <a:gd name="adj1" fmla="val 18750"/>
              <a:gd name="adj2" fmla="val -8333"/>
              <a:gd name="adj3" fmla="val 83944"/>
              <a:gd name="adj4" fmla="val -1267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LED 2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Alarm/Input light</a:t>
            </a:r>
          </a:p>
        </p:txBody>
      </p:sp>
      <p:sp>
        <p:nvSpPr>
          <p:cNvPr id="71" name="Callout: Line 70"/>
          <p:cNvSpPr/>
          <p:nvPr/>
        </p:nvSpPr>
        <p:spPr>
          <a:xfrm>
            <a:off x="7412741" y="2008740"/>
            <a:ext cx="765634" cy="861357"/>
          </a:xfrm>
          <a:prstGeom prst="borderCallout1">
            <a:avLst>
              <a:gd name="adj1" fmla="val 18750"/>
              <a:gd name="adj2" fmla="val -8333"/>
              <a:gd name="adj3" fmla="val 51139"/>
              <a:gd name="adj4" fmla="val -1178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4 x 20 character display</a:t>
            </a:r>
          </a:p>
        </p:txBody>
      </p:sp>
      <p:sp>
        <p:nvSpPr>
          <p:cNvPr id="72" name="Callout: Line 71"/>
          <p:cNvSpPr/>
          <p:nvPr/>
        </p:nvSpPr>
        <p:spPr>
          <a:xfrm>
            <a:off x="7423773" y="4009352"/>
            <a:ext cx="765635" cy="590490"/>
          </a:xfrm>
          <a:prstGeom prst="borderCallout1">
            <a:avLst>
              <a:gd name="adj1" fmla="val 18750"/>
              <a:gd name="adj2" fmla="val -8333"/>
              <a:gd name="adj3" fmla="val 16563"/>
              <a:gd name="adj4" fmla="val -4068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Button 1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[</a:t>
            </a:r>
            <a:r>
              <a:rPr lang="en-GB" sz="1200" dirty="0" err="1">
                <a:solidFill>
                  <a:schemeClr val="tx1"/>
                </a:solidFill>
              </a:rPr>
              <a:t>Stbd</a:t>
            </a:r>
            <a:r>
              <a:rPr lang="en-GB" sz="1200" dirty="0">
                <a:solidFill>
                  <a:schemeClr val="tx1"/>
                </a:solidFill>
              </a:rPr>
              <a:t> button]</a:t>
            </a:r>
          </a:p>
        </p:txBody>
      </p:sp>
      <p:sp>
        <p:nvSpPr>
          <p:cNvPr id="73" name="Callout: Line 72"/>
          <p:cNvSpPr/>
          <p:nvPr/>
        </p:nvSpPr>
        <p:spPr>
          <a:xfrm>
            <a:off x="7423773" y="4688794"/>
            <a:ext cx="765635" cy="590490"/>
          </a:xfrm>
          <a:prstGeom prst="borderCallout1">
            <a:avLst>
              <a:gd name="adj1" fmla="val 18750"/>
              <a:gd name="adj2" fmla="val -8333"/>
              <a:gd name="adj3" fmla="val 23370"/>
              <a:gd name="adj4" fmla="val -36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Button 2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[Pt button]</a:t>
            </a:r>
          </a:p>
        </p:txBody>
      </p:sp>
      <p:sp>
        <p:nvSpPr>
          <p:cNvPr id="74" name="Callout: Line 73"/>
          <p:cNvSpPr/>
          <p:nvPr/>
        </p:nvSpPr>
        <p:spPr>
          <a:xfrm>
            <a:off x="7423772" y="5353291"/>
            <a:ext cx="1270958" cy="464548"/>
          </a:xfrm>
          <a:prstGeom prst="borderCallout1">
            <a:avLst>
              <a:gd name="adj1" fmla="val 18750"/>
              <a:gd name="adj2" fmla="val -8333"/>
              <a:gd name="adj3" fmla="val 15279"/>
              <a:gd name="adj4" fmla="val -139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Button 4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[Scroll/Accept]</a:t>
            </a:r>
          </a:p>
        </p:txBody>
      </p:sp>
      <p:sp>
        <p:nvSpPr>
          <p:cNvPr id="76" name="Callout: Line 75"/>
          <p:cNvSpPr/>
          <p:nvPr/>
        </p:nvSpPr>
        <p:spPr>
          <a:xfrm>
            <a:off x="90436" y="3794617"/>
            <a:ext cx="942574" cy="874128"/>
          </a:xfrm>
          <a:prstGeom prst="borderCallout1">
            <a:avLst>
              <a:gd name="adj1" fmla="val 63509"/>
              <a:gd name="adj2" fmla="val 100792"/>
              <a:gd name="adj3" fmla="val 156311"/>
              <a:gd name="adj4" fmla="val 220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Button 3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[Set/Cancel/Resume button]</a:t>
            </a:r>
          </a:p>
        </p:txBody>
      </p:sp>
      <p:sp>
        <p:nvSpPr>
          <p:cNvPr id="77" name="Callout: Line 76"/>
          <p:cNvSpPr/>
          <p:nvPr/>
        </p:nvSpPr>
        <p:spPr>
          <a:xfrm>
            <a:off x="90437" y="5371240"/>
            <a:ext cx="942574" cy="819068"/>
          </a:xfrm>
          <a:prstGeom prst="borderCallout1">
            <a:avLst>
              <a:gd name="adj1" fmla="val 63509"/>
              <a:gd name="adj2" fmla="val 100792"/>
              <a:gd name="adj3" fmla="val 108495"/>
              <a:gd name="adj4" fmla="val 2093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Button 5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[Gain/Pt tack]</a:t>
            </a:r>
          </a:p>
        </p:txBody>
      </p:sp>
      <p:sp>
        <p:nvSpPr>
          <p:cNvPr id="78" name="Callout: Line 77"/>
          <p:cNvSpPr/>
          <p:nvPr/>
        </p:nvSpPr>
        <p:spPr>
          <a:xfrm>
            <a:off x="90436" y="2751438"/>
            <a:ext cx="893798" cy="819068"/>
          </a:xfrm>
          <a:prstGeom prst="borderCallout1">
            <a:avLst>
              <a:gd name="adj1" fmla="val 63509"/>
              <a:gd name="adj2" fmla="val 100792"/>
              <a:gd name="adj3" fmla="val 101134"/>
              <a:gd name="adj4" fmla="val 1620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LED 1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[Program/Warning light]</a:t>
            </a:r>
          </a:p>
        </p:txBody>
      </p:sp>
      <p:sp>
        <p:nvSpPr>
          <p:cNvPr id="79" name="Callout: Line 78"/>
          <p:cNvSpPr/>
          <p:nvPr/>
        </p:nvSpPr>
        <p:spPr>
          <a:xfrm>
            <a:off x="8490856" y="632597"/>
            <a:ext cx="765634" cy="861357"/>
          </a:xfrm>
          <a:prstGeom prst="borderCallout1">
            <a:avLst>
              <a:gd name="adj1" fmla="val 184403"/>
              <a:gd name="adj2" fmla="val 243652"/>
              <a:gd name="adj3" fmla="val 121133"/>
              <a:gd name="adj4" fmla="val 763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Remote Control </a:t>
            </a:r>
            <a:r>
              <a:rPr lang="en-GB" sz="1200" dirty="0" err="1">
                <a:solidFill>
                  <a:schemeClr val="tx1"/>
                </a:solidFill>
              </a:rPr>
              <a:t>Tx</a:t>
            </a:r>
            <a:r>
              <a:rPr lang="en-GB" sz="1200" dirty="0">
                <a:solidFill>
                  <a:schemeClr val="tx1"/>
                </a:solidFill>
              </a:rPr>
              <a:t> light</a:t>
            </a:r>
          </a:p>
        </p:txBody>
      </p:sp>
      <p:sp>
        <p:nvSpPr>
          <p:cNvPr id="82" name="Callout: Line 81"/>
          <p:cNvSpPr/>
          <p:nvPr/>
        </p:nvSpPr>
        <p:spPr>
          <a:xfrm>
            <a:off x="8498285" y="2089775"/>
            <a:ext cx="765634" cy="1986244"/>
          </a:xfrm>
          <a:prstGeom prst="borderCallout1">
            <a:avLst>
              <a:gd name="adj1" fmla="val 100410"/>
              <a:gd name="adj2" fmla="val 204279"/>
              <a:gd name="adj3" fmla="val 54638"/>
              <a:gd name="adj4" fmla="val 1105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Remote Control buttons have same function as control unit buttons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52824" y="5881783"/>
            <a:ext cx="20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 Control unit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69735" y="6182501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Control unit</a:t>
            </a:r>
          </a:p>
        </p:txBody>
      </p:sp>
      <p:sp>
        <p:nvSpPr>
          <p:cNvPr id="37" name="Oval 36"/>
          <p:cNvSpPr/>
          <p:nvPr/>
        </p:nvSpPr>
        <p:spPr>
          <a:xfrm>
            <a:off x="3520968" y="5215367"/>
            <a:ext cx="970928" cy="863048"/>
          </a:xfrm>
          <a:prstGeom prst="ellipse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 contourW="12700">
            <a:bevelT prst="slope"/>
            <a:bevelB prst="relaxedIns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Callout: Line 35"/>
          <p:cNvSpPr/>
          <p:nvPr/>
        </p:nvSpPr>
        <p:spPr>
          <a:xfrm>
            <a:off x="8694730" y="6251115"/>
            <a:ext cx="2626413" cy="551462"/>
          </a:xfrm>
          <a:prstGeom prst="borderCallout1">
            <a:avLst>
              <a:gd name="adj1" fmla="val -10860"/>
              <a:gd name="adj2" fmla="val 20473"/>
              <a:gd name="adj3" fmla="val -105143"/>
              <a:gd name="adj4" fmla="val -1717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Button 7 (Physically cuts out Bluetooth and beeper for silent operation{</a:t>
            </a:r>
          </a:p>
        </p:txBody>
      </p:sp>
      <p:sp>
        <p:nvSpPr>
          <p:cNvPr id="75" name="Callout: Line 74"/>
          <p:cNvSpPr/>
          <p:nvPr/>
        </p:nvSpPr>
        <p:spPr>
          <a:xfrm>
            <a:off x="7423771" y="6016996"/>
            <a:ext cx="1067085" cy="735496"/>
          </a:xfrm>
          <a:prstGeom prst="borderCallout1">
            <a:avLst>
              <a:gd name="adj1" fmla="val 18750"/>
              <a:gd name="adj2" fmla="val -8333"/>
              <a:gd name="adj3" fmla="val 36983"/>
              <a:gd name="adj4" fmla="val -930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Button 6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[Brightness/</a:t>
            </a:r>
            <a:r>
              <a:rPr lang="en-GB" sz="1200" dirty="0" err="1">
                <a:solidFill>
                  <a:schemeClr val="tx1"/>
                </a:solidFill>
              </a:rPr>
              <a:t>Stbd</a:t>
            </a:r>
            <a:r>
              <a:rPr lang="en-GB" sz="1200" dirty="0">
                <a:solidFill>
                  <a:schemeClr val="tx1"/>
                </a:solidFill>
              </a:rPr>
              <a:t> tack]</a:t>
            </a:r>
          </a:p>
        </p:txBody>
      </p:sp>
    </p:spTree>
    <p:extLst>
      <p:ext uri="{BB962C8B-B14F-4D97-AF65-F5344CB8AC3E}">
        <p14:creationId xmlns:p14="http://schemas.microsoft.com/office/powerpoint/2010/main" val="285995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487" y="83586"/>
            <a:ext cx="9144000" cy="444315"/>
          </a:xfrm>
        </p:spPr>
        <p:txBody>
          <a:bodyPr/>
          <a:lstStyle/>
          <a:p>
            <a:r>
              <a:rPr lang="en-GB" dirty="0"/>
              <a:t>Usage steps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863553" y="7033689"/>
            <a:ext cx="1989573" cy="4883499"/>
            <a:chOff x="8330084" y="1537398"/>
            <a:chExt cx="1989573" cy="4883499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8330084" y="2522136"/>
              <a:ext cx="1989573" cy="3898761"/>
            </a:xfrm>
            <a:prstGeom prst="roundRec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9207807" y="2804122"/>
              <a:ext cx="205480" cy="206282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8427353" y="4407723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9631243" y="4407723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9631243" y="5412558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8427353" y="5412558"/>
              <a:ext cx="528506" cy="4697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4" name="Chord 3"/>
            <p:cNvSpPr/>
            <p:nvPr/>
          </p:nvSpPr>
          <p:spPr>
            <a:xfrm>
              <a:off x="8853347" y="3120337"/>
              <a:ext cx="854110" cy="854110"/>
            </a:xfrm>
            <a:prstGeom prst="chord">
              <a:avLst>
                <a:gd name="adj1" fmla="val 10721304"/>
                <a:gd name="adj2" fmla="val 111644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5" name="Chord 64"/>
            <p:cNvSpPr/>
            <p:nvPr/>
          </p:nvSpPr>
          <p:spPr>
            <a:xfrm>
              <a:off x="8853347" y="3336975"/>
              <a:ext cx="854110" cy="854110"/>
            </a:xfrm>
            <a:prstGeom prst="chord">
              <a:avLst>
                <a:gd name="adj1" fmla="val 21510831"/>
                <a:gd name="adj2" fmla="val 10980649"/>
              </a:avLst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contourW="12700">
              <a:bevelT prst="slope"/>
              <a:bevelB prst="relaxedInset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11437" y="1537398"/>
              <a:ext cx="90436" cy="984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Callout: Line 78"/>
          <p:cNvSpPr/>
          <p:nvPr/>
        </p:nvSpPr>
        <p:spPr>
          <a:xfrm>
            <a:off x="8651629" y="6731946"/>
            <a:ext cx="765634" cy="861357"/>
          </a:xfrm>
          <a:prstGeom prst="borderCallout1">
            <a:avLst>
              <a:gd name="adj1" fmla="val 184403"/>
              <a:gd name="adj2" fmla="val 243652"/>
              <a:gd name="adj3" fmla="val 121133"/>
              <a:gd name="adj4" fmla="val 763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Remote Control </a:t>
            </a:r>
            <a:r>
              <a:rPr lang="en-GB" sz="1200" dirty="0" err="1">
                <a:solidFill>
                  <a:schemeClr val="tx1"/>
                </a:solidFill>
              </a:rPr>
              <a:t>Tx</a:t>
            </a:r>
            <a:r>
              <a:rPr lang="en-GB" sz="1200" dirty="0">
                <a:solidFill>
                  <a:schemeClr val="tx1"/>
                </a:solidFill>
              </a:rPr>
              <a:t> light</a:t>
            </a:r>
          </a:p>
        </p:txBody>
      </p:sp>
      <p:sp>
        <p:nvSpPr>
          <p:cNvPr id="82" name="Callout: Line 81"/>
          <p:cNvSpPr/>
          <p:nvPr/>
        </p:nvSpPr>
        <p:spPr>
          <a:xfrm>
            <a:off x="8659058" y="8189124"/>
            <a:ext cx="765634" cy="1986244"/>
          </a:xfrm>
          <a:prstGeom prst="borderCallout1">
            <a:avLst>
              <a:gd name="adj1" fmla="val 100410"/>
              <a:gd name="adj2" fmla="val 204279"/>
              <a:gd name="adj3" fmla="val 54638"/>
              <a:gd name="adj4" fmla="val 1105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Remote Control buttons have same function as control unit buttons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13597" y="11981132"/>
            <a:ext cx="20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 Control unit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3874953"/>
              </p:ext>
            </p:extLst>
          </p:nvPr>
        </p:nvGraphicFramePr>
        <p:xfrm>
          <a:off x="70338" y="744539"/>
          <a:ext cx="11782787" cy="544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6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281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Olly</dc:creator>
  <cp:lastModifiedBy>Olly</cp:lastModifiedBy>
  <cp:revision>15</cp:revision>
  <dcterms:created xsi:type="dcterms:W3CDTF">2017-01-05T19:33:33Z</dcterms:created>
  <dcterms:modified xsi:type="dcterms:W3CDTF">2017-04-26T19:13:27Z</dcterms:modified>
</cp:coreProperties>
</file>