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000"/>
    <a:srgbClr val="320000"/>
    <a:srgbClr val="820909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2" d="100"/>
          <a:sy n="112" d="100"/>
        </p:scale>
        <p:origin x="48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1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3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2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3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7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5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9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9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6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23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0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FBB0-7662-494C-AC3C-33AF21C5945F}" type="datetimeFigureOut">
              <a:rPr lang="en-GB" smtClean="0"/>
              <a:t>05/06/2017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476B-B5FF-42FF-B70F-65E35DF82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86000" y="1542534"/>
            <a:ext cx="3323551" cy="2295688"/>
            <a:chOff x="2286000" y="1542534"/>
            <a:chExt cx="2120239" cy="1464520"/>
          </a:xfrm>
        </p:grpSpPr>
        <p:sp>
          <p:nvSpPr>
            <p:cNvPr id="13" name="Rectangle 12"/>
            <p:cNvSpPr/>
            <p:nvPr/>
          </p:nvSpPr>
          <p:spPr>
            <a:xfrm>
              <a:off x="2286000" y="1597378"/>
              <a:ext cx="2120239" cy="1409676"/>
            </a:xfrm>
            <a:prstGeom prst="rect">
              <a:avLst/>
            </a:prstGeom>
            <a:solidFill>
              <a:srgbClr val="54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387600" y="1727200"/>
              <a:ext cx="80151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189111" y="1542534"/>
              <a:ext cx="884776" cy="33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Heading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387600" y="2096532"/>
              <a:ext cx="801511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89111" y="1911866"/>
              <a:ext cx="1186860" cy="33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Destination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387600" y="2444128"/>
              <a:ext cx="801511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89111" y="2259462"/>
              <a:ext cx="1103618" cy="33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solidFill>
                    <a:schemeClr val="bg1"/>
                  </a:solidFill>
                </a:rPr>
                <a:t>Wind_App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387600" y="2822388"/>
              <a:ext cx="80151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89111" y="2637722"/>
              <a:ext cx="1140556" cy="33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solidFill>
                    <a:schemeClr val="bg1"/>
                  </a:solidFill>
                </a:rPr>
                <a:t>Wind_True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00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68" y="1894311"/>
            <a:ext cx="1320232" cy="9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2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0CF386D-2904-4E72-ADAA-DFD8D45089C4}"/>
              </a:ext>
            </a:extLst>
          </p:cNvPr>
          <p:cNvGrpSpPr/>
          <p:nvPr/>
        </p:nvGrpSpPr>
        <p:grpSpPr>
          <a:xfrm>
            <a:off x="-8986" y="4451"/>
            <a:ext cx="6816422" cy="6705600"/>
            <a:chOff x="-8986" y="4451"/>
            <a:chExt cx="6816422" cy="6705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28D012-E856-48C0-9B4E-08CF846FCB24}"/>
                </a:ext>
              </a:extLst>
            </p:cNvPr>
            <p:cNvSpPr/>
            <p:nvPr/>
          </p:nvSpPr>
          <p:spPr>
            <a:xfrm>
              <a:off x="-8986" y="4451"/>
              <a:ext cx="6705600" cy="6705600"/>
            </a:xfrm>
            <a:prstGeom prst="ellipse">
              <a:avLst/>
            </a:prstGeom>
            <a:solidFill>
              <a:srgbClr val="32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75F5646-98F9-41BC-9192-1F232225C058}"/>
                </a:ext>
              </a:extLst>
            </p:cNvPr>
            <p:cNvGrpSpPr/>
            <p:nvPr/>
          </p:nvGrpSpPr>
          <p:grpSpPr>
            <a:xfrm>
              <a:off x="2831681" y="2174813"/>
              <a:ext cx="1024266" cy="2559174"/>
              <a:chOff x="2321202" y="629175"/>
              <a:chExt cx="2391371" cy="5974949"/>
            </a:xfrm>
          </p:grpSpPr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2EFE0CB7-6884-4F66-8EBB-F624A9BEB225}"/>
                  </a:ext>
                </a:extLst>
              </p:cNvPr>
              <p:cNvSpPr/>
              <p:nvPr/>
            </p:nvSpPr>
            <p:spPr>
              <a:xfrm flipH="1">
                <a:off x="2845876" y="802212"/>
                <a:ext cx="634893" cy="1230355"/>
              </a:xfrm>
              <a:prstGeom prst="triangle">
                <a:avLst>
                  <a:gd name="adj" fmla="val 0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9F12E2C7-B5E4-4E7A-B43C-AE16C62C5345}"/>
                  </a:ext>
                </a:extLst>
              </p:cNvPr>
              <p:cNvSpPr/>
              <p:nvPr/>
            </p:nvSpPr>
            <p:spPr>
              <a:xfrm>
                <a:off x="3565648" y="815660"/>
                <a:ext cx="634893" cy="1230355"/>
              </a:xfrm>
              <a:prstGeom prst="triangle">
                <a:avLst>
                  <a:gd name="adj" fmla="val 0"/>
                </a:avLst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Manual Input 78">
                <a:extLst>
                  <a:ext uri="{FF2B5EF4-FFF2-40B4-BE49-F238E27FC236}">
                    <a16:creationId xmlns:a16="http://schemas.microsoft.com/office/drawing/2014/main" id="{40EA3DA2-1B37-4DCF-9333-503FE7E9D6A0}"/>
                  </a:ext>
                </a:extLst>
              </p:cNvPr>
              <p:cNvSpPr/>
              <p:nvPr/>
            </p:nvSpPr>
            <p:spPr>
              <a:xfrm rot="21175384">
                <a:off x="4100055" y="3447928"/>
                <a:ext cx="133232" cy="1231356"/>
              </a:xfrm>
              <a:prstGeom prst="flowChartManualInput">
                <a:avLst/>
              </a:prstGeom>
              <a:solidFill>
                <a:schemeClr val="bg2">
                  <a:lumMod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C8B99A2-9E7A-4F46-9257-1DA68004086B}"/>
                  </a:ext>
                </a:extLst>
              </p:cNvPr>
              <p:cNvSpPr/>
              <p:nvPr/>
            </p:nvSpPr>
            <p:spPr>
              <a:xfrm rot="16200000">
                <a:off x="-44050" y="2994427"/>
                <a:ext cx="5974949" cy="1244445"/>
              </a:xfrm>
              <a:custGeom>
                <a:avLst/>
                <a:gdLst>
                  <a:gd name="connsiteX0" fmla="*/ 5995196 w 5995196"/>
                  <a:gd name="connsiteY0" fmla="*/ 1272773 h 1272773"/>
                  <a:gd name="connsiteX1" fmla="*/ 4902996 w 5995196"/>
                  <a:gd name="connsiteY1" fmla="*/ 675873 h 1272773"/>
                  <a:gd name="connsiteX2" fmla="*/ 3747296 w 5995196"/>
                  <a:gd name="connsiteY2" fmla="*/ 186923 h 1272773"/>
                  <a:gd name="connsiteX3" fmla="*/ 2280446 w 5995196"/>
                  <a:gd name="connsiteY3" fmla="*/ 2773 h 1272773"/>
                  <a:gd name="connsiteX4" fmla="*/ 889796 w 5995196"/>
                  <a:gd name="connsiteY4" fmla="*/ 307573 h 1272773"/>
                  <a:gd name="connsiteX5" fmla="*/ 89696 w 5995196"/>
                  <a:gd name="connsiteY5" fmla="*/ 707623 h 1272773"/>
                  <a:gd name="connsiteX6" fmla="*/ 13496 w 5995196"/>
                  <a:gd name="connsiteY6" fmla="*/ 1215623 h 1272773"/>
                  <a:gd name="connsiteX0" fmla="*/ 6002697 w 6002697"/>
                  <a:gd name="connsiteY0" fmla="*/ 1272773 h 1357465"/>
                  <a:gd name="connsiteX1" fmla="*/ 4910497 w 6002697"/>
                  <a:gd name="connsiteY1" fmla="*/ 675873 h 1357465"/>
                  <a:gd name="connsiteX2" fmla="*/ 3754797 w 6002697"/>
                  <a:gd name="connsiteY2" fmla="*/ 186923 h 1357465"/>
                  <a:gd name="connsiteX3" fmla="*/ 2287947 w 6002697"/>
                  <a:gd name="connsiteY3" fmla="*/ 2773 h 1357465"/>
                  <a:gd name="connsiteX4" fmla="*/ 897297 w 6002697"/>
                  <a:gd name="connsiteY4" fmla="*/ 307573 h 1357465"/>
                  <a:gd name="connsiteX5" fmla="*/ 97197 w 6002697"/>
                  <a:gd name="connsiteY5" fmla="*/ 707623 h 1357465"/>
                  <a:gd name="connsiteX6" fmla="*/ 8230 w 6002697"/>
                  <a:gd name="connsiteY6" fmla="*/ 1357465 h 1357465"/>
                  <a:gd name="connsiteX0" fmla="*/ 6006761 w 6006761"/>
                  <a:gd name="connsiteY0" fmla="*/ 1272773 h 1323693"/>
                  <a:gd name="connsiteX1" fmla="*/ 4914561 w 6006761"/>
                  <a:gd name="connsiteY1" fmla="*/ 675873 h 1323693"/>
                  <a:gd name="connsiteX2" fmla="*/ 3758861 w 6006761"/>
                  <a:gd name="connsiteY2" fmla="*/ 186923 h 1323693"/>
                  <a:gd name="connsiteX3" fmla="*/ 2292011 w 6006761"/>
                  <a:gd name="connsiteY3" fmla="*/ 2773 h 1323693"/>
                  <a:gd name="connsiteX4" fmla="*/ 901361 w 6006761"/>
                  <a:gd name="connsiteY4" fmla="*/ 307573 h 1323693"/>
                  <a:gd name="connsiteX5" fmla="*/ 101261 w 6006761"/>
                  <a:gd name="connsiteY5" fmla="*/ 707623 h 1323693"/>
                  <a:gd name="connsiteX6" fmla="*/ 5910 w 6006761"/>
                  <a:gd name="connsiteY6" fmla="*/ 1323693 h 1323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6761" h="1323693">
                    <a:moveTo>
                      <a:pt x="6006761" y="1272773"/>
                    </a:moveTo>
                    <a:cubicBezTo>
                      <a:pt x="5647986" y="1064810"/>
                      <a:pt x="5289211" y="856848"/>
                      <a:pt x="4914561" y="675873"/>
                    </a:cubicBezTo>
                    <a:cubicBezTo>
                      <a:pt x="4539911" y="494898"/>
                      <a:pt x="4195953" y="299106"/>
                      <a:pt x="3758861" y="186923"/>
                    </a:cubicBezTo>
                    <a:cubicBezTo>
                      <a:pt x="3321769" y="74740"/>
                      <a:pt x="2768261" y="-17335"/>
                      <a:pt x="2292011" y="2773"/>
                    </a:cubicBezTo>
                    <a:cubicBezTo>
                      <a:pt x="1815761" y="22881"/>
                      <a:pt x="1266486" y="190098"/>
                      <a:pt x="901361" y="307573"/>
                    </a:cubicBezTo>
                    <a:cubicBezTo>
                      <a:pt x="536236" y="425048"/>
                      <a:pt x="250503" y="538270"/>
                      <a:pt x="101261" y="707623"/>
                    </a:cubicBezTo>
                    <a:cubicBezTo>
                      <a:pt x="-47981" y="876976"/>
                      <a:pt x="14377" y="1218918"/>
                      <a:pt x="5910" y="1323693"/>
                    </a:cubicBezTo>
                  </a:path>
                </a:pathLst>
              </a:cu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09A1BF1-904D-4D2B-A646-3AEBCC7E816F}"/>
                  </a:ext>
                </a:extLst>
              </p:cNvPr>
              <p:cNvSpPr/>
              <p:nvPr/>
            </p:nvSpPr>
            <p:spPr>
              <a:xfrm rot="16200000">
                <a:off x="831299" y="3993724"/>
                <a:ext cx="4355578" cy="572874"/>
              </a:xfrm>
              <a:custGeom>
                <a:avLst/>
                <a:gdLst>
                  <a:gd name="connsiteX0" fmla="*/ 4318000 w 4318000"/>
                  <a:gd name="connsiteY0" fmla="*/ 528424 h 528424"/>
                  <a:gd name="connsiteX1" fmla="*/ 3155950 w 4318000"/>
                  <a:gd name="connsiteY1" fmla="*/ 153774 h 528424"/>
                  <a:gd name="connsiteX2" fmla="*/ 1511300 w 4318000"/>
                  <a:gd name="connsiteY2" fmla="*/ 1374 h 528424"/>
                  <a:gd name="connsiteX3" fmla="*/ 0 w 4318000"/>
                  <a:gd name="connsiteY3" fmla="*/ 229974 h 528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8000" h="528424">
                    <a:moveTo>
                      <a:pt x="4318000" y="528424"/>
                    </a:moveTo>
                    <a:cubicBezTo>
                      <a:pt x="3970866" y="385020"/>
                      <a:pt x="3623733" y="241616"/>
                      <a:pt x="3155950" y="153774"/>
                    </a:cubicBezTo>
                    <a:cubicBezTo>
                      <a:pt x="2688167" y="65932"/>
                      <a:pt x="2037292" y="-11326"/>
                      <a:pt x="1511300" y="1374"/>
                    </a:cubicBezTo>
                    <a:cubicBezTo>
                      <a:pt x="985308" y="14074"/>
                      <a:pt x="492654" y="122024"/>
                      <a:pt x="0" y="229974"/>
                    </a:cubicBezTo>
                  </a:path>
                </a:pathLst>
              </a:cu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1926358-AB83-4127-B4D7-638B3B0CEB3C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H="1" flipV="1">
                <a:off x="2881390" y="4896374"/>
                <a:ext cx="90580" cy="156157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8904F20-586F-4F96-8241-6774A3FBB16B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V="1">
                <a:off x="2724141" y="4902724"/>
                <a:ext cx="793634" cy="3077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AC037F0-E91E-4839-A714-91906A91E8E1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3295525" y="2089674"/>
                <a:ext cx="222250" cy="1269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C0E6303-9C75-4185-BC77-F2A9AEDE7086}"/>
                  </a:ext>
                </a:extLst>
              </p:cNvPr>
              <p:cNvSpPr/>
              <p:nvPr/>
            </p:nvSpPr>
            <p:spPr>
              <a:xfrm rot="16200000">
                <a:off x="1695215" y="3302414"/>
                <a:ext cx="2800350" cy="400270"/>
              </a:xfrm>
              <a:custGeom>
                <a:avLst/>
                <a:gdLst>
                  <a:gd name="connsiteX0" fmla="*/ 2800350 w 2800350"/>
                  <a:gd name="connsiteY0" fmla="*/ 400270 h 400270"/>
                  <a:gd name="connsiteX1" fmla="*/ 1631950 w 2800350"/>
                  <a:gd name="connsiteY1" fmla="*/ 152620 h 400270"/>
                  <a:gd name="connsiteX2" fmla="*/ 0 w 2800350"/>
                  <a:gd name="connsiteY2" fmla="*/ 220 h 40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0350" h="400270">
                    <a:moveTo>
                      <a:pt x="2800350" y="400270"/>
                    </a:moveTo>
                    <a:cubicBezTo>
                      <a:pt x="2449512" y="309782"/>
                      <a:pt x="2098675" y="219295"/>
                      <a:pt x="1631950" y="152620"/>
                    </a:cubicBezTo>
                    <a:cubicBezTo>
                      <a:pt x="1165225" y="85945"/>
                      <a:pt x="530225" y="-5072"/>
                      <a:pt x="0" y="220"/>
                    </a:cubicBezTo>
                  </a:path>
                </a:pathLst>
              </a:cu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BCA3BC0-F36C-48F0-82BE-9383D1A4D479}"/>
                  </a:ext>
                </a:extLst>
              </p:cNvPr>
              <p:cNvSpPr/>
              <p:nvPr/>
            </p:nvSpPr>
            <p:spPr>
              <a:xfrm rot="5400000" flipH="1">
                <a:off x="1102876" y="2994427"/>
                <a:ext cx="5974949" cy="1244445"/>
              </a:xfrm>
              <a:custGeom>
                <a:avLst/>
                <a:gdLst>
                  <a:gd name="connsiteX0" fmla="*/ 5995196 w 5995196"/>
                  <a:gd name="connsiteY0" fmla="*/ 1272773 h 1272773"/>
                  <a:gd name="connsiteX1" fmla="*/ 4902996 w 5995196"/>
                  <a:gd name="connsiteY1" fmla="*/ 675873 h 1272773"/>
                  <a:gd name="connsiteX2" fmla="*/ 3747296 w 5995196"/>
                  <a:gd name="connsiteY2" fmla="*/ 186923 h 1272773"/>
                  <a:gd name="connsiteX3" fmla="*/ 2280446 w 5995196"/>
                  <a:gd name="connsiteY3" fmla="*/ 2773 h 1272773"/>
                  <a:gd name="connsiteX4" fmla="*/ 889796 w 5995196"/>
                  <a:gd name="connsiteY4" fmla="*/ 307573 h 1272773"/>
                  <a:gd name="connsiteX5" fmla="*/ 89696 w 5995196"/>
                  <a:gd name="connsiteY5" fmla="*/ 707623 h 1272773"/>
                  <a:gd name="connsiteX6" fmla="*/ 13496 w 5995196"/>
                  <a:gd name="connsiteY6" fmla="*/ 1215623 h 1272773"/>
                  <a:gd name="connsiteX0" fmla="*/ 6002697 w 6002697"/>
                  <a:gd name="connsiteY0" fmla="*/ 1272773 h 1357465"/>
                  <a:gd name="connsiteX1" fmla="*/ 4910497 w 6002697"/>
                  <a:gd name="connsiteY1" fmla="*/ 675873 h 1357465"/>
                  <a:gd name="connsiteX2" fmla="*/ 3754797 w 6002697"/>
                  <a:gd name="connsiteY2" fmla="*/ 186923 h 1357465"/>
                  <a:gd name="connsiteX3" fmla="*/ 2287947 w 6002697"/>
                  <a:gd name="connsiteY3" fmla="*/ 2773 h 1357465"/>
                  <a:gd name="connsiteX4" fmla="*/ 897297 w 6002697"/>
                  <a:gd name="connsiteY4" fmla="*/ 307573 h 1357465"/>
                  <a:gd name="connsiteX5" fmla="*/ 97197 w 6002697"/>
                  <a:gd name="connsiteY5" fmla="*/ 707623 h 1357465"/>
                  <a:gd name="connsiteX6" fmla="*/ 8230 w 6002697"/>
                  <a:gd name="connsiteY6" fmla="*/ 1357465 h 1357465"/>
                  <a:gd name="connsiteX0" fmla="*/ 6006761 w 6006761"/>
                  <a:gd name="connsiteY0" fmla="*/ 1272773 h 1323693"/>
                  <a:gd name="connsiteX1" fmla="*/ 4914561 w 6006761"/>
                  <a:gd name="connsiteY1" fmla="*/ 675873 h 1323693"/>
                  <a:gd name="connsiteX2" fmla="*/ 3758861 w 6006761"/>
                  <a:gd name="connsiteY2" fmla="*/ 186923 h 1323693"/>
                  <a:gd name="connsiteX3" fmla="*/ 2292011 w 6006761"/>
                  <a:gd name="connsiteY3" fmla="*/ 2773 h 1323693"/>
                  <a:gd name="connsiteX4" fmla="*/ 901361 w 6006761"/>
                  <a:gd name="connsiteY4" fmla="*/ 307573 h 1323693"/>
                  <a:gd name="connsiteX5" fmla="*/ 101261 w 6006761"/>
                  <a:gd name="connsiteY5" fmla="*/ 707623 h 1323693"/>
                  <a:gd name="connsiteX6" fmla="*/ 5910 w 6006761"/>
                  <a:gd name="connsiteY6" fmla="*/ 1323693 h 1323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6761" h="1323693">
                    <a:moveTo>
                      <a:pt x="6006761" y="1272773"/>
                    </a:moveTo>
                    <a:cubicBezTo>
                      <a:pt x="5647986" y="1064810"/>
                      <a:pt x="5289211" y="856848"/>
                      <a:pt x="4914561" y="675873"/>
                    </a:cubicBezTo>
                    <a:cubicBezTo>
                      <a:pt x="4539911" y="494898"/>
                      <a:pt x="4195953" y="299106"/>
                      <a:pt x="3758861" y="186923"/>
                    </a:cubicBezTo>
                    <a:cubicBezTo>
                      <a:pt x="3321769" y="74740"/>
                      <a:pt x="2768261" y="-17335"/>
                      <a:pt x="2292011" y="2773"/>
                    </a:cubicBezTo>
                    <a:cubicBezTo>
                      <a:pt x="1815761" y="22881"/>
                      <a:pt x="1266486" y="190098"/>
                      <a:pt x="901361" y="307573"/>
                    </a:cubicBezTo>
                    <a:cubicBezTo>
                      <a:pt x="536236" y="425048"/>
                      <a:pt x="250503" y="538270"/>
                      <a:pt x="101261" y="707623"/>
                    </a:cubicBezTo>
                    <a:cubicBezTo>
                      <a:pt x="-47981" y="876976"/>
                      <a:pt x="14377" y="1218918"/>
                      <a:pt x="5910" y="1323693"/>
                    </a:cubicBezTo>
                  </a:path>
                </a:pathLst>
              </a:cu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37CB3-6F99-4C13-BB42-7E429D997494}"/>
                  </a:ext>
                </a:extLst>
              </p:cNvPr>
              <p:cNvSpPr/>
              <p:nvPr/>
            </p:nvSpPr>
            <p:spPr>
              <a:xfrm rot="5400000" flipH="1">
                <a:off x="1846898" y="3993724"/>
                <a:ext cx="4355578" cy="572874"/>
              </a:xfrm>
              <a:custGeom>
                <a:avLst/>
                <a:gdLst>
                  <a:gd name="connsiteX0" fmla="*/ 4318000 w 4318000"/>
                  <a:gd name="connsiteY0" fmla="*/ 528424 h 528424"/>
                  <a:gd name="connsiteX1" fmla="*/ 3155950 w 4318000"/>
                  <a:gd name="connsiteY1" fmla="*/ 153774 h 528424"/>
                  <a:gd name="connsiteX2" fmla="*/ 1511300 w 4318000"/>
                  <a:gd name="connsiteY2" fmla="*/ 1374 h 528424"/>
                  <a:gd name="connsiteX3" fmla="*/ 0 w 4318000"/>
                  <a:gd name="connsiteY3" fmla="*/ 229974 h 528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8000" h="528424">
                    <a:moveTo>
                      <a:pt x="4318000" y="528424"/>
                    </a:moveTo>
                    <a:cubicBezTo>
                      <a:pt x="3970866" y="385020"/>
                      <a:pt x="3623733" y="241616"/>
                      <a:pt x="3155950" y="153774"/>
                    </a:cubicBezTo>
                    <a:cubicBezTo>
                      <a:pt x="2688167" y="65932"/>
                      <a:pt x="2037292" y="-11326"/>
                      <a:pt x="1511300" y="1374"/>
                    </a:cubicBezTo>
                    <a:cubicBezTo>
                      <a:pt x="985308" y="14074"/>
                      <a:pt x="492654" y="122024"/>
                      <a:pt x="0" y="229974"/>
                    </a:cubicBezTo>
                  </a:path>
                </a:pathLst>
              </a:cu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95170A-9869-4A31-B9D9-78B4C1815F5C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 flipV="1">
                <a:off x="4061805" y="4896374"/>
                <a:ext cx="90580" cy="156157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3D0DE57-2593-44C4-A07A-49E23358C1FA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 flipH="1" flipV="1">
                <a:off x="3516000" y="4902724"/>
                <a:ext cx="793634" cy="3077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F664AE9-D944-4B5A-9B73-BC5B8A8C6D24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H="1" flipV="1">
                <a:off x="3516000" y="2089674"/>
                <a:ext cx="222250" cy="1269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C4EA2CD-B050-429A-A595-84B38565D4FB}"/>
                  </a:ext>
                </a:extLst>
              </p:cNvPr>
              <p:cNvSpPr/>
              <p:nvPr/>
            </p:nvSpPr>
            <p:spPr>
              <a:xfrm rot="5400000" flipH="1">
                <a:off x="2538210" y="3302414"/>
                <a:ext cx="2800350" cy="400270"/>
              </a:xfrm>
              <a:custGeom>
                <a:avLst/>
                <a:gdLst>
                  <a:gd name="connsiteX0" fmla="*/ 2800350 w 2800350"/>
                  <a:gd name="connsiteY0" fmla="*/ 400270 h 400270"/>
                  <a:gd name="connsiteX1" fmla="*/ 1631950 w 2800350"/>
                  <a:gd name="connsiteY1" fmla="*/ 152620 h 400270"/>
                  <a:gd name="connsiteX2" fmla="*/ 0 w 2800350"/>
                  <a:gd name="connsiteY2" fmla="*/ 220 h 40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0350" h="400270">
                    <a:moveTo>
                      <a:pt x="2800350" y="400270"/>
                    </a:moveTo>
                    <a:cubicBezTo>
                      <a:pt x="2449512" y="309782"/>
                      <a:pt x="2098675" y="219295"/>
                      <a:pt x="1631950" y="152620"/>
                    </a:cubicBezTo>
                    <a:cubicBezTo>
                      <a:pt x="1165225" y="85945"/>
                      <a:pt x="530225" y="-5072"/>
                      <a:pt x="0" y="220"/>
                    </a:cubicBezTo>
                  </a:path>
                </a:pathLst>
              </a:cu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A7BB7A9-FD13-471F-AB91-C6C78ED0B87D}"/>
                  </a:ext>
                </a:extLst>
              </p:cNvPr>
              <p:cNvSpPr/>
              <p:nvPr/>
            </p:nvSpPr>
            <p:spPr>
              <a:xfrm>
                <a:off x="3457316" y="3277120"/>
                <a:ext cx="122195" cy="225428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91807F2-6F4E-47E0-8488-CE4F7E25B89E}"/>
                  </a:ext>
                </a:extLst>
              </p:cNvPr>
              <p:cNvSpPr/>
              <p:nvPr/>
            </p:nvSpPr>
            <p:spPr>
              <a:xfrm>
                <a:off x="3306336" y="2146368"/>
                <a:ext cx="428861" cy="4826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34A2D7F-7A8E-4629-AEA5-306EF90504D2}"/>
                  </a:ext>
                </a:extLst>
              </p:cNvPr>
              <p:cNvSpPr/>
              <p:nvPr/>
            </p:nvSpPr>
            <p:spPr>
              <a:xfrm>
                <a:off x="3480769" y="5581650"/>
                <a:ext cx="45719" cy="8763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C453D59-4D69-4341-AB36-B33FFCF3DF2D}"/>
                  </a:ext>
                </a:extLst>
              </p:cNvPr>
              <p:cNvCxnSpPr>
                <a:stCxn id="15" idx="3"/>
                <a:endCxn id="51" idx="3"/>
              </p:cNvCxnSpPr>
              <p:nvPr/>
            </p:nvCxnSpPr>
            <p:spPr>
              <a:xfrm>
                <a:off x="2971970" y="6457950"/>
                <a:ext cx="1089835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90A36C-C7AE-4AF9-B747-59EFD060C6F3}"/>
                  </a:ext>
                </a:extLst>
              </p:cNvPr>
              <p:cNvSpPr/>
              <p:nvPr/>
            </p:nvSpPr>
            <p:spPr>
              <a:xfrm>
                <a:off x="3295525" y="4356100"/>
                <a:ext cx="501775" cy="562011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5B2D001-423B-408F-97C3-B50CE97091D0}"/>
                  </a:ext>
                </a:extLst>
              </p:cNvPr>
              <p:cNvCxnSpPr>
                <a:stCxn id="50" idx="0"/>
                <a:endCxn id="56" idx="0"/>
              </p:cNvCxnSpPr>
              <p:nvPr/>
            </p:nvCxnSpPr>
            <p:spPr>
              <a:xfrm>
                <a:off x="3515999" y="629175"/>
                <a:ext cx="2415" cy="26479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3092B7C-7170-408C-A1E7-20F0FDE4769B}"/>
                  </a:ext>
                </a:extLst>
              </p:cNvPr>
              <p:cNvCxnSpPr>
                <a:cxnSpLocks/>
                <a:stCxn id="56" idx="4"/>
                <a:endCxn id="58" idx="2"/>
              </p:cNvCxnSpPr>
              <p:nvPr/>
            </p:nvCxnSpPr>
            <p:spPr>
              <a:xfrm flipH="1">
                <a:off x="3503629" y="3502548"/>
                <a:ext cx="14785" cy="295540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87A72B-B0A0-4183-A63D-4D71F719C7B0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3579511" y="3389834"/>
                <a:ext cx="73012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02DBB3B-104B-4C26-91DE-99881CCB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2651" y="3389834"/>
                <a:ext cx="73012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87DC2D9-8DD0-41B3-B7E3-5BCA4E1ED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7300" y="4933498"/>
                <a:ext cx="3054" cy="150906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B7C054-1FE1-4AB3-A6B8-9171402AA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00930" y="4933498"/>
                <a:ext cx="3054" cy="150906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lowchart: Manual Input 79">
                <a:extLst>
                  <a:ext uri="{FF2B5EF4-FFF2-40B4-BE49-F238E27FC236}">
                    <a16:creationId xmlns:a16="http://schemas.microsoft.com/office/drawing/2014/main" id="{744DF3AA-F5BA-4121-9334-55467870F60B}"/>
                  </a:ext>
                </a:extLst>
              </p:cNvPr>
              <p:cNvSpPr/>
              <p:nvPr/>
            </p:nvSpPr>
            <p:spPr>
              <a:xfrm rot="424616" flipH="1">
                <a:off x="2799486" y="3434949"/>
                <a:ext cx="133232" cy="1231356"/>
              </a:xfrm>
              <a:prstGeom prst="flowChartManualInput">
                <a:avLst/>
              </a:prstGeom>
              <a:solidFill>
                <a:schemeClr val="bg2">
                  <a:lumMod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Flowchart: Alternate Process 82">
                <a:extLst>
                  <a:ext uri="{FF2B5EF4-FFF2-40B4-BE49-F238E27FC236}">
                    <a16:creationId xmlns:a16="http://schemas.microsoft.com/office/drawing/2014/main" id="{BB42BA3E-67B1-471F-8ACB-0E0FE64E5962}"/>
                  </a:ext>
                </a:extLst>
              </p:cNvPr>
              <p:cNvSpPr/>
              <p:nvPr/>
            </p:nvSpPr>
            <p:spPr>
              <a:xfrm>
                <a:off x="3295525" y="2800350"/>
                <a:ext cx="111125" cy="222250"/>
              </a:xfrm>
              <a:prstGeom prst="flowChartAlternateProcess">
                <a:avLst/>
              </a:prstGeom>
              <a:solidFill>
                <a:schemeClr val="bg2">
                  <a:lumMod val="9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59B4952-2259-45B7-9166-377A4A2E283E}"/>
                </a:ext>
              </a:extLst>
            </p:cNvPr>
            <p:cNvCxnSpPr>
              <a:cxnSpLocks/>
              <a:stCxn id="4" idx="6"/>
              <a:endCxn id="95" idx="6"/>
            </p:cNvCxnSpPr>
            <p:nvPr/>
          </p:nvCxnSpPr>
          <p:spPr>
            <a:xfrm flipH="1" flipV="1">
              <a:off x="3968135" y="3356169"/>
              <a:ext cx="2728479" cy="10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72BF00A-BA09-40F2-80A3-CF655863B787}"/>
                </a:ext>
              </a:extLst>
            </p:cNvPr>
            <p:cNvCxnSpPr>
              <a:cxnSpLocks/>
              <a:stCxn id="62" idx="2"/>
              <a:endCxn id="4" idx="4"/>
            </p:cNvCxnSpPr>
            <p:nvPr/>
          </p:nvCxnSpPr>
          <p:spPr>
            <a:xfrm flipH="1">
              <a:off x="3343814" y="4011838"/>
              <a:ext cx="12647" cy="26982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76EAE8-82B8-4508-BB63-A3249749C2D9}"/>
                </a:ext>
              </a:extLst>
            </p:cNvPr>
            <p:cNvCxnSpPr>
              <a:cxnSpLocks/>
              <a:endCxn id="95" idx="7"/>
            </p:cNvCxnSpPr>
            <p:nvPr/>
          </p:nvCxnSpPr>
          <p:spPr>
            <a:xfrm flipH="1">
              <a:off x="3783612" y="902466"/>
              <a:ext cx="1989154" cy="20082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921F32E-E263-4547-B813-6197D1FF7AF8}"/>
                </a:ext>
              </a:extLst>
            </p:cNvPr>
            <p:cNvCxnSpPr>
              <a:cxnSpLocks/>
              <a:stCxn id="95" idx="5"/>
              <a:endCxn id="4" idx="5"/>
            </p:cNvCxnSpPr>
            <p:nvPr/>
          </p:nvCxnSpPr>
          <p:spPr>
            <a:xfrm>
              <a:off x="3783612" y="3801646"/>
              <a:ext cx="1930990" cy="192639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C940DEA-D415-40CE-8C10-9C89E1CBDC3E}"/>
                </a:ext>
              </a:extLst>
            </p:cNvPr>
            <p:cNvSpPr/>
            <p:nvPr/>
          </p:nvSpPr>
          <p:spPr>
            <a:xfrm>
              <a:off x="2708135" y="2726169"/>
              <a:ext cx="1260000" cy="1260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AEBA06-0255-4B3B-A91D-ABF96220A91C}"/>
                </a:ext>
              </a:extLst>
            </p:cNvPr>
            <p:cNvCxnSpPr>
              <a:cxnSpLocks/>
              <a:stCxn id="95" idx="0"/>
              <a:endCxn id="4" idx="0"/>
            </p:cNvCxnSpPr>
            <p:nvPr/>
          </p:nvCxnSpPr>
          <p:spPr>
            <a:xfrm flipV="1">
              <a:off x="3338135" y="4451"/>
              <a:ext cx="5679" cy="27217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0FEA0A-CB7C-4CF9-8BA9-9683481341EF}"/>
                </a:ext>
              </a:extLst>
            </p:cNvPr>
            <p:cNvCxnSpPr>
              <a:cxnSpLocks/>
              <a:stCxn id="95" idx="1"/>
              <a:endCxn id="4" idx="1"/>
            </p:cNvCxnSpPr>
            <p:nvPr/>
          </p:nvCxnSpPr>
          <p:spPr>
            <a:xfrm flipH="1" flipV="1">
              <a:off x="973026" y="986463"/>
              <a:ext cx="1919632" cy="19242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D570600-6311-4C5C-8E04-1354A76E751F}"/>
                </a:ext>
              </a:extLst>
            </p:cNvPr>
            <p:cNvCxnSpPr>
              <a:cxnSpLocks/>
              <a:stCxn id="95" idx="2"/>
              <a:endCxn id="4" idx="2"/>
            </p:cNvCxnSpPr>
            <p:nvPr/>
          </p:nvCxnSpPr>
          <p:spPr>
            <a:xfrm flipH="1">
              <a:off x="-8986" y="3356169"/>
              <a:ext cx="2717121" cy="10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F3F50B3-E896-4BEF-9B6D-9E9A3E1695B6}"/>
                </a:ext>
              </a:extLst>
            </p:cNvPr>
            <p:cNvCxnSpPr>
              <a:cxnSpLocks/>
              <a:stCxn id="95" idx="3"/>
              <a:endCxn id="4" idx="3"/>
            </p:cNvCxnSpPr>
            <p:nvPr/>
          </p:nvCxnSpPr>
          <p:spPr>
            <a:xfrm flipH="1">
              <a:off x="973026" y="3801646"/>
              <a:ext cx="1919632" cy="192639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0D1137A-8D0D-43F8-BD49-7DF6F54A3A9D}"/>
                </a:ext>
              </a:extLst>
            </p:cNvPr>
            <p:cNvGrpSpPr/>
            <p:nvPr/>
          </p:nvGrpSpPr>
          <p:grpSpPr>
            <a:xfrm>
              <a:off x="214699" y="206169"/>
              <a:ext cx="6300000" cy="6300000"/>
              <a:chOff x="6384957" y="156044"/>
              <a:chExt cx="6300000" cy="630000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9710CF2-63C1-4A28-8290-FCFC6EBABDE7}"/>
                  </a:ext>
                </a:extLst>
              </p:cNvPr>
              <p:cNvSpPr/>
              <p:nvPr/>
            </p:nvSpPr>
            <p:spPr>
              <a:xfrm>
                <a:off x="8195268" y="1971378"/>
                <a:ext cx="2700000" cy="27000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59C7912-7580-4614-B9CA-4706C6108232}"/>
                  </a:ext>
                </a:extLst>
              </p:cNvPr>
              <p:cNvSpPr/>
              <p:nvPr/>
            </p:nvSpPr>
            <p:spPr>
              <a:xfrm>
                <a:off x="8555268" y="2316044"/>
                <a:ext cx="1980000" cy="19800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28C2FBA-5354-4729-B08C-1DF3F33849BB}"/>
                  </a:ext>
                </a:extLst>
              </p:cNvPr>
              <p:cNvSpPr/>
              <p:nvPr/>
            </p:nvSpPr>
            <p:spPr>
              <a:xfrm>
                <a:off x="7835268" y="1611378"/>
                <a:ext cx="3420000" cy="34200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798E172-D0EF-4AC9-A964-138566DD1FC6}"/>
                  </a:ext>
                </a:extLst>
              </p:cNvPr>
              <p:cNvSpPr/>
              <p:nvPr/>
            </p:nvSpPr>
            <p:spPr>
              <a:xfrm>
                <a:off x="7475268" y="1251378"/>
                <a:ext cx="4140000" cy="41400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7E8FAFE-7101-4EBD-9655-AAB8A3C05641}"/>
                  </a:ext>
                </a:extLst>
              </p:cNvPr>
              <p:cNvSpPr/>
              <p:nvPr/>
            </p:nvSpPr>
            <p:spPr>
              <a:xfrm>
                <a:off x="7104957" y="868039"/>
                <a:ext cx="4860000" cy="48600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71A6AE0-91DA-45F8-B108-49A82A157BEF}"/>
                  </a:ext>
                </a:extLst>
              </p:cNvPr>
              <p:cNvSpPr/>
              <p:nvPr/>
            </p:nvSpPr>
            <p:spPr>
              <a:xfrm>
                <a:off x="6744957" y="508039"/>
                <a:ext cx="5580000" cy="55800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FAC09E5-8590-4C7C-8D74-ED738A1BE31F}"/>
                  </a:ext>
                </a:extLst>
              </p:cNvPr>
              <p:cNvSpPr/>
              <p:nvPr/>
            </p:nvSpPr>
            <p:spPr>
              <a:xfrm>
                <a:off x="6384957" y="156044"/>
                <a:ext cx="6300000" cy="63000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05BDAAD-547C-48A4-B934-2D9E59DB885E}"/>
                </a:ext>
              </a:extLst>
            </p:cNvPr>
            <p:cNvSpPr txBox="1"/>
            <p:nvPr/>
          </p:nvSpPr>
          <p:spPr>
            <a:xfrm>
              <a:off x="3875550" y="3057891"/>
              <a:ext cx="293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0    1     2     3    4     5    6     7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23B3E7A-C899-45C8-973C-1A1F1297E6D0}"/>
                </a:ext>
              </a:extLst>
            </p:cNvPr>
            <p:cNvSpPr txBox="1"/>
            <p:nvPr/>
          </p:nvSpPr>
          <p:spPr>
            <a:xfrm>
              <a:off x="4981920" y="88796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G45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EC2E9EA-0380-490B-8F61-AE013A550288}"/>
                </a:ext>
              </a:extLst>
            </p:cNvPr>
            <p:cNvSpPr txBox="1"/>
            <p:nvPr/>
          </p:nvSpPr>
          <p:spPr>
            <a:xfrm>
              <a:off x="4274423" y="333044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G90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49923E-6ABF-4644-B020-81B3A55BA627}"/>
                </a:ext>
              </a:extLst>
            </p:cNvPr>
            <p:cNvSpPr txBox="1"/>
            <p:nvPr/>
          </p:nvSpPr>
          <p:spPr>
            <a:xfrm>
              <a:off x="3937211" y="441269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G135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79085AC-A58B-41DB-8AAB-25434A8552E9}"/>
                </a:ext>
              </a:extLst>
            </p:cNvPr>
            <p:cNvSpPr txBox="1"/>
            <p:nvPr/>
          </p:nvSpPr>
          <p:spPr>
            <a:xfrm>
              <a:off x="1211839" y="88100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R45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EF7505-6DB4-4940-AB26-11FF2E60E796}"/>
                </a:ext>
              </a:extLst>
            </p:cNvPr>
            <p:cNvSpPr txBox="1"/>
            <p:nvPr/>
          </p:nvSpPr>
          <p:spPr>
            <a:xfrm>
              <a:off x="1815801" y="335508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R90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0D388BA-FBAE-4519-87D8-FB4C03AD9F79}"/>
                </a:ext>
              </a:extLst>
            </p:cNvPr>
            <p:cNvSpPr txBox="1"/>
            <p:nvPr/>
          </p:nvSpPr>
          <p:spPr>
            <a:xfrm>
              <a:off x="2153767" y="4356256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R135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7160E06-C776-41DE-AB9E-0A2D06D3F495}"/>
                </a:ext>
              </a:extLst>
            </p:cNvPr>
            <p:cNvSpPr/>
            <p:nvPr/>
          </p:nvSpPr>
          <p:spPr>
            <a:xfrm>
              <a:off x="2468200" y="40889"/>
              <a:ext cx="1754550" cy="1754550"/>
            </a:xfrm>
            <a:prstGeom prst="ellipse">
              <a:avLst/>
            </a:prstGeom>
            <a:solidFill>
              <a:srgbClr val="32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0FCD26A-4147-4891-B060-BD5BC1884CDE}"/>
                </a:ext>
              </a:extLst>
            </p:cNvPr>
            <p:cNvSpPr txBox="1"/>
            <p:nvPr/>
          </p:nvSpPr>
          <p:spPr>
            <a:xfrm>
              <a:off x="-910" y="3074743"/>
              <a:ext cx="293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7    6     5     4    3     3    1     0</a:t>
              </a:r>
            </a:p>
          </p:txBody>
        </p:sp>
      </p:grpSp>
      <p:sp>
        <p:nvSpPr>
          <p:cNvPr id="270" name="Partial Circle 269">
            <a:extLst>
              <a:ext uri="{FF2B5EF4-FFF2-40B4-BE49-F238E27FC236}">
                <a16:creationId xmlns:a16="http://schemas.microsoft.com/office/drawing/2014/main" id="{C8AABB23-CF8E-49BF-B67F-A16685A4BB34}"/>
              </a:ext>
            </a:extLst>
          </p:cNvPr>
          <p:cNvSpPr/>
          <p:nvPr/>
        </p:nvSpPr>
        <p:spPr>
          <a:xfrm>
            <a:off x="2468200" y="32080"/>
            <a:ext cx="1752100" cy="1757777"/>
          </a:xfrm>
          <a:prstGeom prst="pie">
            <a:avLst>
              <a:gd name="adj1" fmla="val 8087314"/>
              <a:gd name="adj2" fmla="val 56556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447A13E-14DD-43B2-8CBA-37831AAC191C}"/>
              </a:ext>
            </a:extLst>
          </p:cNvPr>
          <p:cNvCxnSpPr>
            <a:stCxn id="161" idx="0"/>
            <a:endCxn id="161" idx="4"/>
          </p:cNvCxnSpPr>
          <p:nvPr/>
        </p:nvCxnSpPr>
        <p:spPr>
          <a:xfrm>
            <a:off x="3345475" y="40889"/>
            <a:ext cx="0" cy="17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9D56CD-CB90-4D5B-9966-ECCE46C580CB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2468200" y="918164"/>
            <a:ext cx="175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BBAB10B-1F9F-4358-85B0-2ECA6459EBC3}"/>
              </a:ext>
            </a:extLst>
          </p:cNvPr>
          <p:cNvCxnSpPr>
            <a:cxnSpLocks/>
          </p:cNvCxnSpPr>
          <p:nvPr/>
        </p:nvCxnSpPr>
        <p:spPr>
          <a:xfrm rot="1320000">
            <a:off x="2468199" y="915211"/>
            <a:ext cx="175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E4E2232-8201-4044-A299-320C3A2A7676}"/>
              </a:ext>
            </a:extLst>
          </p:cNvPr>
          <p:cNvCxnSpPr>
            <a:cxnSpLocks/>
          </p:cNvCxnSpPr>
          <p:nvPr/>
        </p:nvCxnSpPr>
        <p:spPr>
          <a:xfrm rot="2700000">
            <a:off x="2470533" y="915578"/>
            <a:ext cx="175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189104A-82D5-4156-8E60-1DDDFC1A7CF4}"/>
              </a:ext>
            </a:extLst>
          </p:cNvPr>
          <p:cNvCxnSpPr>
            <a:cxnSpLocks/>
          </p:cNvCxnSpPr>
          <p:nvPr/>
        </p:nvCxnSpPr>
        <p:spPr>
          <a:xfrm rot="4020000">
            <a:off x="2469132" y="910535"/>
            <a:ext cx="175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026FAC5-7881-40F1-83D9-313A805E5051}"/>
              </a:ext>
            </a:extLst>
          </p:cNvPr>
          <p:cNvCxnSpPr>
            <a:cxnSpLocks/>
          </p:cNvCxnSpPr>
          <p:nvPr/>
        </p:nvCxnSpPr>
        <p:spPr>
          <a:xfrm rot="1320000">
            <a:off x="3353074" y="39309"/>
            <a:ext cx="0" cy="17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E488F8A-F153-4D71-B623-B48EFE1994FF}"/>
              </a:ext>
            </a:extLst>
          </p:cNvPr>
          <p:cNvCxnSpPr>
            <a:cxnSpLocks/>
          </p:cNvCxnSpPr>
          <p:nvPr/>
        </p:nvCxnSpPr>
        <p:spPr>
          <a:xfrm rot="2700000">
            <a:off x="3345189" y="42645"/>
            <a:ext cx="0" cy="17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87BAF37-3B85-426A-999A-AF55C013CB9E}"/>
              </a:ext>
            </a:extLst>
          </p:cNvPr>
          <p:cNvCxnSpPr>
            <a:cxnSpLocks/>
          </p:cNvCxnSpPr>
          <p:nvPr/>
        </p:nvCxnSpPr>
        <p:spPr>
          <a:xfrm rot="4020000">
            <a:off x="3338134" y="42951"/>
            <a:ext cx="0" cy="17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7846EAF9-42DE-4A29-BBC8-92DE005A7AC0}"/>
              </a:ext>
            </a:extLst>
          </p:cNvPr>
          <p:cNvSpPr txBox="1"/>
          <p:nvPr/>
        </p:nvSpPr>
        <p:spPr>
          <a:xfrm>
            <a:off x="2297533" y="1110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0235C44-8F27-4B6E-903B-81B17A34D148}"/>
              </a:ext>
            </a:extLst>
          </p:cNvPr>
          <p:cNvSpPr txBox="1"/>
          <p:nvPr/>
        </p:nvSpPr>
        <p:spPr>
          <a:xfrm>
            <a:off x="2500017" y="1413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A38CDD0-8D0F-444E-8D44-9D0593ED0F5F}"/>
              </a:ext>
            </a:extLst>
          </p:cNvPr>
          <p:cNvSpPr txBox="1"/>
          <p:nvPr/>
        </p:nvSpPr>
        <p:spPr>
          <a:xfrm>
            <a:off x="2234803" y="739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4F4B7E6-7DE9-471B-AA38-DEA40E3D8185}"/>
              </a:ext>
            </a:extLst>
          </p:cNvPr>
          <p:cNvSpPr txBox="1"/>
          <p:nvPr/>
        </p:nvSpPr>
        <p:spPr>
          <a:xfrm>
            <a:off x="2258510" y="375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292AAF7-57BE-4AF5-A93B-D90EFD6DEF3F}"/>
              </a:ext>
            </a:extLst>
          </p:cNvPr>
          <p:cNvSpPr txBox="1"/>
          <p:nvPr/>
        </p:nvSpPr>
        <p:spPr>
          <a:xfrm>
            <a:off x="2459126" y="8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2A47957-754E-422A-9647-740701797EB8}"/>
              </a:ext>
            </a:extLst>
          </p:cNvPr>
          <p:cNvSpPr txBox="1"/>
          <p:nvPr/>
        </p:nvSpPr>
        <p:spPr>
          <a:xfrm>
            <a:off x="2827055" y="48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1B003-754A-4770-AF53-62CDDD2C4095}"/>
              </a:ext>
            </a:extLst>
          </p:cNvPr>
          <p:cNvSpPr txBox="1"/>
          <p:nvPr/>
        </p:nvSpPr>
        <p:spPr>
          <a:xfrm>
            <a:off x="3116064" y="-47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4F11D3C-D295-43BE-AF8A-F75A7460AA51}"/>
              </a:ext>
            </a:extLst>
          </p:cNvPr>
          <p:cNvSpPr txBox="1"/>
          <p:nvPr/>
        </p:nvSpPr>
        <p:spPr>
          <a:xfrm>
            <a:off x="3404323" y="-4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0850198-8F52-491B-A0DE-F70F2C4E705C}"/>
              </a:ext>
            </a:extLst>
          </p:cNvPr>
          <p:cNvSpPr txBox="1"/>
          <p:nvPr/>
        </p:nvSpPr>
        <p:spPr>
          <a:xfrm>
            <a:off x="3666227" y="12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076B1A5-8D03-4BB4-B70A-EC77878A0DE1}"/>
              </a:ext>
            </a:extLst>
          </p:cNvPr>
          <p:cNvSpPr txBox="1"/>
          <p:nvPr/>
        </p:nvSpPr>
        <p:spPr>
          <a:xfrm>
            <a:off x="4072163" y="360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D17ACC6-DAD0-4F8F-8ADB-4E2C079C9813}"/>
              </a:ext>
            </a:extLst>
          </p:cNvPr>
          <p:cNvSpPr txBox="1"/>
          <p:nvPr/>
        </p:nvSpPr>
        <p:spPr>
          <a:xfrm>
            <a:off x="4158389" y="720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69" name="Partial Circle 268">
            <a:extLst>
              <a:ext uri="{FF2B5EF4-FFF2-40B4-BE49-F238E27FC236}">
                <a16:creationId xmlns:a16="http://schemas.microsoft.com/office/drawing/2014/main" id="{C66D6A3A-FF3E-40E2-AE3A-37FB5E6CC551}"/>
              </a:ext>
            </a:extLst>
          </p:cNvPr>
          <p:cNvSpPr/>
          <p:nvPr/>
        </p:nvSpPr>
        <p:spPr>
          <a:xfrm>
            <a:off x="2478900" y="51874"/>
            <a:ext cx="1732578" cy="1732578"/>
          </a:xfrm>
          <a:prstGeom prst="pie">
            <a:avLst>
              <a:gd name="adj1" fmla="val 22389"/>
              <a:gd name="adj2" fmla="val 8091562"/>
            </a:avLst>
          </a:prstGeom>
          <a:solidFill>
            <a:srgbClr val="54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F04AACF-35F0-4F58-8AF9-7A7A5DD6D270}"/>
              </a:ext>
            </a:extLst>
          </p:cNvPr>
          <p:cNvSpPr txBox="1"/>
          <p:nvPr/>
        </p:nvSpPr>
        <p:spPr>
          <a:xfrm>
            <a:off x="3212582" y="876075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Ground Speed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6B62F1D-187E-4730-A0F3-C99B6150625A}"/>
              </a:ext>
            </a:extLst>
          </p:cNvPr>
          <p:cNvSpPr txBox="1"/>
          <p:nvPr/>
        </p:nvSpPr>
        <p:spPr>
          <a:xfrm>
            <a:off x="2902227" y="1231072"/>
            <a:ext cx="10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Upwind Speed</a:t>
            </a:r>
          </a:p>
        </p:txBody>
      </p:sp>
    </p:spTree>
    <p:extLst>
      <p:ext uri="{BB962C8B-B14F-4D97-AF65-F5344CB8AC3E}">
        <p14:creationId xmlns:p14="http://schemas.microsoft.com/office/powerpoint/2010/main" val="47772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Olly</dc:creator>
  <cp:lastModifiedBy>Olly</cp:lastModifiedBy>
  <cp:revision>13</cp:revision>
  <dcterms:created xsi:type="dcterms:W3CDTF">2017-05-07T18:09:07Z</dcterms:created>
  <dcterms:modified xsi:type="dcterms:W3CDTF">2017-06-05T16:08:00Z</dcterms:modified>
</cp:coreProperties>
</file>