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070" y="481330"/>
            <a:ext cx="7546340" cy="37109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BULE HORA UNIVERSITY COLLEGE OF INFORMATICS DEPARTMENT OF SOFTWARE ENGINEERING 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TEACHER EVALUATION STSTEM </a:t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name ……………………………………………...id </a:t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MARU TEKLE…………………………RU0185/14</a:t>
            </a:r>
            <a:b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ABDI GAROMA………………………..RU0627/14</a:t>
            </a:r>
            <a:b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BILAL TAHA………………………….RU1373/14</a:t>
            </a:r>
            <a:b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GABRIEL MANYAL …………………Ru1462/14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p>
            <a:r>
              <a:rPr lang="en-US" altLang="en-US">
                <a:solidFill>
                  <a:schemeClr val="accent2"/>
                </a:solidFill>
              </a:rPr>
              <a:t>Design and Architectural Challenges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405"/>
            <a:ext cx="10125710" cy="536829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altLang="en-US"/>
              <a:t>  Handling Real-Time Communication:</a:t>
            </a:r>
            <a:endParaRPr lang="en-US" altLang="en-US"/>
          </a:p>
          <a:p>
            <a:r>
              <a:rPr lang="en-US" altLang="en-US"/>
              <a:t>Challenge: Implementing chat and notifications without performance degradation.</a:t>
            </a:r>
            <a:endParaRPr lang="en-US" altLang="en-US"/>
          </a:p>
          <a:p>
            <a:r>
              <a:rPr lang="en-US" altLang="en-US"/>
              <a:t>Solution: Swing event listeners for responsive UI updates.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Ensuring Data Consistency:</a:t>
            </a:r>
            <a:endParaRPr lang="en-US" altLang="en-US"/>
          </a:p>
          <a:p>
            <a:r>
              <a:rPr lang="en-US" altLang="en-US"/>
              <a:t>Challenge: Maintaining consistency across attendance, marks, and results.</a:t>
            </a:r>
            <a:endParaRPr lang="en-US" altLang="en-US"/>
          </a:p>
          <a:p>
            <a:r>
              <a:rPr lang="en-US" altLang="en-US"/>
              <a:t>Solution: Database constraints and UI validation.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Handling Concurrency: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.Challenge: Managing multiple users (admin updates, student views).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Solution: Thread safety and synchronization where needed.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olidFill>
                  <a:schemeClr val="accent2"/>
                </a:solidFill>
              </a:rPr>
              <a:t>Benefits of Applied Architecture and Design Principles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charset="0"/>
              <a:buChar char="v"/>
            </a:pPr>
            <a:r>
              <a:rPr lang="en-US" altLang="en-US"/>
              <a:t> Reusability:Modular design allows for easy reuse and expansion.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Maintainability:Clear separation of responsibilities makes future updates easier.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Scalability:System handles growth in data and features without significant performance hits.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15"/>
            <a:ext cx="10515600" cy="5549265"/>
          </a:xfrm>
        </p:spPr>
        <p:txBody>
          <a:bodyPr/>
          <a:p>
            <a:pPr marL="0" indent="0">
              <a:buNone/>
            </a:pPr>
            <a:r>
              <a:rPr lang="en-US"/>
              <a:t>                 </a:t>
            </a:r>
            <a:r>
              <a:rPr lang="en-US" sz="72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THANK </a:t>
            </a:r>
            <a:endParaRPr lang="en-US" sz="720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en-US" sz="720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</a:rPr>
              <a:t>         YOU!!</a:t>
            </a:r>
            <a:endParaRPr lang="en-US" sz="720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>
                <a:solidFill>
                  <a:schemeClr val="accent4"/>
                </a:solidFill>
              </a:rPr>
              <a:t>Introduction</a:t>
            </a:r>
            <a:endParaRPr lang="en-US" altLang="en-US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5" y="1064895"/>
            <a:ext cx="10858500" cy="5112385"/>
          </a:xfrm>
        </p:spPr>
        <p:txBody>
          <a:bodyPr>
            <a:normAutofit/>
          </a:bodyPr>
          <a:p>
            <a:r>
              <a:rPr lang="en-US" altLang="en-US"/>
              <a:t>A comprehensive application designed to manage courses, students, faculties, attendance, and markAdvanced features like chatting, notifications, login history, and result declaration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it also designed to streamline and enhance the administration of educational institutions.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It facilitates various functions such as student enrollment, course management, attendance tracking, grading, and communication between students, faculty, and administration.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07195" cy="1325880"/>
          </a:xfrm>
        </p:spPr>
        <p:txBody>
          <a:bodyPr/>
          <a:p>
            <a:r>
              <a:rPr lang="en-US" altLang="en-US">
                <a:solidFill>
                  <a:schemeClr val="accent4"/>
                </a:solidFill>
              </a:rPr>
              <a:t>Objective</a:t>
            </a:r>
            <a:endParaRPr lang="en-US" altLang="en-US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455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altLang="en-US"/>
              <a:t>    Streamline Teacher evaluation processes.</a:t>
            </a:r>
            <a:endParaRPr lang="en-US" altLang="en-US"/>
          </a:p>
          <a:p>
            <a:r>
              <a:rPr lang="en-US" altLang="en-US"/>
              <a:t>Provide a user-friendly interface for administrators, faculty, and students.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  Streamline Administrative Processes:</a:t>
            </a:r>
            <a:endParaRPr lang="en-US" altLang="en-US"/>
          </a:p>
          <a:p>
            <a:r>
              <a:rPr lang="en-US" altLang="en-US"/>
              <a:t>Automate routine administrative tasks such as admissions, enrollment, and record-keeping to reduce manual work and errors.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    Enhance Communication:</a:t>
            </a:r>
            <a:endParaRPr lang="en-US" altLang="en-US"/>
          </a:p>
          <a:p>
            <a:r>
              <a:rPr lang="en-US" altLang="en-US"/>
              <a:t>Facilitate effective communication between students, faculty, and administrative staff through integrated messaging and notification systems.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Manage Student Information:</a:t>
            </a:r>
            <a:endParaRPr lang="en-US" altLang="en-US"/>
          </a:p>
          <a:p>
            <a:r>
              <a:rPr lang="en-US" altLang="en-US"/>
              <a:t>Maintain a comprehensive database of student records, including personal details, academic performance, attendance, and disciplinary actions.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050"/>
          </a:xfrm>
        </p:spPr>
        <p:txBody>
          <a:bodyPr>
            <a:normAutofit fontScale="90000"/>
          </a:bodyPr>
          <a:p>
            <a:r>
              <a:rPr lang="en-US" altLang="en-US"/>
              <a:t> </a:t>
            </a:r>
            <a:r>
              <a:rPr lang="en-US" altLang="en-US">
                <a:solidFill>
                  <a:schemeClr val="accent4"/>
                </a:solidFill>
              </a:rPr>
              <a:t>Key Features</a:t>
            </a:r>
            <a:endParaRPr lang="en-US" altLang="en-US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553085" y="975360"/>
            <a:ext cx="10868025" cy="520192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1"/>
                </a:solidFill>
              </a:rPr>
              <a:t>Common Features:</a:t>
            </a:r>
            <a:endParaRPr lang="en-US" altLang="en-US" sz="2400">
              <a:solidFill>
                <a:schemeClr val="accent1"/>
              </a:solidFill>
            </a:endParaRPr>
          </a:p>
          <a:p>
            <a:r>
              <a:rPr lang="en-US" altLang="en-US" sz="2400"/>
              <a:t>Courses Management</a:t>
            </a:r>
            <a:endParaRPr lang="en-US" altLang="en-US" sz="2400"/>
          </a:p>
          <a:p>
            <a:r>
              <a:rPr lang="en-US" altLang="en-US" sz="2400"/>
              <a:t>Subjects Management</a:t>
            </a:r>
            <a:endParaRPr lang="en-US" altLang="en-US" sz="2400"/>
          </a:p>
          <a:p>
            <a:r>
              <a:rPr lang="en-US" altLang="en-US" sz="2400"/>
              <a:t>Students &amp; Faculties Management</a:t>
            </a:r>
            <a:endParaRPr lang="en-US" altLang="en-US" sz="2400"/>
          </a:p>
          <a:p>
            <a:r>
              <a:rPr lang="en-US" altLang="en-US" sz="2400"/>
              <a:t>Attendance and Marks Management</a:t>
            </a:r>
            <a:endParaRPr lang="en-US" altLang="en-US" sz="2400"/>
          </a:p>
          <a:p>
            <a:pPr>
              <a:buFont typeface="Wingdings" panose="05000000000000000000" charset="0"/>
              <a:buChar char="v"/>
            </a:pPr>
            <a:r>
              <a:rPr lang="en-US" altLang="en-US" sz="2400"/>
              <a:t>Advanced Features:</a:t>
            </a:r>
            <a:endParaRPr lang="en-US" altLang="en-US" sz="2400"/>
          </a:p>
          <a:p>
            <a:r>
              <a:rPr lang="en-US" altLang="en-US" sz="2400"/>
              <a:t>Roll Number Generator</a:t>
            </a:r>
            <a:endParaRPr lang="en-US" altLang="en-US" sz="2400"/>
          </a:p>
          <a:p>
            <a:r>
              <a:rPr lang="en-US" altLang="en-US" sz="2400"/>
              <a:t>Chatting (Group and Individual)</a:t>
            </a:r>
            <a:endParaRPr lang="en-US" altLang="en-US" sz="2400"/>
          </a:p>
          <a:p>
            <a:r>
              <a:rPr lang="en-US" altLang="en-US" sz="2400"/>
              <a:t>Notifications &amp; Unseen Messages</a:t>
            </a:r>
            <a:endParaRPr lang="en-US" altLang="en-US" sz="2400"/>
          </a:p>
          <a:p>
            <a:r>
              <a:rPr lang="en-US" altLang="en-US" sz="2400"/>
              <a:t>Login History (Students &amp; Faculties)</a:t>
            </a:r>
            <a:endParaRPr lang="en-US" altLang="en-US" sz="2400"/>
          </a:p>
          <a:p>
            <a:r>
              <a:rPr lang="en-US" altLang="en-US" sz="2400"/>
              <a:t>Photo View &amp; Marksheet Download</a:t>
            </a:r>
            <a:endParaRPr lang="en-US" altLang="en-US" sz="2400"/>
          </a:p>
          <a:p>
            <a:r>
              <a:rPr lang="en-US" altLang="en-US" sz="2400"/>
              <a:t>Result Declaration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Applied Software Architecture and Design Principles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11995" cy="4351655"/>
          </a:xfrm>
        </p:spPr>
        <p:txBody>
          <a:bodyPr/>
          <a:p>
            <a:pPr>
              <a:buFont typeface="Wingdings" panose="05000000000000000000" charset="0"/>
              <a:buChar char="q"/>
            </a:pPr>
            <a:r>
              <a:rPr lang="en-US" altLang="en-US"/>
              <a:t>  Modularization</a:t>
            </a:r>
            <a:endParaRPr lang="en-US" altLang="en-US"/>
          </a:p>
          <a:p>
            <a:r>
              <a:rPr lang="en-US" altLang="en-US"/>
              <a:t>Divided into manageable components (Courses, Students, Attendance, etc.)</a:t>
            </a:r>
            <a:endParaRPr lang="en-US" altLang="en-US"/>
          </a:p>
          <a:p>
            <a:pPr>
              <a:buFont typeface="Wingdings" panose="05000000000000000000" charset="0"/>
              <a:buChar char="o"/>
            </a:pPr>
            <a:r>
              <a:rPr lang="en-US" altLang="en-US"/>
              <a:t> Separation of Concerns:</a:t>
            </a:r>
            <a:endParaRPr lang="en-US" altLang="en-US"/>
          </a:p>
          <a:p>
            <a:r>
              <a:rPr lang="en-US" altLang="en-US"/>
              <a:t>Clear MVC architecture separating UI, logic, and data.</a:t>
            </a:r>
            <a:endParaRPr lang="en-US" altLang="en-US"/>
          </a:p>
          <a:p>
            <a:pPr>
              <a:buFont typeface="Wingdings" panose="05000000000000000000" charset="0"/>
              <a:buChar char="o"/>
            </a:pPr>
            <a:r>
              <a:rPr lang="en-US" altLang="en-US"/>
              <a:t>    Single Responsibility Principle:</a:t>
            </a:r>
            <a:endParaRPr lang="en-US" altLang="en-US"/>
          </a:p>
          <a:p>
            <a:r>
              <a:rPr lang="en-US" altLang="en-US"/>
              <a:t>Each class focuses on a single responsibility.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59570" cy="1325880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Loose Coupling and High Cohesion: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6905" cy="4351655"/>
          </a:xfrm>
        </p:spPr>
        <p:txBody>
          <a:bodyPr>
            <a:normAutofit lnSpcReduction="10000"/>
          </a:bodyPr>
          <a:p>
            <a:r>
              <a:rPr lang="en-US" altLang="en-US"/>
              <a:t>Ensured modules are independent yet cohesive</a:t>
            </a:r>
            <a:endParaRPr lang="en-US" altLang="en-US"/>
          </a:p>
          <a:p>
            <a:pPr>
              <a:buFont typeface="Wingdings" panose="05000000000000000000" charset="0"/>
              <a:buChar char="o"/>
            </a:pPr>
            <a:r>
              <a:rPr lang="en-US" altLang="en-US"/>
              <a:t>  Use of Design Patterns:</a:t>
            </a:r>
            <a:endParaRPr lang="en-US" altLang="en-US"/>
          </a:p>
          <a:p>
            <a:r>
              <a:rPr lang="en-US" altLang="en-US"/>
              <a:t>Applied Singleton, Factory, and Observer patterns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Singleton Pattern:Manages single instance of the DatabaseConnection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Factory Pattern:Used for user creation in UserFactory (Student, Faculty).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v"/>
            </a:pPr>
            <a:r>
              <a:rPr lang="en-US" altLang="en-US"/>
              <a:t>Observer Pattern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370"/>
            <a:ext cx="9640570" cy="4740910"/>
          </a:xfrm>
        </p:spPr>
        <p:txBody>
          <a:bodyPr>
            <a:normAutofit lnSpcReduction="20000"/>
          </a:bodyPr>
          <a:p>
            <a:r>
              <a:rPr lang="en-US" altLang="en-US"/>
              <a:t>Notifies users about messages, attendance updates, or results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Decorator Pattern (Optional):</a:t>
            </a:r>
            <a:endParaRPr lang="en-US" altLang="en-US"/>
          </a:p>
          <a:p>
            <a:r>
              <a:rPr lang="en-US" altLang="en-US"/>
              <a:t>Can be used for adding dynamic features like "viewing notifications."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Command Pattern (Optional):</a:t>
            </a:r>
            <a:endParaRPr lang="en-US" altLang="en-US"/>
          </a:p>
          <a:p>
            <a:r>
              <a:rPr lang="en-US" altLang="en-US"/>
              <a:t>Handles requests like "Update Attendance."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Design Decisions and Rationale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.Java Swing for UI: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Chosen for flexibility and mature support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Decorator Pattern (Optional):Can be used for adding dynamic features like "viewing notifications.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2"/>
                </a:solidFill>
                <a:sym typeface="+mn-ea"/>
              </a:rPr>
              <a:t>Software Design Styles</a:t>
            </a:r>
            <a:endParaRPr lang="en-US" altLang="en-US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Maintainability:Clear and well-documented class structure for future updates.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Scalability:Flexible data handling with loose coupling allows growth.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Security:Role-based access control and encrypted database fields.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   Extensibility:Modular system that allows easy addition of features.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accent2"/>
                </a:solidFill>
              </a:rPr>
              <a:t>Demonstration of Implemented Features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>
              <a:buFont typeface="Wingdings" panose="05000000000000000000" charset="0"/>
              <a:buChar char="Ø"/>
            </a:pPr>
            <a:r>
              <a:rPr lang="en-US" altLang="en-US" sz="8000"/>
              <a:t> </a:t>
            </a:r>
            <a:r>
              <a:rPr lang="en-US" altLang="en-US" sz="11200"/>
              <a:t>Courses Management:Admin can add, update, and delete courses.</a:t>
            </a:r>
            <a:endParaRPr lang="en-US" altLang="en-US" sz="11200"/>
          </a:p>
          <a:p>
            <a:pPr>
              <a:buFont typeface="Wingdings" panose="05000000000000000000" charset="0"/>
              <a:buChar char="Ø"/>
            </a:pPr>
            <a:r>
              <a:rPr lang="en-US" altLang="en-US" sz="11200"/>
              <a:t> Attendance Management:Faculties can mark student attendance.</a:t>
            </a:r>
            <a:endParaRPr lang="en-US" altLang="en-US" sz="11200"/>
          </a:p>
          <a:p>
            <a:pPr>
              <a:buFont typeface="Wingdings" panose="05000000000000000000" charset="0"/>
              <a:buChar char="Ø"/>
            </a:pPr>
            <a:r>
              <a:rPr lang="en-US" altLang="en-US" sz="11200"/>
              <a:t> Messaging System:Chat and notifications between students and faculties.</a:t>
            </a:r>
            <a:endParaRPr lang="en-US" altLang="en-US" sz="11200"/>
          </a:p>
          <a:p>
            <a:pPr>
              <a:buFont typeface="Wingdings" panose="05000000000000000000" charset="0"/>
              <a:buChar char="Ø"/>
            </a:pPr>
            <a:r>
              <a:rPr lang="en-US" altLang="en-US" sz="11200"/>
              <a:t> Roll Number Generator:Auto-generation of student roll numbers.</a:t>
            </a:r>
            <a:endParaRPr lang="en-US" altLang="en-US" sz="11200"/>
          </a:p>
          <a:p>
            <a:pPr>
              <a:buFont typeface="Wingdings" panose="05000000000000000000" charset="0"/>
              <a:buChar char="Ø"/>
            </a:pPr>
            <a:r>
              <a:rPr lang="en-US" altLang="en-US" sz="11200"/>
              <a:t>Result Declaration:Admin can declare results for students.</a:t>
            </a:r>
            <a:endParaRPr lang="en-US" altLang="en-US" sz="112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---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4237</Words>
  <Application>WPS Presentation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Wingdings</vt:lpstr>
      <vt:lpstr>Office Theme</vt:lpstr>
      <vt:lpstr>BULE HORA UNIVERSITY COLLEGE OF INFORMATICS DEPARTMENT OF SOFTWARE ENGINEERING  PROJECT TITLE : College Management System  member name ……………………………………………...id     1 MARU TEKLE…………………………RU0185/14 2 ABDI GAROMA………………………..RU0627/14 3 BILAL TAHA………………………….RU1373/14 4 GABRIEL MANYAL …………………Ru1462/14</vt:lpstr>
      <vt:lpstr> Introduction</vt:lpstr>
      <vt:lpstr>Objective</vt:lpstr>
      <vt:lpstr> Key Features</vt:lpstr>
      <vt:lpstr> Applied Software Architecture and Design Principles</vt:lpstr>
      <vt:lpstr> Loose Coupling and High Cohesion:</vt:lpstr>
      <vt:lpstr>Observer Pattern</vt:lpstr>
      <vt:lpstr>Software Design Styles</vt:lpstr>
      <vt:lpstr>Demonstration of Implemented Features</vt:lpstr>
      <vt:lpstr>Design and Architectural Challenges</vt:lpstr>
      <vt:lpstr>Benefits of Applied Architecture and Design Principles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BULE HORA UNIVERSITY COLLEGE OF INFORMATICS DEPARTMENT OF SOFTWARE ENGINEERING  PROJECT TITLE : College Management System  member name ……………………………………………...id     1 MARU TEKLE…………………………RU0185/14 2 ABDI GAROMA………………………..RU0627/14 3 BILAL TAHA………………………….RU1373/14 4 GABRIEL MANYAL …………………Ru1462/14</dc:title>
  <dc:creator>Windows 10 Pro</dc:creator>
  <cp:lastModifiedBy>Mar Tekle</cp:lastModifiedBy>
  <cp:revision>4</cp:revision>
  <dcterms:created xsi:type="dcterms:W3CDTF">2025-01-24T20:25:00Z</dcterms:created>
  <dcterms:modified xsi:type="dcterms:W3CDTF">2025-01-25T07:11:40Z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DCF01B622F084C2391821613C8677A5A_13</vt:lpwstr>
  </property>
  <property fmtid="{D5CDD505-2E9C-101B-9397-08002B2CF9AE}" pid="3" name="KSOProductBuildVer">
    <vt:lpwstr>1033-12.2.0.19805</vt:lpwstr>
  </property>
</Properties>
</file>