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1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75FB-464F-483D-9F89-885D4C6031D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5E8BF-A804-4B12-9BDF-614C6E604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21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最後は左から右への順番でデモ音源を流したいと思います。</a:t>
            </a:r>
          </a:p>
        </p:txBody>
      </p:sp>
    </p:spTree>
    <p:extLst>
      <p:ext uri="{BB962C8B-B14F-4D97-AF65-F5344CB8AC3E}">
        <p14:creationId xmlns:p14="http://schemas.microsoft.com/office/powerpoint/2010/main" val="16654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0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8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6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2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78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146C-468A-47E7-A1C3-76AF1EB85B7D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202-952A-42BF-B092-613A807B56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microsoft.com/office/2007/relationships/media" Target="../media/media7.m4a"/><Relationship Id="rId18" Type="http://schemas.openxmlformats.org/officeDocument/2006/relationships/audio" Target="../media/media9.m4a"/><Relationship Id="rId3" Type="http://schemas.microsoft.com/office/2007/relationships/media" Target="../media/media2.m4a"/><Relationship Id="rId21" Type="http://schemas.openxmlformats.org/officeDocument/2006/relationships/image" Target="../media/image1.png"/><Relationship Id="rId7" Type="http://schemas.microsoft.com/office/2007/relationships/media" Target="../media/media4.m4a"/><Relationship Id="rId12" Type="http://schemas.openxmlformats.org/officeDocument/2006/relationships/audio" Target="../media/media6.m4a"/><Relationship Id="rId17" Type="http://schemas.microsoft.com/office/2007/relationships/media" Target="../media/media9.m4a"/><Relationship Id="rId2" Type="http://schemas.openxmlformats.org/officeDocument/2006/relationships/audio" Target="../media/media1.m4a"/><Relationship Id="rId16" Type="http://schemas.openxmlformats.org/officeDocument/2006/relationships/audio" Target="../media/media8.m4a"/><Relationship Id="rId20" Type="http://schemas.openxmlformats.org/officeDocument/2006/relationships/notesSlide" Target="../notesSlides/notesSlide1.xml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microsoft.com/office/2007/relationships/media" Target="../media/media6.m4a"/><Relationship Id="rId5" Type="http://schemas.microsoft.com/office/2007/relationships/media" Target="../media/media3.m4a"/><Relationship Id="rId15" Type="http://schemas.microsoft.com/office/2007/relationships/media" Target="../media/media8.m4a"/><Relationship Id="rId10" Type="http://schemas.openxmlformats.org/officeDocument/2006/relationships/audio" Target="../media/media5.m4a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m4a"/><Relationship Id="rId9" Type="http://schemas.microsoft.com/office/2007/relationships/media" Target="../media/media5.m4a"/><Relationship Id="rId14" Type="http://schemas.openxmlformats.org/officeDocument/2006/relationships/audio" Target="../media/media7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65875"/>
              </p:ext>
            </p:extLst>
          </p:nvPr>
        </p:nvGraphicFramePr>
        <p:xfrm>
          <a:off x="185654" y="1671642"/>
          <a:ext cx="8772694" cy="33987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5716">
                  <a:extLst>
                    <a:ext uri="{9D8B030D-6E8A-4147-A177-3AD203B41FA5}">
                      <a16:colId xmlns:a16="http://schemas.microsoft.com/office/drawing/2014/main" val="34518752"/>
                    </a:ext>
                  </a:extLst>
                </a:gridCol>
                <a:gridCol w="1432290">
                  <a:extLst>
                    <a:ext uri="{9D8B030D-6E8A-4147-A177-3AD203B41FA5}">
                      <a16:colId xmlns:a16="http://schemas.microsoft.com/office/drawing/2014/main" val="389510264"/>
                    </a:ext>
                  </a:extLst>
                </a:gridCol>
                <a:gridCol w="1543672">
                  <a:extLst>
                    <a:ext uri="{9D8B030D-6E8A-4147-A177-3AD203B41FA5}">
                      <a16:colId xmlns:a16="http://schemas.microsoft.com/office/drawing/2014/main" val="1159634102"/>
                    </a:ext>
                  </a:extLst>
                </a:gridCol>
                <a:gridCol w="1543672">
                  <a:extLst>
                    <a:ext uri="{9D8B030D-6E8A-4147-A177-3AD203B41FA5}">
                      <a16:colId xmlns:a16="http://schemas.microsoft.com/office/drawing/2014/main" val="1406792768"/>
                    </a:ext>
                  </a:extLst>
                </a:gridCol>
                <a:gridCol w="1543672">
                  <a:extLst>
                    <a:ext uri="{9D8B030D-6E8A-4147-A177-3AD203B41FA5}">
                      <a16:colId xmlns:a16="http://schemas.microsoft.com/office/drawing/2014/main" val="3841538641"/>
                    </a:ext>
                  </a:extLst>
                </a:gridCol>
                <a:gridCol w="1543672">
                  <a:extLst>
                    <a:ext uri="{9D8B030D-6E8A-4147-A177-3AD203B41FA5}">
                      <a16:colId xmlns:a16="http://schemas.microsoft.com/office/drawing/2014/main" val="1774205132"/>
                    </a:ext>
                  </a:extLst>
                </a:gridCol>
              </a:tblGrid>
              <a:tr h="1132929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ILRMA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9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SDR: 7.45dB</a:t>
                      </a:r>
                      <a:endParaRPr kumimoji="1" lang="ja-JP" altLang="en-US" sz="19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IDLMA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9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SDR: 10.54dB</a:t>
                      </a:r>
                      <a:endParaRPr kumimoji="1" lang="ja-JP" altLang="en-US" sz="19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MVAE</a:t>
                      </a:r>
                    </a:p>
                    <a:p>
                      <a:pPr algn="ctr"/>
                      <a:r>
                        <a:rPr kumimoji="1" lang="en-US" altLang="ja-JP" sz="19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SDR: 27.02dB</a:t>
                      </a:r>
                      <a:endParaRPr kumimoji="1" lang="ja-JP" altLang="en-US" sz="19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9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fMVAE</a:t>
                      </a:r>
                      <a:endParaRPr kumimoji="1" lang="en-US" altLang="ja-JP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9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SDR: 25.55dB</a:t>
                      </a:r>
                      <a:endParaRPr kumimoji="1" lang="ja-JP" altLang="en-US" sz="19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181399"/>
                  </a:ext>
                </a:extLst>
              </a:tr>
              <a:tr h="1132929">
                <a:tc rowSpan="2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Mixture</a:t>
                      </a:r>
                      <a:endParaRPr kumimoji="1" lang="en-US" altLang="ja-JP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Separated</a:t>
                      </a:r>
                      <a:r>
                        <a:rPr kumimoji="1" lang="ja-JP" altLang="en-US" sz="1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１</a:t>
                      </a:r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61343"/>
                  </a:ext>
                </a:extLst>
              </a:tr>
              <a:tr h="1132929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800" b="1" baseline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Separated</a:t>
                      </a:r>
                      <a:r>
                        <a:rPr kumimoji="1" lang="ja-JP" altLang="en-US" sz="1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</a:t>
                      </a:r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749480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lang="ja-JP" altLang="en-US" sz="1600">
                <a:solidFill>
                  <a:schemeClr val="tx1"/>
                </a:solidFill>
              </a:rPr>
              <a:t>1</a:t>
            </a:fld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" y="877824"/>
            <a:ext cx="9158115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611053" y="177067"/>
            <a:ext cx="8340924" cy="62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>
                <a:latin typeface="+mn-ea"/>
                <a:ea typeface="+mn-ea"/>
              </a:rPr>
              <a:t>DEM</a:t>
            </a:r>
            <a:r>
              <a:rPr lang="en-US" altLang="ja-JP" sz="2800" dirty="0">
                <a:latin typeface="+mn-ea"/>
                <a:ea typeface="+mn-ea"/>
              </a:rPr>
              <a:t>O</a:t>
            </a:r>
          </a:p>
        </p:txBody>
      </p:sp>
      <p:pic>
        <p:nvPicPr>
          <p:cNvPr id="7" name="fMVAE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8007532" y="3149796"/>
            <a:ext cx="406400" cy="406400"/>
          </a:xfrm>
          <a:prstGeom prst="rect">
            <a:avLst/>
          </a:prstGeom>
        </p:spPr>
      </p:pic>
      <p:pic>
        <p:nvPicPr>
          <p:cNvPr id="8" name="fMVAE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8007532" y="4219331"/>
            <a:ext cx="406400" cy="406400"/>
          </a:xfrm>
          <a:prstGeom prst="rect">
            <a:avLst/>
          </a:prstGeom>
        </p:spPr>
      </p:pic>
      <p:pic>
        <p:nvPicPr>
          <p:cNvPr id="9" name="IDLMA1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4916595" y="3143241"/>
            <a:ext cx="406400" cy="406400"/>
          </a:xfrm>
          <a:prstGeom prst="rect">
            <a:avLst/>
          </a:prstGeom>
        </p:spPr>
      </p:pic>
      <p:pic>
        <p:nvPicPr>
          <p:cNvPr id="10" name="IDLMA2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4916595" y="4225283"/>
            <a:ext cx="406400" cy="406400"/>
          </a:xfrm>
          <a:prstGeom prst="rect">
            <a:avLst/>
          </a:prstGeom>
        </p:spPr>
      </p:pic>
      <p:pic>
        <p:nvPicPr>
          <p:cNvPr id="11" name="ILRMA1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3313693" y="3146585"/>
            <a:ext cx="406400" cy="406400"/>
          </a:xfrm>
          <a:prstGeom prst="rect">
            <a:avLst/>
          </a:prstGeom>
        </p:spPr>
      </p:pic>
      <p:pic>
        <p:nvPicPr>
          <p:cNvPr id="12" name="ILRMA2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3310234" y="4225283"/>
            <a:ext cx="406400" cy="406400"/>
          </a:xfrm>
          <a:prstGeom prst="rect">
            <a:avLst/>
          </a:prstGeom>
        </p:spPr>
      </p:pic>
      <p:pic>
        <p:nvPicPr>
          <p:cNvPr id="18" name="MVAE1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464867" y="3146585"/>
            <a:ext cx="406400" cy="406400"/>
          </a:xfrm>
          <a:prstGeom prst="rect">
            <a:avLst/>
          </a:prstGeom>
        </p:spPr>
      </p:pic>
      <p:pic>
        <p:nvPicPr>
          <p:cNvPr id="20" name="MVAE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464867" y="4219331"/>
            <a:ext cx="406400" cy="406400"/>
          </a:xfrm>
          <a:prstGeom prst="rect">
            <a:avLst/>
          </a:prstGeom>
        </p:spPr>
      </p:pic>
      <p:pic>
        <p:nvPicPr>
          <p:cNvPr id="21" name="mix1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611053" y="4225283"/>
            <a:ext cx="406400" cy="4064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52732" y="1131312"/>
            <a:ext cx="82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b="1" dirty="0" smtClean="0">
                <a:solidFill>
                  <a:srgbClr val="245A8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RT60</a:t>
            </a:r>
            <a:r>
              <a:rPr lang="ja-JP" altLang="en-US" b="1" dirty="0" smtClean="0">
                <a:solidFill>
                  <a:srgbClr val="245A8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b="1" dirty="0">
                <a:solidFill>
                  <a:srgbClr val="245A8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173ms </a:t>
            </a:r>
            <a:r>
              <a:rPr lang="en-US" altLang="ja-JP" b="1" dirty="0" smtClean="0">
                <a:solidFill>
                  <a:srgbClr val="245A8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(measured RIR)</a:t>
            </a:r>
            <a:endParaRPr lang="en-US" altLang="ja-JP" b="1" dirty="0">
              <a:solidFill>
                <a:srgbClr val="245A8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384070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46</Words>
  <Application>Microsoft Office PowerPoint</Application>
  <PresentationFormat>画面に合わせる (4:3)</PresentationFormat>
  <Paragraphs>15</Paragraphs>
  <Slides>1</Slides>
  <Notes>1</Notes>
  <HiddenSlides>0</HiddenSlides>
  <MMClips>9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 Li</dc:creator>
  <cp:lastModifiedBy>Li Li</cp:lastModifiedBy>
  <cp:revision>2</cp:revision>
  <dcterms:created xsi:type="dcterms:W3CDTF">2019-05-06T05:30:24Z</dcterms:created>
  <dcterms:modified xsi:type="dcterms:W3CDTF">2019-05-10T04:59:07Z</dcterms:modified>
</cp:coreProperties>
</file>