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1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03225" y="261620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redis</a:t>
            </a:r>
            <a:r>
              <a:rPr lang="zh-CN" altLang="en-US"/>
              <a:t>的数据结构设计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290" y="1129030"/>
            <a:ext cx="109683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key</a:t>
            </a:r>
            <a:r>
              <a:rPr lang="zh-CN" altLang="en-US" sz="2400"/>
              <a:t>：试卷编号，格式为：学科编号</a:t>
            </a:r>
            <a:r>
              <a:rPr lang="en-US" altLang="zh-CN" sz="2400"/>
              <a:t>_</a:t>
            </a:r>
            <a:r>
              <a:rPr lang="zh-CN" altLang="en-US" sz="2400"/>
              <a:t>学年</a:t>
            </a:r>
            <a:r>
              <a:rPr lang="en-US" altLang="zh-CN" sz="2400"/>
              <a:t>_</a:t>
            </a:r>
            <a:r>
              <a:rPr lang="zh-CN" altLang="en-US" sz="2400"/>
              <a:t>上下学期</a:t>
            </a:r>
            <a:r>
              <a:rPr lang="en-US" altLang="zh-CN" sz="2400"/>
              <a:t>_</a:t>
            </a:r>
            <a:r>
              <a:rPr lang="zh-CN" altLang="en-US" sz="2400"/>
              <a:t>第几次考，假设语文是</a:t>
            </a:r>
            <a:r>
              <a:rPr lang="en-US" altLang="zh-CN" sz="2400"/>
              <a:t>0001</a:t>
            </a:r>
            <a:r>
              <a:rPr lang="zh-CN" altLang="en-US" sz="2400"/>
              <a:t>，上学期为</a:t>
            </a:r>
            <a:r>
              <a:rPr lang="en-US" altLang="zh-CN" sz="2400"/>
              <a:t>0</a:t>
            </a:r>
            <a:r>
              <a:rPr lang="zh-CN" altLang="en-US" sz="2400"/>
              <a:t>（下学期为</a:t>
            </a:r>
            <a:r>
              <a:rPr lang="en-US" altLang="zh-CN" sz="2400"/>
              <a:t>1</a:t>
            </a:r>
            <a:r>
              <a:rPr lang="zh-CN" altLang="en-US" sz="2400"/>
              <a:t>），第一次考语文，</a:t>
            </a:r>
            <a:r>
              <a:rPr lang="zh-CN" altLang="en-US" sz="2400"/>
              <a:t>那编号就是</a:t>
            </a:r>
            <a:r>
              <a:rPr lang="en-US" altLang="zh-CN" sz="2400"/>
              <a:t>0001_2022_0_01;</a:t>
            </a:r>
            <a:endParaRPr lang="en-US" altLang="zh-CN" sz="2400"/>
          </a:p>
          <a:p>
            <a:r>
              <a:rPr lang="en-US" altLang="zh-CN" sz="2400"/>
              <a:t>value: List</a:t>
            </a:r>
            <a:r>
              <a:rPr lang="zh-CN" altLang="en-US" sz="2400"/>
              <a:t>数据结构，分别为每一道题目。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03225" y="261620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具体读写流程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290" y="1129030"/>
            <a:ext cx="109683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读：</a:t>
            </a:r>
            <a:endParaRPr lang="zh-CN" altLang="en-US" sz="2400"/>
          </a:p>
          <a:p>
            <a:r>
              <a:rPr lang="en-US" altLang="zh-CN" sz="2400"/>
              <a:t>1. </a:t>
            </a:r>
            <a:r>
              <a:rPr lang="zh-CN" altLang="en-US" sz="2400"/>
              <a:t>学生点开试卷</a:t>
            </a:r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客户端向服务器请求试卷信息</a:t>
            </a:r>
            <a:endParaRPr lang="zh-CN" altLang="en-US" sz="2400"/>
          </a:p>
          <a:p>
            <a:r>
              <a:rPr lang="en-US" altLang="zh-CN" sz="2400"/>
              <a:t>3. </a:t>
            </a:r>
            <a:r>
              <a:rPr lang="zh-CN" altLang="en-US" sz="2400"/>
              <a:t>服务程序启动时连接</a:t>
            </a:r>
            <a:r>
              <a:rPr lang="en-US" altLang="zh-CN" sz="2400"/>
              <a:t>sentinel</a:t>
            </a:r>
            <a:r>
              <a:rPr lang="zh-CN" altLang="en-US" sz="2400"/>
              <a:t>获取</a:t>
            </a:r>
            <a:r>
              <a:rPr lang="en-US" altLang="zh-CN" sz="2400"/>
              <a:t>redis</a:t>
            </a:r>
            <a:r>
              <a:rPr lang="zh-CN" altLang="en-US" sz="2400"/>
              <a:t>服务器地址（主从架构，主提供读写，从提供只读功能），并连接</a:t>
            </a:r>
            <a:r>
              <a:rPr lang="en-US" altLang="zh-CN" sz="2400"/>
              <a:t>redis</a:t>
            </a:r>
            <a:r>
              <a:rPr lang="zh-CN" altLang="en-US" sz="2400"/>
              <a:t>；</a:t>
            </a:r>
            <a:endParaRPr lang="zh-CN" altLang="en-US" sz="2400"/>
          </a:p>
          <a:p>
            <a:r>
              <a:rPr lang="en-US" altLang="zh-CN" sz="2400"/>
              <a:t>3. </a:t>
            </a:r>
            <a:r>
              <a:rPr lang="zh-CN" altLang="en-US" sz="2400"/>
              <a:t>根据试卷编号、考试页面请求</a:t>
            </a:r>
            <a:r>
              <a:rPr lang="en-US" altLang="zh-CN" sz="2400"/>
              <a:t>redis</a:t>
            </a:r>
            <a:r>
              <a:rPr lang="zh-CN" altLang="en-US" sz="2400"/>
              <a:t>上的题目，如果一个页面最多放</a:t>
            </a:r>
            <a:r>
              <a:rPr lang="en-US" altLang="zh-CN" sz="2400"/>
              <a:t>10</a:t>
            </a:r>
            <a:r>
              <a:rPr lang="zh-CN" altLang="en-US" sz="2400"/>
              <a:t>道题，可以每次翻页时请求下</a:t>
            </a:r>
            <a:r>
              <a:rPr lang="en-US" altLang="zh-CN" sz="2400"/>
              <a:t>10</a:t>
            </a:r>
            <a:r>
              <a:rPr lang="zh-CN" altLang="en-US" sz="2400"/>
              <a:t>道题；如果总题量不大，可以一次性读取；</a:t>
            </a:r>
            <a:endParaRPr lang="zh-CN" altLang="en-US" sz="2400"/>
          </a:p>
          <a:p>
            <a:r>
              <a:rPr lang="en-US" altLang="zh-CN" sz="2400"/>
              <a:t>4. </a:t>
            </a:r>
            <a:r>
              <a:rPr lang="zh-CN" altLang="en-US" sz="2400"/>
              <a:t>服务程序根据考试编号为</a:t>
            </a:r>
            <a:r>
              <a:rPr lang="en-US" altLang="zh-CN" sz="2400"/>
              <a:t>key</a:t>
            </a:r>
            <a:r>
              <a:rPr lang="zh-CN" altLang="en-US" sz="2400"/>
              <a:t>，查询题目，返回给客户端；</a:t>
            </a:r>
            <a:endParaRPr lang="zh-CN" altLang="en-US" sz="2400"/>
          </a:p>
          <a:p>
            <a:r>
              <a:rPr lang="en-US" altLang="zh-CN" sz="2400"/>
              <a:t>5. </a:t>
            </a:r>
            <a:r>
              <a:rPr lang="zh-CN" altLang="en-US" sz="2400"/>
              <a:t>前端展示。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534670" y="4711700"/>
            <a:ext cx="109683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写：管理员录入试卷信息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03225" y="261620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redis sentinel</a:t>
            </a:r>
            <a:r>
              <a:rPr lang="zh-CN" altLang="en-US"/>
              <a:t>集群服务器数量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5290" y="1129030"/>
            <a:ext cx="109683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</a:t>
            </a:r>
            <a:r>
              <a:rPr lang="en-US" sz="2400"/>
              <a:t>sentinel</a:t>
            </a:r>
            <a:r>
              <a:rPr lang="zh-CN" altLang="en-US" sz="2400"/>
              <a:t>处理业务逻辑相对少</a:t>
            </a:r>
            <a:r>
              <a:rPr lang="zh-CN" altLang="en-US" sz="2400"/>
              <a:t>，</a:t>
            </a:r>
            <a:r>
              <a:rPr lang="en-US" altLang="zh-CN" sz="2400"/>
              <a:t>3</a:t>
            </a:r>
            <a:r>
              <a:rPr lang="zh-CN" altLang="en-US" sz="2400"/>
              <a:t>台即可；</a:t>
            </a:r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每秒需要支持</a:t>
            </a:r>
            <a:r>
              <a:rPr lang="en-US" altLang="zh-CN" sz="2400"/>
              <a:t>5W</a:t>
            </a:r>
            <a:r>
              <a:rPr lang="zh-CN" altLang="en-US" sz="2400"/>
              <a:t>次查询，</a:t>
            </a:r>
            <a:r>
              <a:rPr lang="en-US" altLang="zh-CN" sz="2400"/>
              <a:t>redis</a:t>
            </a:r>
            <a:r>
              <a:rPr lang="zh-CN" altLang="en-US" sz="2400"/>
              <a:t>性能约几</a:t>
            </a:r>
            <a:r>
              <a:rPr lang="en-US" altLang="zh-CN" sz="2400"/>
              <a:t>W QPS</a:t>
            </a:r>
            <a:r>
              <a:rPr lang="zh-CN" altLang="en-US" sz="2400"/>
              <a:t>，再考虑到可用性，使用</a:t>
            </a:r>
            <a:r>
              <a:rPr lang="en-US" altLang="zh-CN" sz="2400"/>
              <a:t>2-3</a:t>
            </a:r>
            <a:r>
              <a:rPr lang="zh-CN" altLang="en-US" sz="2400"/>
              <a:t>台服务器部署</a:t>
            </a:r>
            <a:r>
              <a:rPr lang="en-US" altLang="zh-CN" sz="2400"/>
              <a:t>redis</a:t>
            </a:r>
            <a:r>
              <a:rPr lang="zh-CN" altLang="en-US" sz="2400"/>
              <a:t>，一主，其他为从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en-US" altLang="zh-CN" sz="2400"/>
          </a:p>
          <a:p>
            <a:r>
              <a:rPr lang="zh-CN" altLang="en-US" sz="2400"/>
              <a:t>共计</a:t>
            </a:r>
            <a:r>
              <a:rPr lang="en-US" altLang="zh-CN" sz="2400"/>
              <a:t>5-6</a:t>
            </a:r>
            <a:r>
              <a:rPr lang="zh-CN" altLang="en-US" sz="2400"/>
              <a:t>台服务器。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453</Words>
  <Application>WPS 演示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 Jun Liu</dc:creator>
  <cp:lastModifiedBy>Hua</cp:lastModifiedBy>
  <cp:revision>88</cp:revision>
  <dcterms:created xsi:type="dcterms:W3CDTF">2022-05-16T13:41:00Z</dcterms:created>
  <dcterms:modified xsi:type="dcterms:W3CDTF">2022-06-19T12:47:49Z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7348BF9CFEE149AEAA601659836D30F0</vt:lpwstr>
  </property>
  <property fmtid="{D5CDD505-2E9C-101B-9397-08002B2CF9AE}" pid="3" name="KSOProductBuildVer">
    <vt:lpwstr>2052-11.1.0.11372</vt:lpwstr>
  </property>
</Properties>
</file>