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29" r:id="rId2"/>
    <p:sldId id="270" r:id="rId3"/>
    <p:sldId id="285" r:id="rId4"/>
    <p:sldId id="293" r:id="rId5"/>
    <p:sldId id="258" r:id="rId6"/>
    <p:sldId id="295" r:id="rId7"/>
    <p:sldId id="338" r:id="rId8"/>
    <p:sldId id="337" r:id="rId9"/>
    <p:sldId id="259" r:id="rId10"/>
    <p:sldId id="260" r:id="rId11"/>
    <p:sldId id="339" r:id="rId12"/>
    <p:sldId id="294" r:id="rId13"/>
    <p:sldId id="261" r:id="rId14"/>
    <p:sldId id="262" r:id="rId15"/>
    <p:sldId id="297" r:id="rId16"/>
    <p:sldId id="264" r:id="rId17"/>
    <p:sldId id="268" r:id="rId18"/>
    <p:sldId id="342" r:id="rId19"/>
    <p:sldId id="343" r:id="rId20"/>
    <p:sldId id="301" r:id="rId21"/>
    <p:sldId id="309" r:id="rId22"/>
    <p:sldId id="311" r:id="rId23"/>
    <p:sldId id="310" r:id="rId24"/>
    <p:sldId id="312" r:id="rId25"/>
    <p:sldId id="313" r:id="rId26"/>
    <p:sldId id="347" r:id="rId27"/>
    <p:sldId id="257" r:id="rId28"/>
    <p:sldId id="332" r:id="rId29"/>
    <p:sldId id="330" r:id="rId30"/>
    <p:sldId id="331" r:id="rId31"/>
    <p:sldId id="344" r:id="rId32"/>
    <p:sldId id="345" r:id="rId33"/>
    <p:sldId id="346" r:id="rId34"/>
    <p:sldId id="265" r:id="rId35"/>
    <p:sldId id="341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555" autoAdjust="0"/>
  </p:normalViewPr>
  <p:slideViewPr>
    <p:cSldViewPr>
      <p:cViewPr varScale="1">
        <p:scale>
          <a:sx n="87" d="100"/>
          <a:sy n="87" d="100"/>
        </p:scale>
        <p:origin x="-16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70732-770A-48F2-B950-40BF464E57C7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AEEBC-B26A-4B15-9BC9-968C79CD15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1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na.com.cn/s/blog_52355d840100b6rs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na.com.cn/s/blog_52355d840100b6rs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http://blog.chinaunix.net/uid-22577711-id-3216938.html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AEEBC-B26A-4B15-9BC9-968C79CD155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844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http://neokentblog.blogspot.tw/2009/09/howto-linux-netfilter-module.html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AEEBC-B26A-4B15-9BC9-968C79CD1554}" type="slidenum">
              <a:rPr lang="zh-TW" altLang="en-US" smtClean="0">
                <a:solidFill>
                  <a:prstClr val="black"/>
                </a:solidFill>
              </a:rPr>
              <a:pPr/>
              <a:t>29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24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AEEBC-B26A-4B15-9BC9-968C79CD1554}" type="slidenum">
              <a:rPr lang="zh-TW" altLang="en-US" smtClean="0">
                <a:solidFill>
                  <a:prstClr val="black"/>
                </a:solidFill>
              </a:rPr>
              <a:pPr/>
              <a:t>30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2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3"/>
              </a:rPr>
              <a:t>How</a:t>
            </a:r>
            <a:r>
              <a:rPr lang="en-US" altLang="zh-TW" baseline="0" dirty="0" smtClean="0">
                <a:hlinkClick r:id="rId3"/>
              </a:rPr>
              <a:t> to call </a:t>
            </a:r>
            <a:r>
              <a:rPr lang="en-US" altLang="zh-TW" baseline="0" dirty="0" err="1" smtClean="0">
                <a:hlinkClick r:id="rId3"/>
              </a:rPr>
              <a:t>ip</a:t>
            </a:r>
            <a:r>
              <a:rPr lang="en-US" altLang="zh-TW" baseline="0" dirty="0" smtClean="0">
                <a:hlinkClick r:id="rId3"/>
              </a:rPr>
              <a:t>_ </a:t>
            </a:r>
            <a:r>
              <a:rPr lang="en-US" altLang="zh-TW" baseline="0" dirty="0" err="1" smtClean="0">
                <a:hlinkClick r:id="rId3"/>
              </a:rPr>
              <a:t>local_deliver</a:t>
            </a:r>
            <a:endParaRPr lang="en-US" altLang="zh-TW" dirty="0" smtClean="0"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3"/>
              </a:rPr>
              <a:t>http://blog.sina.com.cn/s/blog_52355d840100b6rs.html</a:t>
            </a:r>
            <a:endParaRPr lang="en-US" altLang="zh-TW" dirty="0" smtClean="0"/>
          </a:p>
          <a:p>
            <a:r>
              <a:rPr lang="en-US" altLang="zh-TW" smtClean="0"/>
              <a:t>http://blog.chinaunix.net/uid-22577711-id-3216949.html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AEEBC-B26A-4B15-9BC9-968C79CD155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04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http://blog.chinaunix.net/uid-20788636-id-4398392.html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AEEBC-B26A-4B15-9BC9-968C79CD155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5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http://blog.chinaunix.net/uid-22577711-id-3218535.html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AEEBC-B26A-4B15-9BC9-968C79CD155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99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3"/>
              </a:rPr>
              <a:t>http://blog.sina.com.cn/s/blog_52355d840100b6rs.html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AEEBC-B26A-4B15-9BC9-968C79CD155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778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/* socket level */</a:t>
            </a:r>
          </a:p>
          <a:p>
            <a:r>
              <a:rPr lang="en-US" altLang="zh-TW" dirty="0" smtClean="0"/>
              <a:t>http://lxr.free-electrons.com/source/net/ipv4/tcp_ipv4.c#L2335</a:t>
            </a:r>
          </a:p>
          <a:p>
            <a:r>
              <a:rPr lang="en-US" altLang="zh-TW" dirty="0" smtClean="0"/>
              <a:t>Struct proto </a:t>
            </a:r>
            <a:r>
              <a:rPr lang="en-US" altLang="zh-TW" dirty="0" err="1" smtClean="0"/>
              <a:t>tcp_prot</a:t>
            </a:r>
            <a:r>
              <a:rPr lang="en-US" altLang="zh-TW" baseline="0" dirty="0" smtClean="0"/>
              <a:t> /</a:t>
            </a:r>
            <a:r>
              <a:rPr lang="en-US" altLang="zh-TW" baseline="0" dirty="0" err="1" smtClean="0"/>
              <a:t>udp_prot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是上次 </a:t>
            </a:r>
            <a:r>
              <a:rPr lang="en-US" altLang="zh-TW" baseline="0" dirty="0" smtClean="0"/>
              <a:t>socket</a:t>
            </a:r>
            <a:r>
              <a:rPr lang="zh-TW" altLang="en-US" baseline="0" dirty="0" smtClean="0"/>
              <a:t>對應到</a:t>
            </a:r>
            <a:r>
              <a:rPr lang="en-US" altLang="zh-TW" baseline="0" dirty="0" smtClean="0"/>
              <a:t>kernel </a:t>
            </a:r>
            <a:r>
              <a:rPr lang="zh-TW" altLang="en-US" baseline="0" dirty="0" smtClean="0"/>
              <a:t>的 行為 和這裡沒關西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AEEBC-B26A-4B15-9BC9-968C79CD155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766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http://blog.chinaunix.net/uid-22577711-id-3220834.html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/* socket level */</a:t>
            </a:r>
          </a:p>
          <a:p>
            <a:r>
              <a:rPr lang="en-US" altLang="zh-TW" dirty="0" smtClean="0"/>
              <a:t>http://lxr.free-electrons.com/source/net/ipv4/tcp_ipv4.c#L2335</a:t>
            </a:r>
          </a:p>
          <a:p>
            <a:r>
              <a:rPr lang="en-US" altLang="zh-TW" dirty="0" smtClean="0"/>
              <a:t>Struct proto </a:t>
            </a:r>
            <a:r>
              <a:rPr lang="en-US" altLang="zh-TW" dirty="0" err="1" smtClean="0"/>
              <a:t>tcp_prot</a:t>
            </a:r>
            <a:r>
              <a:rPr lang="en-US" altLang="zh-TW" baseline="0" dirty="0" smtClean="0"/>
              <a:t> /</a:t>
            </a:r>
            <a:r>
              <a:rPr lang="en-US" altLang="zh-TW" baseline="0" dirty="0" err="1" smtClean="0"/>
              <a:t>udp_prot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是上次 </a:t>
            </a:r>
            <a:r>
              <a:rPr lang="en-US" altLang="zh-TW" baseline="0" dirty="0" smtClean="0"/>
              <a:t>socket</a:t>
            </a:r>
            <a:r>
              <a:rPr lang="zh-TW" altLang="en-US" baseline="0" dirty="0" smtClean="0"/>
              <a:t>對應到</a:t>
            </a:r>
            <a:r>
              <a:rPr lang="en-US" altLang="zh-TW" baseline="0" dirty="0" smtClean="0"/>
              <a:t>kernel </a:t>
            </a:r>
            <a:r>
              <a:rPr lang="zh-TW" altLang="en-US" baseline="0" dirty="0" smtClean="0"/>
              <a:t>的 行為 和這裡沒關西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AEEBC-B26A-4B15-9BC9-968C79CD155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8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http://simohayha.iteye.com/blog/420370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AEEBC-B26A-4B15-9BC9-968C79CD155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130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http://blog.csdn.net/minghe_uestc/article/details/7819925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AEEBC-B26A-4B15-9BC9-968C79CD155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69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352C-9973-4EA3-B163-1D000C2CD638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179B-EA84-4E90-9F5C-4EEEB4460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1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352C-9973-4EA3-B163-1D000C2CD638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179B-EA84-4E90-9F5C-4EEEB4460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76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352C-9973-4EA3-B163-1D000C2CD638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179B-EA84-4E90-9F5C-4EEEB4460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08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352C-9973-4EA3-B163-1D000C2CD638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179B-EA84-4E90-9F5C-4EEEB4460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52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352C-9973-4EA3-B163-1D000C2CD638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179B-EA84-4E90-9F5C-4EEEB4460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352C-9973-4EA3-B163-1D000C2CD638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179B-EA84-4E90-9F5C-4EEEB4460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75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352C-9973-4EA3-B163-1D000C2CD638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179B-EA84-4E90-9F5C-4EEEB4460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49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352C-9973-4EA3-B163-1D000C2CD638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179B-EA84-4E90-9F5C-4EEEB4460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00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352C-9973-4EA3-B163-1D000C2CD638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179B-EA84-4E90-9F5C-4EEEB4460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352C-9973-4EA3-B163-1D000C2CD638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179B-EA84-4E90-9F5C-4EEEB4460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1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352C-9973-4EA3-B163-1D000C2CD638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179B-EA84-4E90-9F5C-4EEEB4460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55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B352C-9973-4EA3-B163-1D000C2CD638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B179B-EA84-4E90-9F5C-4EEEB4460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21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net/ipv4/ip_input.c#L314" TargetMode="External"/><Relationship Id="rId7" Type="http://schemas.openxmlformats.org/officeDocument/2006/relationships/hyperlink" Target="http://lxr.free-electrons.com/source/net/ipv4/route.c#L154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xr.free-electrons.com/ident?i=ip_route_input_slow" TargetMode="External"/><Relationship Id="rId5" Type="http://schemas.openxmlformats.org/officeDocument/2006/relationships/hyperlink" Target="http://lxr.free-electrons.com/ident?i=ip_route_input_noref" TargetMode="External"/><Relationship Id="rId4" Type="http://schemas.openxmlformats.org/officeDocument/2006/relationships/hyperlink" Target="http://lxr.free-electrons.com/ident?i=ip_rcv_opti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include/net/dst.h#L46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xr.free-electrons.com/ident?i=ip_local_deliv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net/ipv4/ip_input.c#L24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na.com.cn/s/blog_52355d840100b6r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xr.free-electrons.com/ident?i=re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net/ipv4/af_inet.c#L169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xr.free-electrons.com/source/net/ipv4/af_inet.c#L1513" TargetMode="External"/><Relationship Id="rId4" Type="http://schemas.openxmlformats.org/officeDocument/2006/relationships/hyperlink" Target="http://lxr.free-electrons.com/source/net/ipv4/protocol.c#L3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net/ipv4/udp.c#L176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net/ipv4/af_inet.c#L1522" TargetMode="External"/><Relationship Id="rId2" Type="http://schemas.openxmlformats.org/officeDocument/2006/relationships/hyperlink" Target="http://lxr.free-electrons.com/source/net/ipv4/protocol.c#L5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net/ipv4/ip_forward.c#L7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xr.free-electrons.com/ident?i=NF_HOOK" TargetMode="External"/><Relationship Id="rId5" Type="http://schemas.openxmlformats.org/officeDocument/2006/relationships/hyperlink" Target="http://lxr.free-electrons.com/ident?i=dst_entry" TargetMode="External"/><Relationship Id="rId4" Type="http://schemas.openxmlformats.org/officeDocument/2006/relationships/hyperlink" Target="http://lxr.free-electrons.com/source/net/ipv4/ip_forward.c#L64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net/ipv4/route.c#L154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net/ipv4/ip_output.c#L34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xr.free-electrons.com/source/net/ipv4/ip_output.c#L266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include/net/neighbour.h#L449" TargetMode="External"/><Relationship Id="rId2" Type="http://schemas.openxmlformats.org/officeDocument/2006/relationships/hyperlink" Target="http://lxr.free-electrons.com/source/include/net/dst.h#L40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ident?i=dev_queue_xmi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include/linux/netfilter.h#L8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include/uapi/linux/netfilter_ipv4.h#L4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arkk.net.ru/redsocks/doc/iptables-packet-flow-ng.png" TargetMode="External"/><Relationship Id="rId2" Type="http://schemas.openxmlformats.org/officeDocument/2006/relationships/hyperlink" Target="http://blog.chinaunix.net/uid-22577711-id-321694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rinus/NetworkDeviceDevelopment/blob/master/02.%20First%20Netfilter%20Kernel%20Module/main.c" TargetMode="External"/><Relationship Id="rId5" Type="http://schemas.openxmlformats.org/officeDocument/2006/relationships/hyperlink" Target="http://www.linuxfoundation.org/images/1/1c/Network_data_flow_through_kernel.png" TargetMode="External"/><Relationship Id="rId4" Type="http://schemas.openxmlformats.org/officeDocument/2006/relationships/hyperlink" Target="http://lxr.free-electrons.com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netif_receive_skb_internal" TargetMode="External"/><Relationship Id="rId2" Type="http://schemas.openxmlformats.org/officeDocument/2006/relationships/hyperlink" Target="http://lxr.free-electrons.com/source/include/linux/netdevice.h#L30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xr.free-electrons.com/source/net/core/dev.c#L1788" TargetMode="External"/><Relationship Id="rId5" Type="http://schemas.openxmlformats.org/officeDocument/2006/relationships/hyperlink" Target="http://lxr.free-electrons.com/ident?i=__netif_receive_skb_core" TargetMode="External"/><Relationship Id="rId4" Type="http://schemas.openxmlformats.org/officeDocument/2006/relationships/hyperlink" Target="http://lxr.free-electrons.com/ident?i=__netif_receive_sk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net/ipv4/af_inet.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net/ipv4/ip_input.c#L37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Network Kernel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23728" y="4005064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				 k100/</a:t>
            </a:r>
            <a:r>
              <a:rPr lang="en-US" altLang="zh-TW" dirty="0" err="1" smtClean="0"/>
              <a:t>yili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46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Ip_rcv_finish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5085184"/>
            <a:ext cx="7056784" cy="12961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hlinkClick r:id="rId3"/>
              </a:rPr>
              <a:t>http://lxr.free-electrons.com/source/net/ipv4/ip_input.c#L314</a:t>
            </a:r>
            <a:endParaRPr lang="en-US" altLang="zh-TW" dirty="0" smtClean="0"/>
          </a:p>
          <a:p>
            <a:r>
              <a:rPr lang="en-US" altLang="zh-TW" sz="2400" dirty="0"/>
              <a:t>Check </a:t>
            </a:r>
            <a:r>
              <a:rPr lang="en-US" altLang="zh-TW" sz="2400" dirty="0" smtClean="0"/>
              <a:t>packet route</a:t>
            </a:r>
          </a:p>
          <a:p>
            <a:pPr lvl="1"/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hlinkClick r:id="rId4"/>
              </a:rPr>
              <a:t>ip_rcv_options</a:t>
            </a:r>
            <a:r>
              <a:rPr lang="en-US" altLang="zh-TW" sz="2000" dirty="0" smtClean="0"/>
              <a:t> -&gt;</a:t>
            </a:r>
            <a:r>
              <a:rPr lang="en-US" altLang="zh-TW" sz="2000" dirty="0" err="1" smtClean="0"/>
              <a:t>ip_options_rcv_srr</a:t>
            </a:r>
            <a:r>
              <a:rPr lang="en-US" altLang="zh-TW" sz="2000" dirty="0" smtClean="0"/>
              <a:t> -&gt;</a:t>
            </a:r>
            <a:r>
              <a:rPr lang="en-US" altLang="zh-TW" sz="2000" dirty="0" err="1" smtClean="0"/>
              <a:t>ip_route_input</a:t>
            </a:r>
            <a:r>
              <a:rPr lang="en-US" altLang="zh-TW" sz="2000" dirty="0" smtClean="0"/>
              <a:t>-&gt;</a:t>
            </a:r>
            <a:r>
              <a:rPr lang="en-US" altLang="zh-TW" sz="2000" dirty="0" err="1" smtClean="0">
                <a:hlinkClick r:id="rId5"/>
              </a:rPr>
              <a:t>ip_route_input_noref</a:t>
            </a:r>
            <a:r>
              <a:rPr lang="en-US" altLang="zh-TW" sz="2000" dirty="0" smtClean="0"/>
              <a:t> -&gt;</a:t>
            </a:r>
            <a:r>
              <a:rPr lang="en-US" altLang="zh-TW" sz="2000" dirty="0" err="1" smtClean="0">
                <a:hlinkClick r:id="rId6"/>
              </a:rPr>
              <a:t>ip_route_input_slow</a:t>
            </a:r>
            <a:r>
              <a:rPr lang="en-US" altLang="zh-TW" sz="2000" dirty="0" smtClean="0"/>
              <a:t>()</a:t>
            </a:r>
          </a:p>
          <a:p>
            <a:r>
              <a:rPr lang="en-US" altLang="zh-TW" sz="2400" dirty="0" err="1" smtClean="0"/>
              <a:t>Ip_route_input_slow</a:t>
            </a:r>
            <a:endParaRPr lang="en-US" altLang="zh-TW" sz="2400" dirty="0"/>
          </a:p>
          <a:p>
            <a:pPr lvl="1"/>
            <a:r>
              <a:rPr lang="en-US" altLang="zh-TW" sz="2000" dirty="0"/>
              <a:t> </a:t>
            </a:r>
            <a:r>
              <a:rPr lang="en-US" altLang="zh-TW" sz="2000" dirty="0" err="1" smtClean="0"/>
              <a:t>fib_lookup</a:t>
            </a:r>
            <a:endParaRPr lang="en-US" altLang="zh-TW" sz="2000" dirty="0" smtClean="0"/>
          </a:p>
          <a:p>
            <a:pPr lvl="1"/>
            <a:r>
              <a:rPr lang="en-US" altLang="zh-TW" sz="2000" dirty="0">
                <a:hlinkClick r:id="rId7"/>
              </a:rPr>
              <a:t>http://</a:t>
            </a:r>
            <a:r>
              <a:rPr lang="en-US" altLang="zh-TW" sz="2000" dirty="0" smtClean="0">
                <a:hlinkClick r:id="rId7"/>
              </a:rPr>
              <a:t>lxr.free-electrons.com/source/net/ipv4/route.c#L1548</a:t>
            </a:r>
            <a:endParaRPr lang="en-US" altLang="zh-TW" sz="2000" dirty="0"/>
          </a:p>
          <a:p>
            <a:pPr marL="914400" lvl="2" indent="0">
              <a:buNone/>
            </a:pP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res.type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== RTN_LOCAL) -&gt;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rth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dst.input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ip_local_deliver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ip_mkroute_input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() -&gt;__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mkroute_input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914400" lvl="2" indent="0">
              <a:buNone/>
            </a:pP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rth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dst.input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ip_forward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914400" lvl="2" indent="0">
              <a:buNone/>
            </a:pP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rth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dst.output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ip_output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US" altLang="zh-TW" sz="1100" dirty="0" smtClean="0"/>
          </a:p>
          <a:p>
            <a:pPr lvl="2"/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1964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3645024"/>
            <a:ext cx="3600400" cy="4320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/>
              <a:t>ip_rcv_finish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Return </a:t>
            </a:r>
            <a:r>
              <a:rPr lang="en-US" altLang="zh-TW" dirty="0" err="1" smtClean="0"/>
              <a:t>dst_input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skb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lxr.free-electrons.com/source/include/net/dst.h#L467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/>
              <a:t>skb_dst(</a:t>
            </a:r>
            <a:r>
              <a:rPr lang="en-US" altLang="zh-TW" dirty="0" err="1"/>
              <a:t>skb</a:t>
            </a:r>
            <a:r>
              <a:rPr lang="en-US" altLang="zh-TW" dirty="0"/>
              <a:t>)-&gt;input(</a:t>
            </a:r>
            <a:r>
              <a:rPr lang="en-US" altLang="zh-TW" dirty="0" err="1"/>
              <a:t>skb</a:t>
            </a:r>
            <a:r>
              <a:rPr lang="en-US" altLang="zh-TW" dirty="0"/>
              <a:t>);</a:t>
            </a:r>
          </a:p>
          <a:p>
            <a:pPr lvl="2"/>
            <a:r>
              <a:rPr lang="en-US" altLang="zh-TW" b="1" dirty="0" smtClean="0"/>
              <a:t>If </a:t>
            </a:r>
            <a:r>
              <a:rPr lang="en-US" altLang="zh-TW" b="1" dirty="0" smtClean="0"/>
              <a:t>local -&gt; </a:t>
            </a:r>
            <a:r>
              <a:rPr lang="en-US" altLang="zh-TW" dirty="0" err="1" smtClean="0">
                <a:hlinkClick r:id="rId4"/>
              </a:rPr>
              <a:t>ip_local_deliver</a:t>
            </a:r>
            <a:r>
              <a:rPr lang="en-US" altLang="zh-TW" dirty="0" smtClean="0"/>
              <a:t>;</a:t>
            </a:r>
          </a:p>
          <a:p>
            <a:pPr lvl="2"/>
            <a:r>
              <a:rPr lang="en-US" altLang="zh-TW" b="1" dirty="0" smtClean="0"/>
              <a:t>If forward -&gt;</a:t>
            </a:r>
            <a:r>
              <a:rPr lang="en-US" altLang="zh-TW" b="1" dirty="0" err="1" smtClean="0"/>
              <a:t>ip_forward</a:t>
            </a:r>
            <a:r>
              <a:rPr lang="en-US" altLang="zh-TW" b="1" dirty="0" smtClean="0"/>
              <a:t>;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660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Netfilter</a:t>
            </a:r>
            <a:r>
              <a:rPr lang="en-US" altLang="zh-TW" dirty="0"/>
              <a:t>- hook point</a:t>
            </a:r>
            <a:endParaRPr lang="zh-TW" altLang="en-US" dirty="0"/>
          </a:p>
        </p:txBody>
      </p:sp>
      <p:pic>
        <p:nvPicPr>
          <p:cNvPr id="1026" name="Picture 2" descr="http://darkk.net.ru/redsocks/doc/iptables-packet-flow-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556792"/>
            <a:ext cx="10009112" cy="445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3635896" y="3783445"/>
            <a:ext cx="864096" cy="8696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635896" y="335699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NF_IP_LOCAL_IN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20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4548725"/>
            <a:ext cx="7056784" cy="7128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Ip_local_deliver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lxr.free-electrons.com/source/net/ipv4/ip_input.c#L246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sz="2400" dirty="0" smtClean="0"/>
              <a:t>Reassemble fragment packet</a:t>
            </a:r>
          </a:p>
          <a:p>
            <a:pPr lvl="1"/>
            <a:r>
              <a:rPr lang="en-US" altLang="zh-TW" dirty="0" smtClean="0"/>
              <a:t>If packet is not fragment or complete</a:t>
            </a:r>
          </a:p>
          <a:p>
            <a:pPr lvl="2"/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NF_HOOK(NFPROTO_IPV4, NF_INET_LOCAL_IN, NULL,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-&gt;dev, NULL,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ip_local_deliver_finish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7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4" y="4149080"/>
            <a:ext cx="266429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55576" y="2780928"/>
            <a:ext cx="4968552" cy="7920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Ip_local_deliver_finish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hlinkClick r:id="rId3"/>
              </a:rPr>
              <a:t>http://</a:t>
            </a:r>
            <a:r>
              <a:rPr lang="en-US" altLang="zh-TW" sz="2000" dirty="0" smtClean="0">
                <a:hlinkClick r:id="rId3"/>
              </a:rPr>
              <a:t>lxr.free-electrons.com/source/net/ipv4/ip_input.c#L191</a:t>
            </a:r>
          </a:p>
          <a:p>
            <a:pPr marL="0" indent="0">
              <a:buNone/>
            </a:pPr>
            <a:endParaRPr lang="en-US" altLang="zh-TW" sz="2000" dirty="0" smtClean="0">
              <a:hlinkClick r:id="rId3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找到對應的</a:t>
            </a:r>
            <a:r>
              <a:rPr lang="en-US" altLang="zh-TW" sz="2000" dirty="0" err="1"/>
              <a:t>protocl</a:t>
            </a:r>
            <a:r>
              <a:rPr lang="en-US" altLang="zh-TW" sz="2000" dirty="0"/>
              <a:t> </a:t>
            </a:r>
            <a:r>
              <a:rPr lang="zh-TW" altLang="en-US" sz="2000" dirty="0"/>
              <a:t>並且把</a:t>
            </a:r>
            <a:r>
              <a:rPr lang="en-US" altLang="zh-TW" sz="2000" dirty="0" err="1"/>
              <a:t>strucuture</a:t>
            </a:r>
            <a:r>
              <a:rPr lang="en-US" altLang="zh-TW" sz="2000" dirty="0"/>
              <a:t> </a:t>
            </a:r>
            <a:r>
              <a:rPr lang="zh-TW" altLang="en-US" sz="2000" dirty="0"/>
              <a:t>傳回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 err="1"/>
              <a:t>const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struct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net_protocol</a:t>
            </a:r>
            <a:r>
              <a:rPr lang="en-US" altLang="zh-TW" sz="2000" dirty="0"/>
              <a:t> * </a:t>
            </a:r>
            <a:r>
              <a:rPr lang="en-US" altLang="zh-TW" sz="2000" dirty="0" err="1"/>
              <a:t>ipprot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rcu_dereference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inet_protos</a:t>
            </a:r>
            <a:r>
              <a:rPr lang="en-US" altLang="zh-TW" sz="2000" dirty="0"/>
              <a:t>[protocol]);</a:t>
            </a:r>
          </a:p>
          <a:p>
            <a:pPr marL="457200" lvl="1" indent="0">
              <a:buNone/>
            </a:pPr>
            <a:endParaRPr lang="en-US" altLang="zh-TW" sz="2000" dirty="0" smtClean="0"/>
          </a:p>
          <a:p>
            <a:r>
              <a:rPr lang="zh-TW" altLang="en-US" sz="2000" dirty="0"/>
              <a:t>使用此</a:t>
            </a:r>
            <a:r>
              <a:rPr lang="en-US" altLang="zh-TW" sz="2000" dirty="0"/>
              <a:t>protocol</a:t>
            </a:r>
            <a:r>
              <a:rPr lang="zh-TW" altLang="en-US" sz="2000" dirty="0"/>
              <a:t>的</a:t>
            </a:r>
            <a:r>
              <a:rPr lang="en-US" altLang="zh-TW" sz="2000" dirty="0"/>
              <a:t>handler</a:t>
            </a:r>
          </a:p>
          <a:p>
            <a:pPr lvl="1"/>
            <a:r>
              <a:rPr lang="en-US" altLang="zh-TW" sz="1600" u="sng" dirty="0"/>
              <a:t>ret = </a:t>
            </a:r>
            <a:r>
              <a:rPr lang="en-US" altLang="zh-TW" sz="1600" u="sng" dirty="0" err="1"/>
              <a:t>ipprot</a:t>
            </a:r>
            <a:r>
              <a:rPr lang="en-US" altLang="zh-TW" sz="1600" u="sng" dirty="0"/>
              <a:t>-&gt;handler(</a:t>
            </a:r>
            <a:r>
              <a:rPr lang="en-US" altLang="zh-TW" sz="1600" u="sng" dirty="0" err="1"/>
              <a:t>skb</a:t>
            </a:r>
            <a:r>
              <a:rPr lang="en-US" altLang="zh-TW" sz="1600" u="sng" dirty="0" smtClean="0"/>
              <a:t>);</a:t>
            </a:r>
            <a:endParaRPr lang="en-US" altLang="zh-TW" sz="1600" dirty="0" smtClean="0">
              <a:hlinkClick r:id="rId4"/>
            </a:endParaRPr>
          </a:p>
          <a:p>
            <a:pPr lvl="2"/>
            <a:r>
              <a:rPr lang="en-US" altLang="zh-TW" sz="1200" dirty="0" smtClean="0">
                <a:hlinkClick r:id="rId3"/>
              </a:rPr>
              <a:t>If </a:t>
            </a:r>
            <a:r>
              <a:rPr lang="en-US" altLang="zh-TW" sz="1200" dirty="0" smtClean="0">
                <a:hlinkClick r:id="rId3"/>
              </a:rPr>
              <a:t>it is udp packet, will lead to </a:t>
            </a:r>
            <a:r>
              <a:rPr lang="en-US" altLang="zh-TW" sz="1200" dirty="0" err="1" smtClean="0">
                <a:hlinkClick r:id="rId3"/>
              </a:rPr>
              <a:t>udp_rcv</a:t>
            </a:r>
            <a:r>
              <a:rPr lang="en-US" altLang="zh-TW" sz="1200" dirty="0" smtClean="0">
                <a:hlinkClick r:id="rId3"/>
              </a:rPr>
              <a:t>()</a:t>
            </a:r>
            <a:endParaRPr lang="en-US" altLang="zh-TW" sz="1200" dirty="0">
              <a:hlinkClick r:id="rId3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16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7584" y="4581128"/>
            <a:ext cx="5976664" cy="12961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31640" y="3823544"/>
            <a:ext cx="6768752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115616" y="2348880"/>
            <a:ext cx="5544616" cy="10801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direct to </a:t>
            </a:r>
            <a:r>
              <a:rPr lang="en-US" altLang="zh-TW" dirty="0" err="1" smtClean="0"/>
              <a:t>udp_rcv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TW" altLang="en-US" sz="2800" dirty="0"/>
              <a:t>在初始化的時候</a:t>
            </a:r>
            <a:r>
              <a:rPr lang="en-US" altLang="zh-TW" sz="2800" dirty="0" err="1"/>
              <a:t>af_inet.c</a:t>
            </a:r>
            <a:r>
              <a:rPr lang="zh-TW" altLang="en-US" sz="2800" dirty="0"/>
              <a:t>在</a:t>
            </a:r>
            <a:r>
              <a:rPr lang="en-US" altLang="zh-TW" sz="2800" dirty="0" err="1"/>
              <a:t>inet_init</a:t>
            </a:r>
            <a:r>
              <a:rPr lang="en-US" altLang="zh-TW" sz="2800" dirty="0"/>
              <a:t>()</a:t>
            </a:r>
            <a:r>
              <a:rPr lang="zh-TW" altLang="en-US" sz="2800" dirty="0"/>
              <a:t>透過</a:t>
            </a:r>
            <a:r>
              <a:rPr lang="en-US" altLang="zh-TW" sz="2800" dirty="0" err="1"/>
              <a:t>inet_add_protocol</a:t>
            </a:r>
            <a:r>
              <a:rPr lang="zh-TW" altLang="en-US" sz="2800" dirty="0"/>
              <a:t>會把對應的</a:t>
            </a:r>
            <a:r>
              <a:rPr lang="en-US" altLang="zh-TW" sz="2800" dirty="0"/>
              <a:t>protocol struct (</a:t>
            </a:r>
            <a:r>
              <a:rPr lang="zh-TW" altLang="en-US" sz="2800" dirty="0"/>
              <a:t>包含要怎麼處理等等）加入</a:t>
            </a:r>
            <a:r>
              <a:rPr lang="en-US" altLang="zh-TW" sz="2800" dirty="0" err="1"/>
              <a:t>inet_proto</a:t>
            </a:r>
            <a:r>
              <a:rPr lang="en-US" altLang="zh-TW" sz="2800" dirty="0"/>
              <a:t>[]</a:t>
            </a:r>
            <a:r>
              <a:rPr lang="zh-TW" altLang="en-US" sz="2800" dirty="0"/>
              <a:t>中 在</a:t>
            </a:r>
            <a:r>
              <a:rPr lang="en-US" altLang="zh-TW" sz="2800" dirty="0" err="1"/>
              <a:t>af_inet.c</a:t>
            </a:r>
            <a:r>
              <a:rPr lang="zh-TW" altLang="en-US" sz="2800" dirty="0"/>
              <a:t>中定義了每一種不同種類的封包的</a:t>
            </a:r>
            <a:r>
              <a:rPr lang="en-US" altLang="zh-TW" sz="2800" dirty="0" smtClean="0"/>
              <a:t>handler</a:t>
            </a:r>
            <a:endParaRPr lang="en-US" altLang="zh-TW" sz="2800" dirty="0" smtClean="0">
              <a:hlinkClick r:id="rId3"/>
            </a:endParaRPr>
          </a:p>
          <a:p>
            <a:r>
              <a:rPr lang="en-US" altLang="zh-TW" sz="2800" dirty="0" err="1" smtClean="0">
                <a:hlinkClick r:id="rId3"/>
              </a:rPr>
              <a:t>Inet_init</a:t>
            </a:r>
            <a:r>
              <a:rPr lang="en-US" altLang="zh-TW" sz="2800" dirty="0" smtClean="0">
                <a:hlinkClick r:id="rId3"/>
              </a:rPr>
              <a:t>()</a:t>
            </a:r>
          </a:p>
          <a:p>
            <a:pPr lvl="1"/>
            <a:r>
              <a:rPr lang="en-US" altLang="zh-TW" sz="2500" dirty="0" smtClean="0">
                <a:hlinkClick r:id="rId3"/>
              </a:rPr>
              <a:t>http</a:t>
            </a:r>
            <a:r>
              <a:rPr lang="en-US" altLang="zh-TW" sz="2500" dirty="0">
                <a:hlinkClick r:id="rId3"/>
              </a:rPr>
              <a:t>://</a:t>
            </a:r>
            <a:r>
              <a:rPr lang="en-US" altLang="zh-TW" sz="2500" dirty="0" smtClean="0">
                <a:hlinkClick r:id="rId3"/>
              </a:rPr>
              <a:t>lxr.free-electrons.com/source/net/ipv4/af_inet.c#L1691</a:t>
            </a:r>
            <a:endParaRPr lang="en-US" altLang="zh-TW" sz="2500" dirty="0"/>
          </a:p>
          <a:p>
            <a:pPr marL="914400" lvl="2" indent="0">
              <a:buNone/>
            </a:pPr>
            <a:r>
              <a:rPr lang="en-US" altLang="zh-TW" sz="2500" dirty="0">
                <a:latin typeface="Consolas" pitchFamily="49" charset="0"/>
                <a:cs typeface="Consolas" pitchFamily="49" charset="0"/>
              </a:rPr>
              <a:t>if (inet_add_protocol(&amp;icmp_protocol, IPPROTO_ICMP) &lt; 0) </a:t>
            </a:r>
          </a:p>
          <a:p>
            <a:pPr marL="914400" lvl="2" indent="0">
              <a:buNone/>
            </a:pPr>
            <a:r>
              <a:rPr lang="en-US" altLang="zh-TW" sz="25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TW" sz="2500" dirty="0" err="1" smtClean="0">
                <a:latin typeface="Consolas" pitchFamily="49" charset="0"/>
                <a:cs typeface="Consolas" pitchFamily="49" charset="0"/>
              </a:rPr>
              <a:t>pr_crit</a:t>
            </a:r>
            <a:r>
              <a:rPr lang="en-US" altLang="zh-TW" sz="2500" dirty="0">
                <a:latin typeface="Consolas" pitchFamily="49" charset="0"/>
                <a:cs typeface="Consolas" pitchFamily="49" charset="0"/>
              </a:rPr>
              <a:t>("%s: Cannot add ICMP protocol\n", __func__); </a:t>
            </a:r>
          </a:p>
          <a:p>
            <a:pPr marL="914400" lvl="2" indent="0">
              <a:buNone/>
            </a:pPr>
            <a:r>
              <a:rPr lang="en-US" altLang="zh-TW" sz="25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altLang="zh-TW" sz="2500" dirty="0">
                <a:latin typeface="Consolas" pitchFamily="49" charset="0"/>
                <a:cs typeface="Consolas" pitchFamily="49" charset="0"/>
              </a:rPr>
              <a:t>(inet_add_protocol(&amp;udp_protocol, IPPROTO_UDP) &lt; 0) </a:t>
            </a:r>
          </a:p>
          <a:p>
            <a:pPr marL="914400" lvl="2" indent="0">
              <a:buNone/>
            </a:pPr>
            <a:r>
              <a:rPr lang="en-US" altLang="zh-TW" sz="25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TW" sz="2500" dirty="0" err="1" smtClean="0">
                <a:latin typeface="Consolas" pitchFamily="49" charset="0"/>
                <a:cs typeface="Consolas" pitchFamily="49" charset="0"/>
              </a:rPr>
              <a:t>pr_crit</a:t>
            </a:r>
            <a:r>
              <a:rPr lang="en-US" altLang="zh-TW" sz="2500" dirty="0">
                <a:latin typeface="Consolas" pitchFamily="49" charset="0"/>
                <a:cs typeface="Consolas" pitchFamily="49" charset="0"/>
              </a:rPr>
              <a:t>("%s: Cannot add UDP protocol\n", __func__); </a:t>
            </a:r>
          </a:p>
          <a:p>
            <a:pPr marL="914400" lvl="2" indent="0">
              <a:buNone/>
            </a:pPr>
            <a:r>
              <a:rPr lang="en-US" altLang="zh-TW" sz="25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altLang="zh-TW" sz="2500" dirty="0">
                <a:latin typeface="Consolas" pitchFamily="49" charset="0"/>
                <a:cs typeface="Consolas" pitchFamily="49" charset="0"/>
              </a:rPr>
              <a:t>(inet_add_protocol(&amp;tcp_protocol, IPPROTO_TCP) &lt; 0) </a:t>
            </a:r>
          </a:p>
          <a:p>
            <a:pPr marL="914400" lvl="2" indent="0">
              <a:buNone/>
            </a:pPr>
            <a:r>
              <a:rPr lang="en-US" altLang="zh-TW" sz="25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TW" sz="2500" dirty="0" err="1" smtClean="0">
                <a:latin typeface="Consolas" pitchFamily="49" charset="0"/>
                <a:cs typeface="Consolas" pitchFamily="49" charset="0"/>
              </a:rPr>
              <a:t>pr_crit</a:t>
            </a:r>
            <a:r>
              <a:rPr lang="en-US" altLang="zh-TW" sz="2500" dirty="0">
                <a:latin typeface="Consolas" pitchFamily="49" charset="0"/>
                <a:cs typeface="Consolas" pitchFamily="49" charset="0"/>
              </a:rPr>
              <a:t>("%s: Cannot add TCP protocol\n", __func__);</a:t>
            </a:r>
          </a:p>
          <a:p>
            <a:r>
              <a:rPr lang="en-US" altLang="zh-TW" sz="2800" dirty="0" smtClean="0">
                <a:hlinkClick r:id="rId4"/>
              </a:rPr>
              <a:t>Inet_add_protocol()</a:t>
            </a:r>
          </a:p>
          <a:p>
            <a:pPr lvl="1"/>
            <a:r>
              <a:rPr lang="en-US" altLang="zh-TW" sz="2500" dirty="0" smtClean="0">
                <a:hlinkClick r:id="rId4"/>
              </a:rPr>
              <a:t>http</a:t>
            </a:r>
            <a:r>
              <a:rPr lang="en-US" altLang="zh-TW" sz="2500" dirty="0">
                <a:hlinkClick r:id="rId4"/>
              </a:rPr>
              <a:t>://</a:t>
            </a:r>
            <a:r>
              <a:rPr lang="en-US" altLang="zh-TW" sz="2500" dirty="0" smtClean="0">
                <a:hlinkClick r:id="rId4"/>
              </a:rPr>
              <a:t>lxr.free-electrons.com/source/net/ipv4/protocol.c#L35</a:t>
            </a:r>
            <a:endParaRPr lang="en-US" altLang="zh-TW" sz="2500" dirty="0" smtClean="0"/>
          </a:p>
          <a:p>
            <a:pPr marL="914400" lvl="2" indent="0">
              <a:buNone/>
            </a:pPr>
            <a:r>
              <a:rPr lang="en-US" altLang="zh-TW" sz="2500" dirty="0">
                <a:latin typeface="Consolas" pitchFamily="49" charset="0"/>
                <a:cs typeface="Consolas" pitchFamily="49" charset="0"/>
              </a:rPr>
              <a:t>cmpxchg((const struct net_protocol **)&amp;inet_protos[protocol], 44 NULL, prot);</a:t>
            </a:r>
          </a:p>
          <a:p>
            <a:pPr marL="914400" lvl="2" indent="0">
              <a:buNone/>
            </a:pPr>
            <a:endParaRPr lang="en-US" altLang="zh-TW" sz="2500" dirty="0" smtClean="0"/>
          </a:p>
          <a:p>
            <a:r>
              <a:rPr lang="en-US" altLang="zh-TW" sz="2800" dirty="0" smtClean="0">
                <a:hlinkClick r:id="rId5"/>
              </a:rPr>
              <a:t>Tcp, udp, icmp handler define</a:t>
            </a:r>
            <a:endParaRPr lang="en-US" altLang="zh-TW" sz="2800" dirty="0">
              <a:hlinkClick r:id="rId5"/>
            </a:endParaRPr>
          </a:p>
          <a:p>
            <a:pPr lvl="1"/>
            <a:r>
              <a:rPr lang="en-US" altLang="zh-TW" sz="2500" dirty="0" smtClean="0">
                <a:hlinkClick r:id="rId5"/>
              </a:rPr>
              <a:t>http</a:t>
            </a:r>
            <a:r>
              <a:rPr lang="en-US" altLang="zh-TW" sz="2500" dirty="0">
                <a:hlinkClick r:id="rId5"/>
              </a:rPr>
              <a:t>://</a:t>
            </a:r>
            <a:r>
              <a:rPr lang="en-US" altLang="zh-TW" sz="2500" dirty="0" smtClean="0">
                <a:hlinkClick r:id="rId5"/>
              </a:rPr>
              <a:t>lxr.free-electrons.com/source/net/ipv4/af_inet.c#L1513</a:t>
            </a:r>
            <a:endParaRPr lang="en-US" altLang="zh-TW" sz="2500" dirty="0" smtClean="0"/>
          </a:p>
          <a:p>
            <a:pPr marL="457200" lvl="1" indent="0">
              <a:buNone/>
            </a:pPr>
            <a:r>
              <a:rPr lang="en-US" altLang="zh-TW" sz="2500" dirty="0">
                <a:latin typeface="Consolas" pitchFamily="49" charset="0"/>
                <a:cs typeface="Consolas" pitchFamily="49" charset="0"/>
              </a:rPr>
              <a:t>static const struct net_protocol udp_protocol = {</a:t>
            </a:r>
          </a:p>
          <a:p>
            <a:pPr marL="457200" lvl="1" indent="0">
              <a:buNone/>
            </a:pPr>
            <a:r>
              <a:rPr lang="en-US" altLang="zh-TW" sz="2500" dirty="0">
                <a:latin typeface="Consolas" pitchFamily="49" charset="0"/>
                <a:cs typeface="Consolas" pitchFamily="49" charset="0"/>
              </a:rPr>
              <a:t>  	.early_demux = udp_v4_early_demux,</a:t>
            </a:r>
          </a:p>
          <a:p>
            <a:pPr marL="457200" lvl="1" indent="0">
              <a:buNone/>
            </a:pPr>
            <a:r>
              <a:rPr lang="en-US" altLang="zh-TW" sz="2500" dirty="0">
                <a:latin typeface="Consolas" pitchFamily="49" charset="0"/>
                <a:cs typeface="Consolas" pitchFamily="49" charset="0"/>
              </a:rPr>
              <a:t>	.handler = udp_rcv,</a:t>
            </a:r>
          </a:p>
          <a:p>
            <a:pPr marL="457200" lvl="1" indent="0">
              <a:buNone/>
            </a:pPr>
            <a:r>
              <a:rPr lang="en-US" altLang="zh-TW" sz="2500" dirty="0">
                <a:latin typeface="Consolas" pitchFamily="49" charset="0"/>
                <a:cs typeface="Consolas" pitchFamily="49" charset="0"/>
              </a:rPr>
              <a:t> 	.err_handler = udp_err,</a:t>
            </a:r>
          </a:p>
          <a:p>
            <a:pPr marL="457200" lvl="1" indent="0">
              <a:buNone/>
            </a:pPr>
            <a:r>
              <a:rPr lang="en-US" altLang="zh-TW" sz="2500" dirty="0">
                <a:latin typeface="Consolas" pitchFamily="49" charset="0"/>
                <a:cs typeface="Consolas" pitchFamily="49" charset="0"/>
              </a:rPr>
              <a:t>	.no_policy = 1, 1527 .netns_ok = 1</a:t>
            </a:r>
            <a:r>
              <a:rPr lang="en-US" altLang="zh-TW" sz="25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25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altLang="zh-TW" sz="25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4" y="4293096"/>
            <a:ext cx="6336704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Udp _</a:t>
            </a:r>
            <a:r>
              <a:rPr lang="en-US" altLang="zh-TW" dirty="0" err="1" smtClean="0"/>
              <a:t>rcv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lxr.free-electrons.com/source/net/ipv4/udp.c#L1763</a:t>
            </a:r>
            <a:endParaRPr lang="en-US" altLang="zh-TW" dirty="0" smtClean="0"/>
          </a:p>
          <a:p>
            <a:r>
              <a:rPr lang="en-US" altLang="zh-TW" dirty="0" smtClean="0"/>
              <a:t>If it is the udp packet, it will point to </a:t>
            </a:r>
            <a:r>
              <a:rPr lang="en-US" altLang="zh-TW" dirty="0" err="1" smtClean="0"/>
              <a:t>udp_rcv</a:t>
            </a:r>
            <a:r>
              <a:rPr lang="en-US" altLang="zh-TW" dirty="0" smtClean="0"/>
              <a:t> function</a:t>
            </a:r>
          </a:p>
          <a:p>
            <a:r>
              <a:rPr lang="en-US" altLang="zh-TW" dirty="0" smtClean="0"/>
              <a:t>Check</a:t>
            </a:r>
            <a:r>
              <a:rPr lang="zh-TW" altLang="en-US" dirty="0" smtClean="0"/>
              <a:t>是否有</a:t>
            </a:r>
            <a:r>
              <a:rPr lang="en-US" altLang="zh-TW" dirty="0" smtClean="0"/>
              <a:t>socket</a:t>
            </a:r>
            <a:r>
              <a:rPr lang="zh-TW" altLang="en-US" dirty="0" smtClean="0"/>
              <a:t>要收這個封包</a:t>
            </a:r>
            <a:endParaRPr lang="en-US" altLang="zh-TW" dirty="0"/>
          </a:p>
          <a:p>
            <a:pPr lvl="1"/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__udp4_lib_lookup_skb(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, uh-&gt;source, uh-&gt;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udptable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zh-TW" altLang="en-US" dirty="0" smtClean="0"/>
              <a:t>將</a:t>
            </a:r>
            <a:r>
              <a:rPr lang="zh-TW" altLang="en-US" dirty="0" smtClean="0"/>
              <a:t>此封包放入對應</a:t>
            </a:r>
            <a:r>
              <a:rPr lang="en-US" altLang="zh-TW" dirty="0" smtClean="0"/>
              <a:t>socket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recv</a:t>
            </a:r>
            <a:r>
              <a:rPr lang="en-US" altLang="zh-TW" dirty="0" smtClean="0"/>
              <a:t> queue</a:t>
            </a:r>
          </a:p>
          <a:p>
            <a:pPr lvl="1"/>
            <a:r>
              <a:rPr lang="en-US" altLang="zh-TW" sz="2000" dirty="0" err="1"/>
              <a:t>udp_queue_rcv_skb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sk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skb</a:t>
            </a:r>
            <a:r>
              <a:rPr lang="en-US" altLang="zh-TW" sz="2000" dirty="0"/>
              <a:t>); </a:t>
            </a:r>
            <a:r>
              <a:rPr lang="en-US" altLang="zh-TW" sz="2000" dirty="0" smtClean="0"/>
              <a:t>-&gt;__</a:t>
            </a:r>
            <a:r>
              <a:rPr lang="en-US" altLang="zh-TW" sz="2000" dirty="0" err="1"/>
              <a:t>udp_queue_rcv_skb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sk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skb</a:t>
            </a:r>
            <a:r>
              <a:rPr lang="en-US" altLang="zh-TW" sz="2000" dirty="0"/>
              <a:t>);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-&gt;</a:t>
            </a:r>
            <a:r>
              <a:rPr lang="en-US" altLang="zh-TW" sz="2000" dirty="0" err="1" smtClean="0"/>
              <a:t>sock_queue_rcv_skb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sk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skb</a:t>
            </a:r>
            <a:r>
              <a:rPr lang="en-US" altLang="zh-TW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877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4" y="3429000"/>
            <a:ext cx="3888432" cy="5040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187624" y="2183092"/>
            <a:ext cx="7272808" cy="5040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TW" sz="4400" dirty="0" err="1" smtClean="0"/>
              <a:t>sock_queue_rcv_skb</a:t>
            </a:r>
            <a:r>
              <a:rPr lang="en-US" altLang="zh-TW" sz="4400" dirty="0" smtClean="0"/>
              <a:t>(</a:t>
            </a:r>
            <a:r>
              <a:rPr lang="en-US" altLang="zh-TW" sz="4400" dirty="0" err="1" smtClean="0"/>
              <a:t>sk</a:t>
            </a:r>
            <a:r>
              <a:rPr lang="en-US" altLang="zh-TW" sz="4400" dirty="0" smtClean="0"/>
              <a:t>, </a:t>
            </a:r>
            <a:r>
              <a:rPr lang="en-US" altLang="zh-TW" sz="4400" dirty="0" err="1" smtClean="0"/>
              <a:t>skb</a:t>
            </a:r>
            <a:r>
              <a:rPr lang="en-US" altLang="zh-TW" sz="44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取得此</a:t>
            </a:r>
            <a:r>
              <a:rPr lang="en-US" altLang="zh-TW" dirty="0"/>
              <a:t>socket</a:t>
            </a:r>
            <a:r>
              <a:rPr lang="zh-TW" altLang="en-US" dirty="0"/>
              <a:t>的 </a:t>
            </a:r>
            <a:r>
              <a:rPr lang="en-US" altLang="zh-TW" dirty="0"/>
              <a:t>receive </a:t>
            </a:r>
            <a:r>
              <a:rPr lang="en-US" altLang="zh-TW" dirty="0" smtClean="0"/>
              <a:t>queue</a:t>
            </a: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sk_buff_head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*list = &amp;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sk_receive_queue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dirty="0" smtClean="0"/>
              <a:t>如果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沒有滿的話，就放到</a:t>
            </a:r>
            <a:r>
              <a:rPr lang="en-US" altLang="zh-TW" dirty="0" smtClean="0"/>
              <a:t>queue tail</a:t>
            </a:r>
          </a:p>
          <a:p>
            <a:pPr lvl="1"/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skb_queue_tail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(list,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09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replace the udp_rcv by </a:t>
            </a:r>
            <a:r>
              <a:rPr lang="en-US" altLang="zh-TW" dirty="0" err="1" smtClean="0"/>
              <a:t>myudp_rcv</a:t>
            </a:r>
            <a:r>
              <a:rPr lang="en-US" altLang="zh-TW" dirty="0" smtClean="0"/>
              <a:t> ? 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7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3284984"/>
            <a:ext cx="6912768" cy="16561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Add Own </a:t>
            </a:r>
            <a:r>
              <a:rPr lang="en-US" altLang="zh-TW" dirty="0" err="1" smtClean="0"/>
              <a:t>udp_handler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5307900"/>
            <a:ext cx="7848872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2800" dirty="0" smtClean="0"/>
              <a:t>Delete the original </a:t>
            </a:r>
            <a:r>
              <a:rPr lang="en-US" altLang="zh-TW" sz="2800" dirty="0" err="1" smtClean="0"/>
              <a:t>udp_rcv</a:t>
            </a:r>
            <a:endParaRPr lang="en-US" altLang="zh-TW" sz="2800" dirty="0"/>
          </a:p>
          <a:p>
            <a:pPr lvl="1"/>
            <a:r>
              <a:rPr lang="en-US" altLang="zh-TW" sz="2400" dirty="0">
                <a:hlinkClick r:id="rId2"/>
              </a:rPr>
              <a:t>http://</a:t>
            </a:r>
            <a:r>
              <a:rPr lang="en-US" altLang="zh-TW" sz="2400" dirty="0" smtClean="0">
                <a:hlinkClick r:id="rId2"/>
              </a:rPr>
              <a:t>lxr.free-electrons.com/source/net/ipv4/protocol.c#L55</a:t>
            </a:r>
            <a:endParaRPr lang="en-US" altLang="zh-TW" sz="2400" dirty="0" smtClean="0"/>
          </a:p>
          <a:p>
            <a:pPr lvl="2"/>
            <a:r>
              <a:rPr lang="en-US" altLang="zh-TW" sz="2000" dirty="0" err="1" smtClean="0"/>
              <a:t>Inet_del_protocol</a:t>
            </a:r>
            <a:r>
              <a:rPr lang="en-US" altLang="zh-TW" sz="2000" dirty="0" smtClean="0"/>
              <a:t> </a:t>
            </a:r>
          </a:p>
          <a:p>
            <a:pPr lvl="3"/>
            <a:r>
              <a:rPr lang="en-US" altLang="zh-TW" sz="1600" dirty="0" smtClean="0"/>
              <a:t>remove struct </a:t>
            </a:r>
            <a:r>
              <a:rPr lang="en-US" altLang="zh-TW" sz="1600" dirty="0" err="1" smtClean="0"/>
              <a:t>net_protocol</a:t>
            </a:r>
            <a:r>
              <a:rPr lang="en-US" altLang="zh-TW" sz="1600" dirty="0" smtClean="0"/>
              <a:t> udp_protocol on </a:t>
            </a:r>
            <a:r>
              <a:rPr lang="en-US" altLang="zh-TW" sz="1600" dirty="0" err="1" smtClean="0"/>
              <a:t>inet_protos</a:t>
            </a:r>
            <a:r>
              <a:rPr lang="en-US" altLang="zh-TW" sz="1600" dirty="0" smtClean="0"/>
              <a:t>[]</a:t>
            </a:r>
          </a:p>
          <a:p>
            <a:pPr lvl="3"/>
            <a:endParaRPr lang="en-US" altLang="zh-TW" sz="1600" dirty="0" smtClean="0"/>
          </a:p>
          <a:p>
            <a:r>
              <a:rPr lang="en-US" altLang="zh-TW" sz="2800" dirty="0" err="1" smtClean="0"/>
              <a:t>Declaire</a:t>
            </a:r>
            <a:r>
              <a:rPr lang="en-US" altLang="zh-TW" sz="2800" dirty="0" smtClean="0"/>
              <a:t> your  own </a:t>
            </a:r>
            <a:r>
              <a:rPr lang="en-US" altLang="zh-TW" sz="2800" dirty="0" err="1" smtClean="0"/>
              <a:t>net_protocol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and its handler</a:t>
            </a:r>
          </a:p>
          <a:p>
            <a:pPr lvl="1"/>
            <a:r>
              <a:rPr lang="en-US" altLang="zh-TW" sz="2000" dirty="0">
                <a:hlinkClick r:id="rId3"/>
              </a:rPr>
              <a:t>http://</a:t>
            </a:r>
            <a:r>
              <a:rPr lang="en-US" altLang="zh-TW" sz="2000" dirty="0" smtClean="0">
                <a:hlinkClick r:id="rId3"/>
              </a:rPr>
              <a:t>lxr.free-electrons.com/source/net/ipv4/af_inet.c#L1522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zh-TW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net_protocol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myudp_protocol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altLang="zh-TW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TW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early_demux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 = udp_v4_early_demux,</a:t>
            </a:r>
          </a:p>
          <a:p>
            <a:pPr marL="0" indent="0">
              <a:buNone/>
            </a:pP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altLang="zh-TW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handler = </a:t>
            </a:r>
            <a:r>
              <a:rPr lang="en-US" altLang="zh-TW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myudp_rcv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altLang="zh-TW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TW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err_handler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udp_err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altLang="zh-TW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TW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no_policy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</a:p>
          <a:p>
            <a:pPr marL="0" indent="0">
              <a:buNone/>
            </a:pP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altLang="zh-TW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TW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netns_ok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en-US" altLang="zh-TW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TW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800" dirty="0" smtClean="0"/>
              <a:t>Add  </a:t>
            </a:r>
            <a:r>
              <a:rPr lang="en-US" altLang="zh-TW" sz="2800" dirty="0" smtClean="0"/>
              <a:t>our own </a:t>
            </a:r>
            <a:r>
              <a:rPr lang="en-US" altLang="zh-TW" sz="2800" dirty="0" err="1" smtClean="0"/>
              <a:t>net_protocol</a:t>
            </a:r>
            <a:endParaRPr lang="en-US" altLang="zh-TW" sz="2800" dirty="0" smtClean="0"/>
          </a:p>
          <a:p>
            <a:pPr marL="457200" lvl="1" indent="0">
              <a:buNone/>
            </a:pPr>
            <a:r>
              <a:rPr lang="en-US" altLang="zh-TW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inet_add_protocol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altLang="zh-TW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myudp_protocol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, IPPROTO_UDP) &lt; 0) </a:t>
            </a:r>
          </a:p>
          <a:p>
            <a:pPr marL="457200" lvl="1" indent="0">
              <a:buNone/>
            </a:pP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zh-TW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pr_crit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("%s: Cannot add UDP protocol\n", __</a:t>
            </a:r>
            <a:r>
              <a:rPr lang="en-US" altLang="zh-TW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TW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__);</a:t>
            </a:r>
            <a:endParaRPr lang="en-US" altLang="zh-TW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1190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Netfilter</a:t>
            </a:r>
            <a:r>
              <a:rPr lang="en-US" altLang="zh-TW" dirty="0"/>
              <a:t>- hook point</a:t>
            </a:r>
            <a:endParaRPr lang="zh-TW" altLang="en-US" dirty="0"/>
          </a:p>
        </p:txBody>
      </p:sp>
      <p:pic>
        <p:nvPicPr>
          <p:cNvPr id="1026" name="Picture 2" descr="http://darkk.net.ru/redsocks/doc/iptables-packet-flow-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556792"/>
            <a:ext cx="10009112" cy="445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73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Netfilter</a:t>
            </a:r>
            <a:r>
              <a:rPr lang="en-US" altLang="zh-TW" dirty="0" smtClean="0"/>
              <a:t>- hook point</a:t>
            </a:r>
            <a:endParaRPr lang="zh-TW" altLang="en-US" dirty="0"/>
          </a:p>
        </p:txBody>
      </p:sp>
      <p:pic>
        <p:nvPicPr>
          <p:cNvPr id="1026" name="Picture 2" descr="http://darkk.net.ru/redsocks/doc/iptables-packet-flow-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556792"/>
            <a:ext cx="10009112" cy="445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860032" y="4437112"/>
            <a:ext cx="93610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11960" y="400506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NF_IP_FORWARD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9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3284984"/>
            <a:ext cx="7056784" cy="5040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Forward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2" indent="-342900"/>
            <a:r>
              <a:rPr lang="en-US" altLang="zh-TW" dirty="0" err="1"/>
              <a:t>i</a:t>
            </a:r>
            <a:r>
              <a:rPr lang="en-US" altLang="zh-TW" dirty="0" err="1" smtClean="0"/>
              <a:t>p_forward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sz="2000" dirty="0">
                <a:hlinkClick r:id="rId3"/>
              </a:rPr>
              <a:t>http://</a:t>
            </a:r>
            <a:r>
              <a:rPr lang="en-US" altLang="zh-TW" sz="2000" dirty="0" smtClean="0">
                <a:hlinkClick r:id="rId3"/>
              </a:rPr>
              <a:t>lxr.free-electrons.com/source/net/ipv4/ip_forward.c#L78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TTL check, route check</a:t>
            </a:r>
          </a:p>
          <a:p>
            <a:pPr lvl="1"/>
            <a:r>
              <a:rPr lang="en-US" altLang="zh-TW" sz="2000" dirty="0"/>
              <a:t>Check hook point on NF_INET_FORWARD, if nothing, go to </a:t>
            </a:r>
            <a:r>
              <a:rPr lang="en-US" altLang="zh-TW" sz="2000" dirty="0" err="1"/>
              <a:t>ip_forward_finish</a:t>
            </a:r>
            <a:endParaRPr lang="en-US" altLang="zh-TW" sz="2000" dirty="0"/>
          </a:p>
          <a:p>
            <a:pPr lvl="2"/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NF_HOOK(NFPROTO_IPV4, NF_INET_FORWARD, NULL,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147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-&gt;dev,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dst.dev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ip_forward_finish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lvl="2" indent="-342900"/>
            <a:r>
              <a:rPr lang="en-US" altLang="zh-TW" dirty="0" err="1" smtClean="0"/>
              <a:t>ip_forward_finish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pPr lvl="1"/>
            <a:r>
              <a:rPr lang="en-US" altLang="zh-TW" sz="2000" dirty="0">
                <a:hlinkClick r:id="rId4"/>
              </a:rPr>
              <a:t>http://</a:t>
            </a:r>
            <a:r>
              <a:rPr lang="en-US" altLang="zh-TW" sz="2000" dirty="0" smtClean="0">
                <a:hlinkClick r:id="rId4"/>
              </a:rPr>
              <a:t>lxr.free-electrons.com/source/net/ipv4/ip_forward.c#L64</a:t>
            </a:r>
            <a:endParaRPr lang="en-US" altLang="zh-TW" sz="2000" dirty="0"/>
          </a:p>
          <a:p>
            <a:pPr lvl="1"/>
            <a:r>
              <a:rPr lang="en-US" altLang="zh-TW" sz="2000" dirty="0"/>
              <a:t>update header</a:t>
            </a:r>
          </a:p>
          <a:p>
            <a:pPr lvl="1"/>
            <a:r>
              <a:rPr lang="en-US" altLang="zh-TW" sz="2000" dirty="0" err="1"/>
              <a:t>dst_output_sk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sk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skb</a:t>
            </a:r>
            <a:r>
              <a:rPr lang="en-US" altLang="zh-TW" sz="2000" dirty="0"/>
              <a:t>);</a:t>
            </a:r>
          </a:p>
          <a:p>
            <a:pPr lvl="2"/>
            <a:r>
              <a:rPr lang="en-US" altLang="zh-TW" sz="1600" dirty="0"/>
              <a:t>skb_dst(</a:t>
            </a:r>
            <a:r>
              <a:rPr lang="en-US" altLang="zh-TW" sz="1600" dirty="0" err="1"/>
              <a:t>skb</a:t>
            </a:r>
            <a:r>
              <a:rPr lang="en-US" altLang="zh-TW" sz="1600" dirty="0"/>
              <a:t>)-&gt;output(</a:t>
            </a:r>
            <a:r>
              <a:rPr lang="en-US" altLang="zh-TW" sz="1600" dirty="0" err="1"/>
              <a:t>sk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skb</a:t>
            </a:r>
            <a:r>
              <a:rPr lang="en-US" altLang="zh-TW" sz="1600" dirty="0"/>
              <a:t>);</a:t>
            </a:r>
          </a:p>
          <a:p>
            <a:pPr lvl="3"/>
            <a:r>
              <a:rPr lang="en-US" altLang="zh-TW" sz="1200" dirty="0" smtClean="0"/>
              <a:t>Skb_dst(</a:t>
            </a:r>
            <a:r>
              <a:rPr lang="en-US" altLang="zh-TW" sz="1200" dirty="0" err="1" smtClean="0"/>
              <a:t>skb</a:t>
            </a:r>
            <a:r>
              <a:rPr lang="en-US" altLang="zh-TW" sz="1200" dirty="0" smtClean="0"/>
              <a:t>) return type is struct </a:t>
            </a:r>
            <a:r>
              <a:rPr lang="en-US" altLang="zh-TW" sz="1200" dirty="0" err="1">
                <a:hlinkClick r:id="rId5"/>
              </a:rPr>
              <a:t>dst_entry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*</a:t>
            </a:r>
          </a:p>
          <a:p>
            <a:pPr lvl="3"/>
            <a:r>
              <a:rPr lang="en-US" altLang="zh-TW" sz="1200" dirty="0" smtClean="0"/>
              <a:t>Unicast </a:t>
            </a:r>
            <a:r>
              <a:rPr lang="zh-TW" altLang="en-US" sz="1200" dirty="0" smtClean="0"/>
              <a:t>则是 </a:t>
            </a:r>
            <a:r>
              <a:rPr lang="en-US" altLang="zh-TW" sz="1200" dirty="0" err="1" smtClean="0"/>
              <a:t>ip_output</a:t>
            </a:r>
            <a:r>
              <a:rPr lang="en-US" altLang="zh-TW" sz="1200" dirty="0" smtClean="0"/>
              <a:t>()</a:t>
            </a:r>
            <a:endParaRPr lang="en-US" altLang="zh-TW" sz="1200" dirty="0"/>
          </a:p>
          <a:p>
            <a:pPr lvl="2"/>
            <a:endParaRPr lang="en-US" altLang="zh-TW" sz="1600" dirty="0">
              <a:hlinkClick r:id="rId6"/>
            </a:endParaRPr>
          </a:p>
          <a:p>
            <a:pPr marL="914400" lvl="2" indent="0"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67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2719806"/>
            <a:ext cx="6912768" cy="13681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link to </a:t>
            </a:r>
            <a:r>
              <a:rPr lang="en-US" altLang="zh-TW" dirty="0" err="1" smtClean="0"/>
              <a:t>ip_output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In </a:t>
            </a:r>
            <a:r>
              <a:rPr lang="en-US" altLang="zh-TW" sz="2400" dirty="0" err="1" smtClean="0"/>
              <a:t>Ip_route_input_slow</a:t>
            </a:r>
            <a:endParaRPr lang="en-US" altLang="zh-TW" sz="2400" dirty="0" smtClean="0"/>
          </a:p>
          <a:p>
            <a:pPr lvl="1"/>
            <a:r>
              <a:rPr lang="en-US" altLang="zh-TW" sz="2000" dirty="0">
                <a:hlinkClick r:id="rId2"/>
              </a:rPr>
              <a:t>http://</a:t>
            </a:r>
            <a:r>
              <a:rPr lang="en-US" altLang="zh-TW" sz="2000" dirty="0" smtClean="0">
                <a:hlinkClick r:id="rId2"/>
              </a:rPr>
              <a:t>lxr.free-electrons.com/source/net/ipv4/route.c#L1548</a:t>
            </a:r>
            <a:endParaRPr lang="en-US" altLang="zh-TW" sz="2000" dirty="0"/>
          </a:p>
          <a:p>
            <a:pPr lvl="1"/>
            <a:r>
              <a:rPr lang="en-US" altLang="zh-TW" sz="2000" dirty="0"/>
              <a:t> </a:t>
            </a:r>
            <a:r>
              <a:rPr lang="en-US" altLang="zh-TW" sz="2000" dirty="0" err="1"/>
              <a:t>fib_lookup</a:t>
            </a:r>
            <a:endParaRPr lang="en-US" altLang="zh-TW" sz="2000" dirty="0"/>
          </a:p>
          <a:p>
            <a:pPr marL="914400" lvl="2" indent="0">
              <a:buNone/>
            </a:pP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res.type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== RTN_LOCAL) -&gt;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rth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dst.input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ip_local_deliver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ip_mkroute_input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() -&gt;__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mkroute_input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914400" lvl="2" indent="0">
              <a:buNone/>
            </a:pP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rth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dst.input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ip_forward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914400" lvl="2" indent="0">
              <a:buNone/>
            </a:pP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rth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dst.output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ip_output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155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Netfilter</a:t>
            </a:r>
            <a:r>
              <a:rPr lang="en-US" altLang="zh-TW" dirty="0" smtClean="0"/>
              <a:t>- hook point</a:t>
            </a:r>
            <a:endParaRPr lang="zh-TW" altLang="en-US" dirty="0"/>
          </a:p>
        </p:txBody>
      </p:sp>
      <p:pic>
        <p:nvPicPr>
          <p:cNvPr id="1026" name="Picture 2" descr="http://darkk.net.ru/redsocks/doc/iptables-packet-flow-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556792"/>
            <a:ext cx="10009112" cy="445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300192" y="4581128"/>
            <a:ext cx="6120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300192" y="407707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NF_IP_POST_ROUTING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65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2924944"/>
            <a:ext cx="7272808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 Routing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In </a:t>
            </a:r>
            <a:r>
              <a:rPr lang="en-US" altLang="zh-TW" sz="2800" dirty="0" err="1" smtClean="0"/>
              <a:t>ip_ouput</a:t>
            </a:r>
            <a:r>
              <a:rPr lang="en-US" altLang="zh-TW" sz="2800" dirty="0" smtClean="0"/>
              <a:t> function it will checkout last hook point NF_IP_POST_ROUTING, then called </a:t>
            </a:r>
            <a:r>
              <a:rPr lang="en-US" altLang="zh-TW" sz="2800" dirty="0" err="1" smtClean="0"/>
              <a:t>ip_finish_output</a:t>
            </a:r>
            <a:endParaRPr lang="en-US" altLang="zh-TW" sz="2800" dirty="0" smtClean="0"/>
          </a:p>
          <a:p>
            <a:pPr lvl="1"/>
            <a:r>
              <a:rPr lang="en-US" altLang="zh-TW" sz="2000" dirty="0">
                <a:hlinkClick r:id="rId3"/>
              </a:rPr>
              <a:t>http://</a:t>
            </a:r>
            <a:r>
              <a:rPr lang="en-US" altLang="zh-TW" sz="2000" dirty="0" smtClean="0">
                <a:hlinkClick r:id="rId3"/>
              </a:rPr>
              <a:t>lxr.free-electrons.com/source/net/ipv4/ip_output.c#L347</a:t>
            </a:r>
            <a:endParaRPr lang="en-US" altLang="zh-TW" sz="2000" dirty="0" smtClean="0"/>
          </a:p>
          <a:p>
            <a:pPr lvl="1"/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NF_HOOK_COND(NFPROTO_IPV4, NF_INET_POST_ROUTING,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dev,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ip_finish_output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,!(IPCB(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)-&gt;flags &amp; IPSKB_REROUTED));</a:t>
            </a:r>
          </a:p>
          <a:p>
            <a:r>
              <a:rPr lang="en-US" altLang="zh-TW" sz="2800" dirty="0" err="1" smtClean="0">
                <a:hlinkClick r:id="rId3"/>
              </a:rPr>
              <a:t>Ip_finish_output</a:t>
            </a:r>
            <a:endParaRPr lang="en-US" altLang="zh-TW" sz="2800" dirty="0" smtClean="0">
              <a:hlinkClick r:id="rId3"/>
            </a:endParaRPr>
          </a:p>
          <a:p>
            <a:pPr lvl="1"/>
            <a:r>
              <a:rPr lang="en-US" altLang="zh-TW" sz="1600" dirty="0">
                <a:hlinkClick r:id="rId4"/>
              </a:rPr>
              <a:t>http://</a:t>
            </a:r>
            <a:r>
              <a:rPr lang="en-US" altLang="zh-TW" sz="1600" dirty="0" smtClean="0">
                <a:hlinkClick r:id="rId4"/>
              </a:rPr>
              <a:t>lxr.free-electrons.com/source/net/ipv4/ip_output.c#L266</a:t>
            </a:r>
            <a:endParaRPr lang="en-US" altLang="zh-TW" sz="1600" dirty="0" smtClean="0"/>
          </a:p>
          <a:p>
            <a:pPr lvl="1"/>
            <a:r>
              <a:rPr lang="en-US" altLang="zh-TW" sz="1600" dirty="0" err="1" smtClean="0"/>
              <a:t>Ip_finish_output</a:t>
            </a:r>
            <a:r>
              <a:rPr lang="en-US" altLang="zh-TW" sz="1600" dirty="0" smtClean="0"/>
              <a:t>-&gt; ip_fisnish_output2</a:t>
            </a:r>
          </a:p>
          <a:p>
            <a:pPr lvl="2"/>
            <a:r>
              <a:rPr lang="en-US" altLang="zh-TW" sz="1400" dirty="0" smtClean="0"/>
              <a:t>find neighbor: neigh </a:t>
            </a:r>
            <a:r>
              <a:rPr lang="en-US" altLang="zh-TW" sz="1400" dirty="0"/>
              <a:t>= </a:t>
            </a:r>
            <a:r>
              <a:rPr lang="en-US" altLang="zh-TW" sz="1400" dirty="0"/>
              <a:t>__ipv4_neigh_lookup_noref(dev, </a:t>
            </a:r>
            <a:r>
              <a:rPr lang="en-US" altLang="zh-TW" sz="1400" dirty="0" err="1"/>
              <a:t>nexthop</a:t>
            </a:r>
            <a:r>
              <a:rPr lang="en-US" altLang="zh-TW" sz="1400" dirty="0"/>
              <a:t>);</a:t>
            </a:r>
          </a:p>
          <a:p>
            <a:pPr lvl="2"/>
            <a:r>
              <a:rPr lang="en-US" altLang="zh-TW" sz="1400" dirty="0"/>
              <a:t>If find the neighbor will call this function : </a:t>
            </a:r>
            <a:r>
              <a:rPr lang="en-US" altLang="zh-TW" sz="1400" dirty="0" err="1"/>
              <a:t>dst_neigh_output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dst</a:t>
            </a:r>
            <a:r>
              <a:rPr lang="en-US" altLang="zh-TW" sz="1400" dirty="0"/>
              <a:t>, neigh, </a:t>
            </a:r>
            <a:r>
              <a:rPr lang="en-US" altLang="zh-TW" sz="1400" dirty="0" err="1"/>
              <a:t>skb</a:t>
            </a:r>
            <a:r>
              <a:rPr lang="en-US" altLang="zh-TW" sz="1400" dirty="0"/>
              <a:t>);</a:t>
            </a:r>
          </a:p>
          <a:p>
            <a:pPr marL="457200" lvl="1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74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/>
              <a:t>dst_neigh_output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lxr.free-electrons.com/source/include/net/dst.h#L404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Call </a:t>
            </a:r>
            <a:r>
              <a:rPr lang="en-US" altLang="zh-TW" dirty="0" err="1" smtClean="0"/>
              <a:t>neigh_hh_output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lxr.free-electrons.com/source/include/net/neighbour.h#L449</a:t>
            </a:r>
            <a:endParaRPr lang="en-US" altLang="zh-TW" dirty="0" smtClean="0"/>
          </a:p>
          <a:p>
            <a:pPr lvl="2"/>
            <a:r>
              <a:rPr lang="en-US" altLang="zh-TW" dirty="0" err="1"/>
              <a:t>dev_queue_xmit</a:t>
            </a:r>
            <a:r>
              <a:rPr lang="en-US" altLang="zh-TW" dirty="0"/>
              <a:t>(</a:t>
            </a:r>
            <a:r>
              <a:rPr lang="en-US" altLang="zh-TW" dirty="0" err="1"/>
              <a:t>skb</a:t>
            </a:r>
            <a:r>
              <a:rPr lang="en-US" altLang="zh-TW" dirty="0"/>
              <a:t>);</a:t>
            </a:r>
          </a:p>
          <a:p>
            <a:pPr marL="914400" lvl="2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99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/>
              </a:rPr>
              <a:t>dev_queue_xmit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devices layer</a:t>
            </a:r>
          </a:p>
          <a:p>
            <a:pPr lvl="1"/>
            <a:r>
              <a:rPr lang="en-US" altLang="zh-TW" sz="2400" dirty="0" err="1"/>
              <a:t>dev_queue_xmit_sk</a:t>
            </a:r>
            <a:r>
              <a:rPr lang="en-US" altLang="zh-TW" sz="2400" dirty="0"/>
              <a:t>(</a:t>
            </a:r>
            <a:r>
              <a:rPr lang="en-US" altLang="zh-TW" sz="2400" dirty="0" err="1"/>
              <a:t>skb</a:t>
            </a:r>
            <a:r>
              <a:rPr lang="en-US" altLang="zh-TW" sz="2400" dirty="0"/>
              <a:t>-&gt;</a:t>
            </a:r>
            <a:r>
              <a:rPr lang="en-US" altLang="zh-TW" sz="2400" dirty="0" err="1"/>
              <a:t>sk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skb</a:t>
            </a:r>
            <a:r>
              <a:rPr lang="en-US" altLang="zh-TW" sz="2400" dirty="0"/>
              <a:t>)-&gt; __</a:t>
            </a:r>
            <a:r>
              <a:rPr lang="en-US" altLang="zh-TW" sz="2400" dirty="0" err="1"/>
              <a:t>dev_queue_xmit</a:t>
            </a:r>
            <a:r>
              <a:rPr lang="en-US" altLang="zh-TW" sz="2400" dirty="0"/>
              <a:t> -&gt; </a:t>
            </a:r>
            <a:r>
              <a:rPr lang="en-US" altLang="zh-TW" sz="2400" dirty="0" err="1"/>
              <a:t>dev_hard_start_xmit</a:t>
            </a:r>
            <a:r>
              <a:rPr lang="en-US" altLang="zh-TW" sz="2400" dirty="0"/>
              <a:t>() </a:t>
            </a:r>
          </a:p>
          <a:p>
            <a:pPr lvl="2"/>
            <a:r>
              <a:rPr lang="en-US" altLang="zh-TW" sz="2000" dirty="0"/>
              <a:t>In </a:t>
            </a:r>
            <a:r>
              <a:rPr lang="en-US" altLang="zh-TW" sz="2000" dirty="0" err="1"/>
              <a:t>dev_hard_start_xmit</a:t>
            </a:r>
            <a:endParaRPr lang="en-US" altLang="zh-TW" sz="2000" dirty="0"/>
          </a:p>
          <a:p>
            <a:pPr lvl="3"/>
            <a:r>
              <a:rPr lang="en-US" altLang="zh-TW" sz="1600" dirty="0" err="1"/>
              <a:t>xmit_one</a:t>
            </a:r>
            <a:r>
              <a:rPr lang="en-US" altLang="zh-TW" sz="1600" dirty="0"/>
              <a:t> -&gt; </a:t>
            </a:r>
            <a:r>
              <a:rPr lang="en-US" altLang="zh-TW" sz="1600" dirty="0" err="1"/>
              <a:t>netdev_start_xmit</a:t>
            </a:r>
            <a:r>
              <a:rPr lang="en-US" altLang="zh-TW" sz="1600" dirty="0"/>
              <a:t>-&gt; __</a:t>
            </a:r>
            <a:r>
              <a:rPr lang="en-US" altLang="zh-TW" sz="1600" dirty="0" err="1"/>
              <a:t>netdev_start_xmit</a:t>
            </a:r>
            <a:endParaRPr lang="en-US" altLang="zh-TW" sz="1600" dirty="0"/>
          </a:p>
          <a:p>
            <a:pPr lvl="2"/>
            <a:r>
              <a:rPr lang="en-US" altLang="zh-TW" sz="2000" dirty="0"/>
              <a:t>In ops-&gt;</a:t>
            </a:r>
            <a:r>
              <a:rPr lang="en-US" altLang="zh-TW" sz="2000" dirty="0" err="1"/>
              <a:t>ndo_start_xmit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skb</a:t>
            </a:r>
            <a:r>
              <a:rPr lang="en-US" altLang="zh-TW" sz="2000" dirty="0"/>
              <a:t>, dev) call ops-&gt;</a:t>
            </a:r>
            <a:r>
              <a:rPr lang="en-US" altLang="zh-TW" sz="2000" dirty="0" err="1"/>
              <a:t>ndo_start_xmit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skb</a:t>
            </a:r>
            <a:r>
              <a:rPr lang="en-US" altLang="zh-TW" sz="2000" dirty="0"/>
              <a:t>, dev);</a:t>
            </a:r>
          </a:p>
          <a:p>
            <a:pPr lvl="2"/>
            <a:r>
              <a:rPr lang="zh-TW" altLang="en-US" sz="2000" dirty="0"/>
              <a:t>需要去找</a:t>
            </a:r>
            <a:r>
              <a:rPr lang="en-US" altLang="zh-TW" sz="2000" dirty="0"/>
              <a:t>NIC</a:t>
            </a:r>
            <a:r>
              <a:rPr lang="zh-TW" altLang="en-US" sz="2000" dirty="0"/>
              <a:t>的驅動程式 當在</a:t>
            </a:r>
            <a:r>
              <a:rPr lang="en-US" altLang="zh-TW" sz="2000" dirty="0" err="1"/>
              <a:t>init</a:t>
            </a:r>
            <a:r>
              <a:rPr lang="en-US" altLang="zh-TW" sz="2000" dirty="0"/>
              <a:t> NIC</a:t>
            </a:r>
            <a:r>
              <a:rPr lang="zh-TW" altLang="en-US" sz="2000" dirty="0"/>
              <a:t>的時候 會有</a:t>
            </a:r>
            <a:r>
              <a:rPr lang="en-US" altLang="zh-TW" sz="2000" dirty="0"/>
              <a:t>function pointer </a:t>
            </a:r>
            <a:r>
              <a:rPr lang="zh-TW" altLang="en-US" sz="2000" dirty="0"/>
              <a:t>去做設定 </a:t>
            </a:r>
            <a:r>
              <a:rPr lang="en-US" altLang="zh-TW" sz="2000" dirty="0"/>
              <a:t>different from each NIC</a:t>
            </a:r>
          </a:p>
        </p:txBody>
      </p:sp>
    </p:spTree>
    <p:extLst>
      <p:ext uri="{BB962C8B-B14F-4D97-AF65-F5344CB8AC3E}">
        <p14:creationId xmlns:p14="http://schemas.microsoft.com/office/powerpoint/2010/main" val="29393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67913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8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add the hook function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2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Netfilter</a:t>
            </a:r>
            <a:r>
              <a:rPr lang="en-US" altLang="zh-TW" dirty="0" smtClean="0"/>
              <a:t> - add hook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hook structure definition</a:t>
            </a:r>
          </a:p>
          <a:p>
            <a:pPr lvl="1"/>
            <a:r>
              <a:rPr lang="en-US" altLang="zh-TW" sz="2400" dirty="0" smtClean="0">
                <a:hlinkClick r:id="rId3"/>
              </a:rPr>
              <a:t>http</a:t>
            </a:r>
            <a:r>
              <a:rPr lang="en-US" altLang="zh-TW" sz="2400" dirty="0">
                <a:hlinkClick r:id="rId3"/>
              </a:rPr>
              <a:t>://</a:t>
            </a:r>
            <a:r>
              <a:rPr lang="en-US" altLang="zh-TW" sz="2400" dirty="0" smtClean="0">
                <a:hlinkClick r:id="rId3"/>
              </a:rPr>
              <a:t>lxr.free-electrons.com/source/include/linux/netfilter.h#L84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hooknum</a:t>
            </a:r>
            <a:endParaRPr lang="en-US" altLang="zh-TW" sz="2400" dirty="0" smtClean="0"/>
          </a:p>
          <a:p>
            <a:pPr lvl="2"/>
            <a:r>
              <a:rPr lang="en-US" altLang="zh-TW" dirty="0" smtClean="0"/>
              <a:t>Hook point ( </a:t>
            </a:r>
            <a:r>
              <a:rPr lang="en-US" altLang="zh-TW" dirty="0" err="1" smtClean="0"/>
              <a:t>local_in</a:t>
            </a:r>
            <a:r>
              <a:rPr lang="en-US" altLang="zh-TW" dirty="0" smtClean="0"/>
              <a:t> …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sz="2400" dirty="0" smtClean="0"/>
              <a:t>.hook</a:t>
            </a:r>
            <a:endParaRPr lang="en-US" altLang="zh-TW" sz="2400" dirty="0"/>
          </a:p>
          <a:p>
            <a:pPr lvl="2"/>
            <a:r>
              <a:rPr lang="en-US" altLang="zh-TW" dirty="0"/>
              <a:t>Hook </a:t>
            </a:r>
            <a:r>
              <a:rPr lang="en-US" altLang="zh-TW" dirty="0" smtClean="0"/>
              <a:t>function ( self define function) </a:t>
            </a:r>
          </a:p>
          <a:p>
            <a:pPr lvl="1"/>
            <a:r>
              <a:rPr lang="en-US" altLang="zh-TW" sz="2400" dirty="0" smtClean="0"/>
              <a:t>.pf</a:t>
            </a:r>
            <a:endParaRPr lang="en-US" altLang="zh-TW" sz="2400" dirty="0"/>
          </a:p>
          <a:p>
            <a:pPr lvl="2"/>
            <a:r>
              <a:rPr lang="en-US" altLang="zh-TW" dirty="0" smtClean="0"/>
              <a:t>Protocol family</a:t>
            </a:r>
            <a:r>
              <a:rPr lang="zh-TW" altLang="en-US" dirty="0" smtClean="0"/>
              <a:t> </a:t>
            </a:r>
            <a:r>
              <a:rPr lang="en-US" altLang="zh-TW" dirty="0" smtClean="0"/>
              <a:t>such as PF_INET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2"/>
            <a:endParaRPr lang="en-US" altLang="zh-TW" dirty="0" smtClean="0"/>
          </a:p>
          <a:p>
            <a:pPr marL="914400" lvl="2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30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Hook Point Definition in Linux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NF_IP_PRE_ROUTING</a:t>
            </a:r>
          </a:p>
          <a:p>
            <a:pPr lvl="1"/>
            <a:r>
              <a:rPr lang="zh-TW" altLang="en-US" dirty="0"/>
              <a:t>在完整性檢驗</a:t>
            </a:r>
            <a:r>
              <a:rPr lang="zh-TW" altLang="en-US" dirty="0" smtClean="0"/>
              <a:t>之後 選路確定之前</a:t>
            </a:r>
            <a:endParaRPr lang="en-US" altLang="zh-TW" dirty="0" smtClean="0"/>
          </a:p>
          <a:p>
            <a:r>
              <a:rPr lang="en-US" altLang="zh-TW" dirty="0" smtClean="0"/>
              <a:t>NF_IP_LOCAL_IN</a:t>
            </a:r>
          </a:p>
          <a:p>
            <a:pPr lvl="1"/>
            <a:r>
              <a:rPr lang="zh-TW" altLang="en-US" dirty="0" smtClean="0"/>
              <a:t>選</a:t>
            </a:r>
            <a:r>
              <a:rPr lang="zh-TW" altLang="en-US" dirty="0"/>
              <a:t>路確定</a:t>
            </a:r>
            <a:r>
              <a:rPr lang="zh-TW" altLang="en-US" dirty="0" smtClean="0"/>
              <a:t>之後 且封包目的地是本端主機</a:t>
            </a:r>
            <a:endParaRPr lang="en-US" altLang="zh-TW" dirty="0" smtClean="0"/>
          </a:p>
          <a:p>
            <a:r>
              <a:rPr lang="en-US" altLang="zh-TW" dirty="0" smtClean="0"/>
              <a:t>NF_IP_FORWARD</a:t>
            </a:r>
          </a:p>
          <a:p>
            <a:pPr lvl="1"/>
            <a:r>
              <a:rPr lang="zh-TW" altLang="en-US" dirty="0" smtClean="0"/>
              <a:t>選路確定之後 且封包目的地是其他主機</a:t>
            </a:r>
            <a:endParaRPr lang="en-US" altLang="zh-TW" dirty="0" smtClean="0"/>
          </a:p>
          <a:p>
            <a:r>
              <a:rPr lang="en-US" altLang="zh-TW" dirty="0" smtClean="0"/>
              <a:t>NF_IP_LOCAL_OUT</a:t>
            </a:r>
            <a:endParaRPr lang="en-US" altLang="zh-TW" dirty="0"/>
          </a:p>
          <a:p>
            <a:pPr lvl="1"/>
            <a:r>
              <a:rPr lang="en-US" altLang="zh-TW" dirty="0" smtClean="0"/>
              <a:t>The packet is coming from local process</a:t>
            </a:r>
          </a:p>
          <a:p>
            <a:r>
              <a:rPr lang="en-US" altLang="zh-TW" dirty="0" smtClean="0"/>
              <a:t>NF_IP_POST_ROUTING</a:t>
            </a:r>
            <a:endParaRPr lang="en-US" altLang="zh-TW" dirty="0"/>
          </a:p>
          <a:p>
            <a:pPr lvl="1"/>
            <a:r>
              <a:rPr lang="en-US" altLang="zh-TW" dirty="0"/>
              <a:t>The packet is </a:t>
            </a:r>
            <a:r>
              <a:rPr lang="en-US" altLang="zh-TW" dirty="0" smtClean="0"/>
              <a:t>about to hit the wire</a:t>
            </a:r>
          </a:p>
          <a:p>
            <a:pPr marL="457200" lvl="1" indent="0">
              <a:buNone/>
            </a:pP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lxr.free-electrons.com/source/include/uapi/linux/netfilter_ipv4.h#L45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2717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Step1</a:t>
            </a:r>
          </a:p>
          <a:p>
            <a:pPr lvl="1"/>
            <a:r>
              <a:rPr lang="en-US" altLang="zh-TW" dirty="0" smtClean="0"/>
              <a:t> declare hook </a:t>
            </a:r>
            <a:r>
              <a:rPr lang="en-US" altLang="zh-TW" dirty="0"/>
              <a:t>structure </a:t>
            </a:r>
            <a:r>
              <a:rPr lang="en-US" altLang="zh-TW" dirty="0" smtClean="0"/>
              <a:t>definition</a:t>
            </a:r>
          </a:p>
          <a:p>
            <a:r>
              <a:rPr lang="en-US" altLang="zh-TW" dirty="0" smtClean="0"/>
              <a:t>Step2</a:t>
            </a:r>
          </a:p>
          <a:p>
            <a:pPr lvl="1"/>
            <a:r>
              <a:rPr lang="en-US" altLang="zh-TW" dirty="0" err="1" smtClean="0"/>
              <a:t>nf_register_hook</a:t>
            </a:r>
            <a:r>
              <a:rPr lang="en-US" altLang="zh-TW" dirty="0" smtClean="0"/>
              <a:t>(&amp;hook structure);</a:t>
            </a:r>
          </a:p>
          <a:p>
            <a:r>
              <a:rPr lang="en-US" altLang="zh-TW" dirty="0" smtClean="0"/>
              <a:t>Step3</a:t>
            </a:r>
          </a:p>
          <a:p>
            <a:pPr lvl="1"/>
            <a:r>
              <a:rPr lang="en-US" altLang="zh-TW" dirty="0" smtClean="0"/>
              <a:t>implement your own hook function</a:t>
            </a:r>
          </a:p>
        </p:txBody>
      </p:sp>
    </p:spTree>
    <p:extLst>
      <p:ext uri="{BB962C8B-B14F-4D97-AF65-F5344CB8AC3E}">
        <p14:creationId xmlns:p14="http://schemas.microsoft.com/office/powerpoint/2010/main" val="11848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1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unsigned 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hook_func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(unsigned 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hooknum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, struct 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sk_buff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skb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                             const struct 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net_device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*in, const struct 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net_device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*out,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                             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(*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okfn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sk_buff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100" dirty="0" smtClean="0">
                <a:latin typeface="Consolas" pitchFamily="49" charset="0"/>
                <a:cs typeface="Consolas" pitchFamily="49" charset="0"/>
              </a:rPr>
              <a:t>*)){</a:t>
            </a:r>
            <a:endParaRPr lang="en-US" altLang="zh-TW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printk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(" hook in pre-route");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   return NF_ACCEPT;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static struct 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nf_hook_ops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test_hook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   .owner     = THIS_MODULE,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   .hook      = 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hook_func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hooknum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  = NF_INET_PRE_ROUTING,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   .pf        = PF_INET,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   .priority  = NF_IP_PRI_RAW,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altLang="zh-TW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init_test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(void</a:t>
            </a:r>
            <a:r>
              <a:rPr lang="en-US" altLang="zh-TW" sz="1100" dirty="0" smtClean="0">
                <a:latin typeface="Consolas" pitchFamily="49" charset="0"/>
                <a:cs typeface="Consolas" pitchFamily="49" charset="0"/>
              </a:rPr>
              <a:t>){</a:t>
            </a:r>
            <a:endParaRPr lang="en-US" altLang="zh-TW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printk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("=====start test====");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nf_register_hook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test_hook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TW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module_init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init_test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module_exit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1100" dirty="0" err="1">
                <a:latin typeface="Consolas" pitchFamily="49" charset="0"/>
                <a:cs typeface="Consolas" pitchFamily="49" charset="0"/>
              </a:rPr>
              <a:t>exit_test</a:t>
            </a: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itchFamily="49" charset="0"/>
                <a:cs typeface="Consolas" pitchFamily="49" charset="0"/>
              </a:rPr>
              <a:t>MODULE_LICENSE("GPL");</a:t>
            </a:r>
            <a:endParaRPr lang="zh-TW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42426" y="3037602"/>
            <a:ext cx="3265478" cy="1399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199400" y="3737357"/>
            <a:ext cx="303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Step1 : declare struct </a:t>
            </a:r>
            <a:r>
              <a:rPr lang="en-US" altLang="zh-TW" dirty="0" err="1" smtClean="0">
                <a:solidFill>
                  <a:srgbClr val="FF0000"/>
                </a:solidFill>
              </a:rPr>
              <a:t>nf_hook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42426" y="4504662"/>
            <a:ext cx="3265478" cy="101257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283968" y="482628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Step2: register hook struct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39952" y="27809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Step3 : implement hook function 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42426" y="1556792"/>
            <a:ext cx="7513949" cy="12241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TARGET = 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add_hook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( name of your .c)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KDIR := /lib/modules/$(shell 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uname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-r)/build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PWD := $(shell 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pwd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-m := $(TARGET).o</a:t>
            </a:r>
          </a:p>
          <a:p>
            <a:pPr marL="0" indent="0">
              <a:buNone/>
            </a:pPr>
            <a:endParaRPr lang="en-US" altLang="zh-TW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	make -C $(KDIR) M=$(PWD) modules</a:t>
            </a:r>
          </a:p>
          <a:p>
            <a:pPr marL="0" indent="0">
              <a:buNone/>
            </a:pPr>
            <a:endParaRPr lang="en-US" altLang="zh-TW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clean: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rm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-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*.o *.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ko</a:t>
            </a:r>
            <a:endParaRPr lang="en-US" altLang="zh-TW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zh-TW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Show Kernel Message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400" dirty="0" err="1"/>
              <a:t>i</a:t>
            </a:r>
            <a:r>
              <a:rPr lang="en-US" altLang="zh-TW" sz="2400" dirty="0" err="1" smtClean="0"/>
              <a:t>nsmod</a:t>
            </a:r>
            <a:r>
              <a:rPr lang="en-US" altLang="zh-TW" sz="2400" dirty="0" smtClean="0"/>
              <a:t> ./</a:t>
            </a:r>
            <a:r>
              <a:rPr lang="en-US" altLang="zh-TW" sz="2400" dirty="0" err="1" smtClean="0"/>
              <a:t>test.ko</a:t>
            </a:r>
            <a:endParaRPr lang="en-US" altLang="zh-TW" sz="2400" dirty="0" smtClean="0"/>
          </a:p>
          <a:p>
            <a:pPr marL="514350" indent="-514350">
              <a:buAutoNum type="arabicPeriod"/>
            </a:pPr>
            <a:r>
              <a:rPr lang="en-US" altLang="zh-TW" sz="2400" dirty="0" smtClean="0"/>
              <a:t>Use </a:t>
            </a:r>
            <a:r>
              <a:rPr lang="en-US" altLang="zh-TW" sz="2400" dirty="0" err="1" smtClean="0"/>
              <a:t>lsmod</a:t>
            </a:r>
            <a:r>
              <a:rPr lang="en-US" altLang="zh-TW" sz="2400" dirty="0" smtClean="0"/>
              <a:t> to check whether the module add to kernel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/>
              <a:t>Once insert module success, can use command “</a:t>
            </a:r>
            <a:r>
              <a:rPr lang="en-US" altLang="zh-TW" sz="2400" dirty="0" err="1" smtClean="0"/>
              <a:t>dmesg</a:t>
            </a:r>
            <a:r>
              <a:rPr lang="en-US" altLang="zh-TW" sz="2400" dirty="0" smtClean="0"/>
              <a:t>” to show the message</a:t>
            </a:r>
          </a:p>
          <a:p>
            <a:pPr marL="0" indent="0">
              <a:buNone/>
            </a:pPr>
            <a:r>
              <a:rPr lang="en-US" altLang="zh-TW" sz="2400" dirty="0" smtClean="0"/>
              <a:t>Note:</a:t>
            </a:r>
          </a:p>
          <a:p>
            <a:pPr marL="0" indent="0">
              <a:buNone/>
            </a:pPr>
            <a:r>
              <a:rPr lang="en-US" altLang="zh-TW" sz="2400" dirty="0" smtClean="0"/>
              <a:t>	In kernel program </a:t>
            </a:r>
            <a:r>
              <a:rPr lang="en-US" altLang="zh-TW" sz="2400" dirty="0"/>
              <a:t>use </a:t>
            </a:r>
            <a:r>
              <a:rPr lang="en-US" altLang="zh-TW" sz="2400" dirty="0" err="1" smtClean="0"/>
              <a:t>printk</a:t>
            </a:r>
            <a:r>
              <a:rPr lang="en-US" altLang="zh-TW" sz="2400" dirty="0" smtClean="0"/>
              <a:t> instead of </a:t>
            </a:r>
            <a:r>
              <a:rPr lang="en-US" altLang="zh-TW" sz="2400" dirty="0" err="1" smtClean="0"/>
              <a:t>printf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66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3100" dirty="0" smtClean="0">
                <a:latin typeface="+mj-lt"/>
              </a:rPr>
              <a:t>中文詳解每一個函數</a:t>
            </a:r>
            <a:r>
              <a:rPr lang="en-US" altLang="zh-TW" sz="3100" dirty="0" smtClean="0">
                <a:latin typeface="+mj-lt"/>
              </a:rPr>
              <a:t>which mentioned above</a:t>
            </a:r>
          </a:p>
          <a:p>
            <a:pPr lvl="1"/>
            <a:r>
              <a:rPr lang="en-US" altLang="zh-TW" dirty="0" smtClean="0">
                <a:hlinkClick r:id="rId2"/>
              </a:rPr>
              <a:t>http://blog.chinaunix.net/uid-22577711-id-3216949.html</a:t>
            </a:r>
            <a:endParaRPr lang="en-US" altLang="zh-TW" dirty="0" smtClean="0"/>
          </a:p>
          <a:p>
            <a:r>
              <a:rPr lang="en-US" altLang="zh-TW" sz="3100" dirty="0" smtClean="0">
                <a:latin typeface="+mj-lt"/>
              </a:rPr>
              <a:t>Netfilter packet flow</a:t>
            </a:r>
            <a:endParaRPr lang="en-US" altLang="zh-TW" sz="3100" dirty="0">
              <a:latin typeface="+mj-lt"/>
            </a:endParaRP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darkk.net.ru/redsocks/doc/iptables-packet-flow-ng.png</a:t>
            </a:r>
            <a:endParaRPr lang="en-US" altLang="zh-TW" dirty="0" smtClean="0"/>
          </a:p>
          <a:p>
            <a:r>
              <a:rPr lang="en-US" altLang="zh-TW" sz="3100" dirty="0" smtClean="0">
                <a:latin typeface="+mj-lt"/>
              </a:rPr>
              <a:t>Kernel code online tracking</a:t>
            </a:r>
            <a:endParaRPr lang="en-US" altLang="zh-TW" sz="3100" dirty="0">
              <a:latin typeface="+mj-lt"/>
            </a:endParaRPr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lxr.free-electrons.com/</a:t>
            </a:r>
            <a:endParaRPr lang="en-US" altLang="zh-TW" dirty="0" smtClean="0"/>
          </a:p>
          <a:p>
            <a:r>
              <a:rPr lang="en-US" altLang="zh-TW" sz="3100" dirty="0" smtClean="0">
                <a:latin typeface="+mj-lt"/>
              </a:rPr>
              <a:t>Network data flow through kernel </a:t>
            </a:r>
          </a:p>
          <a:p>
            <a:pPr lvl="1"/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www.linuxfoundation.org/images/1/1c/Network_data_flow_through_kernel.png</a:t>
            </a:r>
            <a:endParaRPr lang="en-US" altLang="zh-TW" dirty="0" smtClean="0"/>
          </a:p>
          <a:p>
            <a:r>
              <a:rPr lang="en-US" altLang="zh-TW" sz="3100" dirty="0" smtClean="0">
                <a:latin typeface="+mj-lt"/>
              </a:rPr>
              <a:t>Example code  </a:t>
            </a:r>
          </a:p>
          <a:p>
            <a:pPr lvl="1"/>
            <a:r>
              <a:rPr lang="en-US" altLang="zh-TW" dirty="0" smtClean="0">
                <a:hlinkClick r:id="rId6"/>
              </a:rPr>
              <a:t>https://github.com/erinus/NetworkDeviceDevelopment/blob/master/02.%20First%20Netfilter%20Kernel%20Module/main.c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607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95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Netfilter</a:t>
            </a:r>
            <a:r>
              <a:rPr lang="en-US" altLang="zh-TW" dirty="0" smtClean="0"/>
              <a:t> implement in Linux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997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A30270\Desktop\A092128230-2708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0648"/>
            <a:ext cx="5976664" cy="637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03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Netfilter</a:t>
            </a:r>
            <a:r>
              <a:rPr lang="en-US" altLang="zh-TW" dirty="0"/>
              <a:t>- hook point</a:t>
            </a:r>
            <a:endParaRPr lang="zh-TW" altLang="en-US" dirty="0"/>
          </a:p>
        </p:txBody>
      </p:sp>
      <p:pic>
        <p:nvPicPr>
          <p:cNvPr id="1026" name="Picture 2" descr="http://darkk.net.ru/redsocks/doc/iptables-packet-flow-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556792"/>
            <a:ext cx="10009112" cy="445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691680" y="4509120"/>
            <a:ext cx="79208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99592" y="407707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NF_IP_PRE_ROUTING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2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Before </a:t>
            </a:r>
            <a:r>
              <a:rPr lang="en-US" altLang="zh-TW" dirty="0" err="1" smtClean="0"/>
              <a:t>Prerouting</a:t>
            </a:r>
            <a:r>
              <a:rPr lang="en-US" altLang="zh-TW" dirty="0" smtClean="0"/>
              <a:t> – device driver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1640" y="2780928"/>
            <a:ext cx="5328592" cy="10801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>
                <a:hlinkClick r:id="rId2"/>
              </a:rPr>
              <a:t>http://</a:t>
            </a:r>
            <a:r>
              <a:rPr lang="en-US" altLang="zh-TW" sz="2400" dirty="0" smtClean="0">
                <a:hlinkClick r:id="rId2"/>
              </a:rPr>
              <a:t>lxr.free-electrons.com/source/include/linux/netdevice.h#L3001</a:t>
            </a:r>
            <a:endParaRPr lang="en-US" altLang="zh-TW" sz="2400" dirty="0" smtClean="0"/>
          </a:p>
          <a:p>
            <a:pPr lvl="1"/>
            <a:r>
              <a:rPr lang="en-US" altLang="zh-TW" sz="1800" dirty="0" err="1" smtClean="0"/>
              <a:t>Netif_receive_skb</a:t>
            </a:r>
            <a:r>
              <a:rPr lang="en-US" altLang="zh-TW" sz="1800" dirty="0" smtClean="0"/>
              <a:t> -&gt; </a:t>
            </a:r>
            <a:r>
              <a:rPr lang="en-US" altLang="zh-TW" sz="1800" dirty="0" err="1" smtClean="0"/>
              <a:t>netif_receive_skb_sk</a:t>
            </a:r>
            <a:r>
              <a:rPr lang="en-US" altLang="zh-TW" sz="1800" dirty="0" smtClean="0"/>
              <a:t> -&gt;</a:t>
            </a:r>
            <a:r>
              <a:rPr lang="en-US" altLang="zh-TW" sz="1800" dirty="0" err="1" smtClean="0">
                <a:hlinkClick r:id="rId3"/>
              </a:rPr>
              <a:t>netif_receive_skb_internal</a:t>
            </a:r>
            <a:r>
              <a:rPr lang="en-US" altLang="zh-TW" sz="1800" dirty="0" smtClean="0"/>
              <a:t> -&gt;</a:t>
            </a:r>
            <a:r>
              <a:rPr lang="en-US" altLang="zh-TW" sz="1800" dirty="0" smtClean="0">
                <a:hlinkClick r:id="rId4"/>
              </a:rPr>
              <a:t>__</a:t>
            </a:r>
            <a:r>
              <a:rPr lang="en-US" altLang="zh-TW" sz="1800" dirty="0" err="1" smtClean="0">
                <a:hlinkClick r:id="rId4"/>
              </a:rPr>
              <a:t>netif_receive_skb</a:t>
            </a:r>
            <a:r>
              <a:rPr lang="en-US" altLang="zh-TW" sz="1800" dirty="0" smtClean="0"/>
              <a:t>() -&gt;</a:t>
            </a:r>
            <a:r>
              <a:rPr lang="en-US" altLang="zh-TW" sz="1800" dirty="0" smtClean="0">
                <a:hlinkClick r:id="rId5"/>
              </a:rPr>
              <a:t> __</a:t>
            </a:r>
            <a:r>
              <a:rPr lang="en-US" altLang="zh-TW" sz="1800" dirty="0" err="1" smtClean="0">
                <a:hlinkClick r:id="rId5"/>
              </a:rPr>
              <a:t>netif_receive_skb_core</a:t>
            </a:r>
            <a:r>
              <a:rPr lang="en-US" altLang="zh-TW" sz="1800" dirty="0" smtClean="0">
                <a:hlinkClick r:id="rId5"/>
              </a:rPr>
              <a:t> </a:t>
            </a:r>
            <a:endParaRPr lang="en-US" altLang="zh-TW" sz="1800" dirty="0" smtClean="0"/>
          </a:p>
          <a:p>
            <a:pPr marL="914400" lvl="2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list_for_each_entry_rcu(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ptype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ptype_all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, list)</a:t>
            </a:r>
          </a:p>
          <a:p>
            <a:pPr marL="914400" lvl="2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{if (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pt_prev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914400" lvl="2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ret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deliver_skb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pt_prev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orig_dev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914400" lvl="2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2"/>
            <a:endParaRPr lang="en-US" altLang="zh-TW" sz="1400" dirty="0" smtClean="0"/>
          </a:p>
          <a:p>
            <a:r>
              <a:rPr lang="en-US" altLang="zh-TW" dirty="0" smtClean="0"/>
              <a:t>In </a:t>
            </a:r>
            <a:r>
              <a:rPr lang="en-US" altLang="zh-TW" dirty="0" err="1"/>
              <a:t>deliver_skb</a:t>
            </a:r>
            <a:endParaRPr lang="en-US" altLang="zh-TW" dirty="0"/>
          </a:p>
          <a:p>
            <a:pPr lvl="1"/>
            <a:r>
              <a:rPr lang="en-US" altLang="zh-TW" dirty="0">
                <a:hlinkClick r:id="rId6"/>
              </a:rPr>
              <a:t>http://lxr.free-electrons.com/source/net/core/dev.c#L1788</a:t>
            </a:r>
            <a:endParaRPr lang="en-US" altLang="zh-TW" dirty="0"/>
          </a:p>
          <a:p>
            <a:pPr lvl="1"/>
            <a:r>
              <a:rPr lang="en-US" altLang="zh-TW" dirty="0"/>
              <a:t>it will call </a:t>
            </a:r>
            <a:r>
              <a:rPr lang="en-US" altLang="zh-TW" dirty="0" err="1"/>
              <a:t>pt_pre</a:t>
            </a:r>
            <a:r>
              <a:rPr lang="en-US" altLang="zh-TW" dirty="0"/>
              <a:t>-&gt;</a:t>
            </a:r>
            <a:r>
              <a:rPr lang="en-US" altLang="zh-TW" dirty="0" err="1"/>
              <a:t>func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Ip_rcv</a:t>
            </a:r>
            <a:r>
              <a:rPr lang="en-US" altLang="zh-TW" dirty="0"/>
              <a:t>()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378169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TW" sz="4400" dirty="0" smtClean="0"/>
              <a:t>From </a:t>
            </a:r>
            <a:r>
              <a:rPr lang="en-US" altLang="zh-TW" sz="4400" dirty="0" err="1" smtClean="0"/>
              <a:t>pt_pre</a:t>
            </a:r>
            <a:r>
              <a:rPr lang="en-US" altLang="zh-TW" sz="4400" dirty="0" smtClean="0"/>
              <a:t>-&gt;</a:t>
            </a:r>
            <a:r>
              <a:rPr lang="en-US" altLang="zh-TW" sz="4400" dirty="0" err="1" smtClean="0"/>
              <a:t>func</a:t>
            </a:r>
            <a:r>
              <a:rPr lang="en-US" altLang="zh-TW" sz="4400" dirty="0" smtClean="0"/>
              <a:t> </a:t>
            </a:r>
            <a:br>
              <a:rPr lang="en-US" altLang="zh-TW" sz="4400" dirty="0" smtClean="0"/>
            </a:br>
            <a:r>
              <a:rPr lang="en-US" altLang="zh-TW" sz="4400" dirty="0" smtClean="0"/>
              <a:t> to </a:t>
            </a:r>
            <a:r>
              <a:rPr lang="en-US" altLang="zh-TW" sz="4400" dirty="0" err="1" smtClean="0"/>
              <a:t>ip_rcv</a:t>
            </a:r>
            <a:r>
              <a:rPr lang="en-US" altLang="zh-TW" sz="4400" dirty="0" smtClean="0"/>
              <a:t>()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lxr.free-electrons.com/source/net/ipv4/af_inet.c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Declare if the packet type is ETH_P_IP, the func is </a:t>
            </a:r>
            <a:r>
              <a:rPr lang="en-US" altLang="zh-TW" dirty="0" err="1" smtClean="0"/>
              <a:t>ip_rcv</a:t>
            </a:r>
            <a:r>
              <a:rPr lang="en-US" altLang="zh-TW" dirty="0" smtClean="0"/>
              <a:t> function.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530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5616" y="4339986"/>
            <a:ext cx="7344816" cy="72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Ip_rcv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hlinkClick r:id="rId3"/>
              </a:rPr>
              <a:t>http://lxr.free-electrons.com/source/net/ipv4/ip_input.c#L378</a:t>
            </a:r>
            <a:endParaRPr lang="en-US" altLang="zh-TW" sz="2400" dirty="0" smtClean="0"/>
          </a:p>
          <a:p>
            <a:r>
              <a:rPr lang="en-US" altLang="zh-TW" sz="2400" dirty="0" smtClean="0"/>
              <a:t>Check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packet</a:t>
            </a:r>
            <a:endParaRPr lang="en-US" altLang="zh-TW" sz="2400" dirty="0"/>
          </a:p>
          <a:p>
            <a:pPr lvl="1"/>
            <a:r>
              <a:rPr lang="en-US" altLang="zh-TW" sz="2000" dirty="0" smtClean="0"/>
              <a:t>Checksum</a:t>
            </a:r>
          </a:p>
          <a:p>
            <a:pPr lvl="1"/>
            <a:r>
              <a:rPr lang="en-US" altLang="zh-TW" sz="2000" dirty="0" smtClean="0"/>
              <a:t>Header length</a:t>
            </a:r>
          </a:p>
          <a:p>
            <a:pPr lvl="1"/>
            <a:r>
              <a:rPr lang="en-US" altLang="zh-TW" sz="2000" dirty="0" smtClean="0"/>
              <a:t>Others</a:t>
            </a:r>
            <a:endParaRPr lang="en-US" altLang="zh-TW" sz="1600" dirty="0" smtClean="0"/>
          </a:p>
          <a:p>
            <a:r>
              <a:rPr lang="en-US" altLang="zh-TW" sz="2400" dirty="0" smtClean="0"/>
              <a:t>Check the hook point on NF_INET_PRE_ROUTING</a:t>
            </a:r>
          </a:p>
          <a:p>
            <a:pPr lvl="1"/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NF_HOOK(NFPROTO_IPV4, NF_INET_PRE_ROUTING, NULL,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dev, NULL,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ip_rcv_finish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TW" altLang="en-US" sz="1600" dirty="0" smtClean="0"/>
              <a:t>這個</a:t>
            </a:r>
            <a:r>
              <a:rPr lang="zh-TW" altLang="en-US" sz="1600" dirty="0"/>
              <a:t>封包有沒有特殊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pre-routing</a:t>
            </a:r>
            <a:r>
              <a:rPr lang="zh-TW" altLang="en-US" sz="1600" dirty="0" smtClean="0"/>
              <a:t>的 </a:t>
            </a:r>
            <a:r>
              <a:rPr lang="en-US" altLang="zh-TW" sz="1600" dirty="0" smtClean="0"/>
              <a:t>rule </a:t>
            </a:r>
            <a:r>
              <a:rPr lang="zh-TW" altLang="en-US" sz="1600" dirty="0" smtClean="0"/>
              <a:t>如果沒有就會去</a:t>
            </a:r>
            <a:r>
              <a:rPr lang="en-US" altLang="zh-TW" sz="1600" dirty="0" err="1" smtClean="0"/>
              <a:t>ip_rcv_finish</a:t>
            </a:r>
            <a:r>
              <a:rPr lang="en-US" altLang="zh-TW" sz="1600" dirty="0" smtClean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52835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16983</TotalTime>
  <Words>1281</Words>
  <Application>Microsoft Office PowerPoint</Application>
  <PresentationFormat>如螢幕大小 (4:3)</PresentationFormat>
  <Paragraphs>285</Paragraphs>
  <Slides>35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Office 佈景主題</vt:lpstr>
      <vt:lpstr>Linux Network Kernel</vt:lpstr>
      <vt:lpstr>Netfilter- hook point</vt:lpstr>
      <vt:lpstr>Hook Point Definition in Linux</vt:lpstr>
      <vt:lpstr>Netfilter implement in Linux</vt:lpstr>
      <vt:lpstr>PowerPoint 簡報</vt:lpstr>
      <vt:lpstr>Netfilter- hook point</vt:lpstr>
      <vt:lpstr>Before Prerouting – device driver </vt:lpstr>
      <vt:lpstr>From pt_pre-&gt;func   to ip_rcv()</vt:lpstr>
      <vt:lpstr>Ip_rcv()</vt:lpstr>
      <vt:lpstr>Ip_rcv_finish</vt:lpstr>
      <vt:lpstr>Cont.</vt:lpstr>
      <vt:lpstr>Netfilter- hook point</vt:lpstr>
      <vt:lpstr>Ip_local_deliver</vt:lpstr>
      <vt:lpstr>Ip_local_deliver_finish</vt:lpstr>
      <vt:lpstr>How to direct to udp_rcv</vt:lpstr>
      <vt:lpstr>Udp _rcv</vt:lpstr>
      <vt:lpstr>sock_queue_rcv_skb(sk, skb)</vt:lpstr>
      <vt:lpstr>How to replace the udp_rcv by myudp_rcv ? </vt:lpstr>
      <vt:lpstr>How to Add Own udp_handler</vt:lpstr>
      <vt:lpstr>Netfilter- hook point</vt:lpstr>
      <vt:lpstr>Forward</vt:lpstr>
      <vt:lpstr>How to link to ip_output()</vt:lpstr>
      <vt:lpstr>Netfilter- hook point</vt:lpstr>
      <vt:lpstr>Post Routing</vt:lpstr>
      <vt:lpstr>Cont.</vt:lpstr>
      <vt:lpstr>dev_queue_xmit</vt:lpstr>
      <vt:lpstr>PowerPoint 簡報</vt:lpstr>
      <vt:lpstr>How to add the hook function</vt:lpstr>
      <vt:lpstr>Netfilter - add hook function</vt:lpstr>
      <vt:lpstr>Cont.</vt:lpstr>
      <vt:lpstr>Example Code</vt:lpstr>
      <vt:lpstr>Makefile</vt:lpstr>
      <vt:lpstr>Show Kernel Message</vt:lpstr>
      <vt:lpstr>Reference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李依俐</dc:creator>
  <cp:lastModifiedBy>李依俐</cp:lastModifiedBy>
  <cp:revision>320</cp:revision>
  <dcterms:created xsi:type="dcterms:W3CDTF">2015-11-30T07:36:05Z</dcterms:created>
  <dcterms:modified xsi:type="dcterms:W3CDTF">2015-12-17T01:20:56Z</dcterms:modified>
</cp:coreProperties>
</file>