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71" r:id="rId4"/>
    <p:sldId id="299" r:id="rId5"/>
    <p:sldId id="279" r:id="rId6"/>
    <p:sldId id="272" r:id="rId7"/>
    <p:sldId id="274" r:id="rId8"/>
    <p:sldId id="275" r:id="rId9"/>
    <p:sldId id="276" r:id="rId10"/>
    <p:sldId id="277" r:id="rId11"/>
    <p:sldId id="280" r:id="rId12"/>
    <p:sldId id="278" r:id="rId13"/>
    <p:sldId id="281" r:id="rId14"/>
    <p:sldId id="292" r:id="rId15"/>
    <p:sldId id="282" r:id="rId16"/>
    <p:sldId id="283" r:id="rId17"/>
    <p:sldId id="284" r:id="rId18"/>
    <p:sldId id="285" r:id="rId19"/>
    <p:sldId id="287" r:id="rId20"/>
    <p:sldId id="293" r:id="rId21"/>
    <p:sldId id="295" r:id="rId22"/>
    <p:sldId id="288" r:id="rId23"/>
    <p:sldId id="290" r:id="rId24"/>
    <p:sldId id="297" r:id="rId25"/>
    <p:sldId id="259" r:id="rId26"/>
    <p:sldId id="260" r:id="rId27"/>
    <p:sldId id="301" r:id="rId28"/>
    <p:sldId id="302" r:id="rId29"/>
    <p:sldId id="300" r:id="rId30"/>
    <p:sldId id="308" r:id="rId31"/>
    <p:sldId id="306" r:id="rId32"/>
    <p:sldId id="307" r:id="rId33"/>
    <p:sldId id="304" r:id="rId34"/>
    <p:sldId id="305" r:id="rId35"/>
    <p:sldId id="26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C60D-88B1-45FE-A12C-09CF5AD4C568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E205E-8CD5-4A84-AE2D-5F9D1F929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5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ident?i=udp_queue_rcv_skb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xr.free-electrons.com/ident?i=skb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http://www.embedded.com/design/operating-systems/4401769/Device-drivers-in-user-space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7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>
                <a:hlinkClick r:id="rId3"/>
              </a:rPr>
              <a:t>udp_queue_rcv_skb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sk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hlinkClick r:id="rId4"/>
              </a:rPr>
              <a:t>skb</a:t>
            </a:r>
            <a:r>
              <a:rPr lang="en-US" altLang="zh-TW" dirty="0" smtClean="0"/>
              <a:t>)</a:t>
            </a:r>
            <a:r>
              <a:rPr lang="en-US" altLang="zh-TW" baseline="0" dirty="0" smtClean="0"/>
              <a:t> to user space recvfrom()</a:t>
            </a:r>
            <a:endParaRPr lang="en-US" altLang="zh-TW" dirty="0" smtClean="0"/>
          </a:p>
          <a:p>
            <a:r>
              <a:rPr lang="en-US" altLang="zh-TW" dirty="0" smtClean="0"/>
              <a:t>http://www.360doc.com/content/11/0222/20/61151_95207848.shtmls</a:t>
            </a:r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*__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skb_recv_datagram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altLang="zh-TW" dirty="0" smtClean="0"/>
          </a:p>
          <a:p>
            <a:r>
              <a:rPr lang="en-US" altLang="zh-TW" dirty="0" smtClean="0"/>
              <a:t>http://blog.chinaunix.net/uid-23629988-id-3013203.html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>
                <a:solidFill>
                  <a:prstClr val="black"/>
                </a:solidFill>
              </a:rPr>
              <a:pPr/>
              <a:t>25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4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http://www.embedded.com/design/operating-systems/4401769/Device-drivers-in-user-space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AEEBC-B26A-4B15-9BC9-968C79CD1554}" type="slidenum">
              <a:rPr lang="zh-TW" altLang="en-US" smtClean="0">
                <a:solidFill>
                  <a:prstClr val="black"/>
                </a:solidFill>
              </a:rPr>
              <a:pPr/>
              <a:t>28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7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ipv4/af_inet.c#L92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ipv4/udp.c#L226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socket.c#L162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arch/m32r/include/asm/uaccess.h#L486" TargetMode="External"/><Relationship Id="rId2" Type="http://schemas.openxmlformats.org/officeDocument/2006/relationships/hyperlink" Target="http://lxr.free-electrons.com/source/arch/m32r/include/asm/uaccess.h#L64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socket.c#L60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ipv4/af_inet.c#L99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ipv4/af_inet.c#L92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ipv4/af_inet.c#L72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ipv4/udp.c#L22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socket.c#L168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ipv4/udp.c#L127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xr.free-electrons.com/source/net/core/datagram.c#L194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include/linux/skbuff.h#L279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socket.c#L12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fs/fcntl.c#L356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core/datagram.c#L209" TargetMode="External"/><Relationship Id="rId2" Type="http://schemas.openxmlformats.org/officeDocument/2006/relationships/hyperlink" Target="http://lxr.free-electrons.com/source/net/socket.c#L168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jinrize/archive/2009/11/29/1612863.html" TargetMode="External"/><Relationship Id="rId7" Type="http://schemas.openxmlformats.org/officeDocument/2006/relationships/hyperlink" Target="https://scoecomp.files.wordpress.com/2014/02/2003-unix-network-programming-vol-1-3rd-ed.pdf" TargetMode="External"/><Relationship Id="rId2" Type="http://schemas.openxmlformats.org/officeDocument/2006/relationships/hyperlink" Target="http://blog.chinaunix.net/uid-23629988-id-8590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historyasamirror/article/details/5778378" TargetMode="External"/><Relationship Id="rId5" Type="http://schemas.openxmlformats.org/officeDocument/2006/relationships/hyperlink" Target="http://blog.csdn.net/minghe_uestc/article/details/7836920" TargetMode="External"/><Relationship Id="rId4" Type="http://schemas.openxmlformats.org/officeDocument/2006/relationships/hyperlink" Target="http://www.jiancool.com/article/5810281168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socket.c#L121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source/net/socket.c#L535" TargetMode="External"/><Relationship Id="rId2" Type="http://schemas.openxmlformats.org/officeDocument/2006/relationships/hyperlink" Target="http://lxr.free-electrons.com/source/net/socket.c#L10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xr.free-electrons.com/source/net/ipv4/af_inet.c#L99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Kernel - Socket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					k100/YILI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11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132856"/>
            <a:ext cx="5040560" cy="38884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inet_dgram_ops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lxr.free-electrons.com/source/net/ipv4/af_inet.c#L929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proto_ops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inet_dgram_ops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family = PF_INET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owner = THIS_MODULE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release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inet_release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bind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inet_bind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connect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inet_dgram_connect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socketpair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sock_no_socketpair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accept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sock_no_accept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inet_getname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poll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udp_poll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inet_ioctl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sendmsg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inet_sendmsg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recvmsg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inet_recvmsg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…..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3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1622" y="2204864"/>
            <a:ext cx="7002706" cy="35283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udp_prot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sz="5600" dirty="0">
                <a:hlinkClick r:id="rId2"/>
              </a:rPr>
              <a:t>http://</a:t>
            </a:r>
            <a:r>
              <a:rPr lang="en-US" altLang="zh-TW" sz="5600" dirty="0" smtClean="0">
                <a:hlinkClick r:id="rId2"/>
              </a:rPr>
              <a:t>lxr.free-electrons.com/source/net/ipv4/udp.c#L2269</a:t>
            </a:r>
            <a:endParaRPr lang="en-US" altLang="zh-TW" sz="5600" dirty="0" smtClean="0"/>
          </a:p>
          <a:p>
            <a:pPr marL="0" indent="0">
              <a:buNone/>
            </a:pPr>
            <a:endParaRPr lang="en-US" altLang="zh-TW" sz="5600" dirty="0" smtClean="0"/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struct proto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udp_prot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name              = "UDP",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owner             = THIS_MODULE,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close  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udp_lib_close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connect           = ip4_datagram_connect,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disconnect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udp_disconnect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udp_ioctl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destroy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udp_destroy_sock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setsockopt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udp_setsockopt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getsockopt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udp_getsockopt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sendmsg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udp_sendmsg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recvmsg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udp_recvmsg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  <a:endParaRPr lang="en-US" altLang="zh-TW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TW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5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send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99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3933056"/>
            <a:ext cx="7416824" cy="122413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System call</a:t>
            </a:r>
          </a:p>
          <a:p>
            <a:pPr lvl="1"/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lxr.free-electrons.com/source/net/socket.c#L1625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Copy data in user space to kernel space</a:t>
            </a:r>
          </a:p>
          <a:p>
            <a:pPr marL="914400" lvl="2" indent="0">
              <a:buNone/>
            </a:pP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import_single_range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(WRITE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buff,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iov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msg.msg_iter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altLang="zh-TW" sz="1600" dirty="0" err="1"/>
              <a:t>iov</a:t>
            </a:r>
            <a:r>
              <a:rPr lang="en-US" altLang="zh-TW" sz="1600" dirty="0"/>
              <a:t>-&gt;</a:t>
            </a:r>
            <a:r>
              <a:rPr lang="en-US" altLang="zh-TW" sz="1600" dirty="0" err="1"/>
              <a:t>iov_base</a:t>
            </a:r>
            <a:r>
              <a:rPr lang="en-US" altLang="zh-TW" sz="1600" dirty="0"/>
              <a:t> = buf; </a:t>
            </a:r>
          </a:p>
          <a:p>
            <a:pPr marL="914400" lvl="2" indent="0">
              <a:buNone/>
            </a:pPr>
            <a:r>
              <a:rPr lang="en-US" altLang="zh-TW" sz="1600" dirty="0" err="1"/>
              <a:t>iov</a:t>
            </a:r>
            <a:r>
              <a:rPr lang="en-US" altLang="zh-TW" sz="1600" dirty="0"/>
              <a:t>-&gt;</a:t>
            </a:r>
            <a:r>
              <a:rPr lang="en-US" altLang="zh-TW" sz="1600" dirty="0" err="1"/>
              <a:t>iov_len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len</a:t>
            </a:r>
            <a:r>
              <a:rPr lang="en-US" altLang="zh-TW" sz="1600" dirty="0"/>
              <a:t>;</a:t>
            </a:r>
          </a:p>
          <a:p>
            <a:pPr marL="914400" lvl="2" indent="0">
              <a:buNone/>
            </a:pP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msg.msg_iter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iov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iov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/>
              <a:t>Copy </a:t>
            </a:r>
            <a:r>
              <a:rPr lang="en-US" altLang="zh-TW" dirty="0" err="1"/>
              <a:t>dest</a:t>
            </a:r>
            <a:r>
              <a:rPr lang="en-US" altLang="zh-TW" dirty="0"/>
              <a:t> address in kernel</a:t>
            </a:r>
          </a:p>
          <a:p>
            <a:pPr marL="914400" lvl="2" indent="0">
              <a:buNone/>
            </a:pP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move_addr_to_kernel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dest_addr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addr_len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&amp;address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move_addr_to_kernel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(void __user *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uaddr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ulen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sockaddr_storage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kaddr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altLang="zh-TW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copy_from_user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kaddr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uaddr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ulen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)) return -EFAULT; </a:t>
            </a:r>
            <a:endParaRPr lang="en-US" altLang="zh-TW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audit_sockaddr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ulen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kaddr</a:t>
            </a:r>
            <a:r>
              <a:rPr lang="en-US" altLang="zh-TW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altLang="zh-TW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/>
              <a:t>Call send function</a:t>
            </a:r>
          </a:p>
          <a:p>
            <a:pPr marL="914400" lvl="2" indent="0">
              <a:buNone/>
            </a:pP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sock_sendmsg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(sock</a:t>
            </a:r>
            <a:r>
              <a:rPr lang="en-US" altLang="zh-TW" sz="1600" dirty="0"/>
              <a:t>, &amp;</a:t>
            </a:r>
            <a:r>
              <a:rPr lang="en-US" altLang="zh-TW" sz="1600" dirty="0" err="1"/>
              <a:t>msg</a:t>
            </a:r>
            <a:r>
              <a:rPr lang="en-US" altLang="zh-TW" sz="1600" dirty="0"/>
              <a:t>);</a:t>
            </a:r>
          </a:p>
          <a:p>
            <a:pPr marL="914400" lvl="2" indent="0"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sendto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84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Copy_from_user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http://</a:t>
            </a:r>
            <a:r>
              <a:rPr lang="en-US" altLang="zh-TW" sz="2800" dirty="0" smtClean="0">
                <a:hlinkClick r:id="rId2"/>
              </a:rPr>
              <a:t>lxr.free-electrons.com/source/arch/m32r/include/asm/uaccess.h#L648</a:t>
            </a:r>
            <a:endParaRPr lang="en-US" altLang="zh-TW" sz="2800" dirty="0" smtClean="0"/>
          </a:p>
          <a:p>
            <a:pPr lvl="1"/>
            <a:r>
              <a:rPr lang="en-US" altLang="zh-TW" sz="2400" dirty="0"/>
              <a:t>__</a:t>
            </a:r>
            <a:r>
              <a:rPr lang="en-US" altLang="zh-TW" sz="2400" dirty="0" err="1"/>
              <a:t>generic_copy_from_user</a:t>
            </a:r>
            <a:r>
              <a:rPr lang="en-US" altLang="zh-TW" sz="2400" dirty="0"/>
              <a:t>(void *to, </a:t>
            </a:r>
            <a:r>
              <a:rPr lang="en-US" altLang="zh-TW" sz="2400" dirty="0" err="1"/>
              <a:t>const</a:t>
            </a:r>
            <a:r>
              <a:rPr lang="en-US" altLang="zh-TW" sz="2400" dirty="0"/>
              <a:t> void __user *from, unsigned long n)</a:t>
            </a:r>
          </a:p>
          <a:p>
            <a:pPr lvl="1"/>
            <a:r>
              <a:rPr lang="en-US" altLang="zh-TW" sz="2400" dirty="0" smtClean="0"/>
              <a:t>__</a:t>
            </a:r>
            <a:r>
              <a:rPr lang="en-US" altLang="zh-TW" sz="2400" dirty="0" err="1"/>
              <a:t>copy_user_zeroing</a:t>
            </a:r>
            <a:r>
              <a:rPr lang="en-US" altLang="zh-TW" sz="2400" dirty="0"/>
              <a:t>(to, from, size)</a:t>
            </a:r>
          </a:p>
          <a:p>
            <a:pPr lvl="2"/>
            <a:r>
              <a:rPr lang="en-US" altLang="zh-TW" sz="2000" dirty="0" smtClean="0">
                <a:hlinkClick r:id="rId3"/>
              </a:rPr>
              <a:t>http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lxr.free-electrons.com/source/arch/m32r/include/asm/uaccess.h#L486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Use assembly code to do copy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559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600" y="4149080"/>
            <a:ext cx="7560840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141821"/>
            <a:ext cx="7560840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sock_sendmsg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(sock</a:t>
            </a:r>
            <a:r>
              <a:rPr lang="en-US" altLang="zh-TW" sz="1600" dirty="0" smtClean="0"/>
              <a:t>, &amp;</a:t>
            </a:r>
            <a:r>
              <a:rPr lang="en-US" altLang="zh-TW" sz="1600" dirty="0" err="1" smtClean="0"/>
              <a:t>msg</a:t>
            </a:r>
            <a:r>
              <a:rPr lang="en-US" altLang="zh-TW" sz="1600" dirty="0" smtClean="0"/>
              <a:t>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 err="1" smtClean="0"/>
              <a:t>socket_sendmsg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int err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security_socket_sendmsg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msg_data_left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err ?: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sock_sendmsg_nosec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if err &gt;=1, return err;</a:t>
            </a:r>
          </a:p>
          <a:p>
            <a:pPr marL="457200" lvl="1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 return </a:t>
            </a:r>
            <a:r>
              <a:rPr lang="en-US" altLang="zh-TW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sock_sendmsg_nosec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dirty="0" err="1" smtClean="0"/>
              <a:t>sock_sendmsg_nosec</a:t>
            </a:r>
            <a:r>
              <a:rPr lang="en-US" altLang="zh-TW" dirty="0" smtClean="0"/>
              <a:t>(sock</a:t>
            </a:r>
            <a:r>
              <a:rPr lang="en-US" altLang="zh-TW" dirty="0"/>
              <a:t>, </a:t>
            </a:r>
            <a:r>
              <a:rPr lang="en-US" altLang="zh-TW" dirty="0" err="1"/>
              <a:t>msg</a:t>
            </a:r>
            <a:r>
              <a:rPr lang="en-US" altLang="zh-TW" dirty="0" smtClean="0"/>
              <a:t>);</a:t>
            </a:r>
          </a:p>
          <a:p>
            <a:pPr lvl="2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lxr.free-electrons.com/source/net/socket.c#L608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int ret = sock-&gt;ops-&gt;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sendmsg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msg_data_left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ret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dirty="0"/>
          </a:p>
          <a:p>
            <a:pPr lvl="2"/>
            <a:r>
              <a:rPr lang="en-US" altLang="zh-TW" dirty="0" smtClean="0"/>
              <a:t>Sock-&gt;ops-&gt;</a:t>
            </a:r>
            <a:r>
              <a:rPr lang="en-US" altLang="zh-TW" dirty="0" err="1" smtClean="0"/>
              <a:t>sendmsg</a:t>
            </a:r>
            <a:r>
              <a:rPr lang="en-US" altLang="zh-TW" dirty="0" smtClean="0"/>
              <a:t> is the function pointer which will point </a:t>
            </a:r>
            <a:r>
              <a:rPr lang="en-US" altLang="zh-TW" dirty="0"/>
              <a:t>to </a:t>
            </a:r>
            <a:r>
              <a:rPr lang="en-US" altLang="zh-TW" dirty="0" err="1"/>
              <a:t>inet_sendmsg</a:t>
            </a:r>
            <a:r>
              <a:rPr lang="en-US" altLang="zh-TW" dirty="0"/>
              <a:t> </a:t>
            </a:r>
          </a:p>
          <a:p>
            <a:pPr marL="457200" lvl="1" indent="0"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5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1622" y="2105961"/>
            <a:ext cx="7416824" cy="37444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inetsw_array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lxr.free-electrons.com/source/net/ipv4/af_inet.c#L995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Upon startup we insert all the elements in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inetsw_array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[] into * the linked list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inetsw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struct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inet_protosw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inetsw_array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type = SOCK_STREAM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protocol = IPPROTO_TCP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tcp_prot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.ops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= &amp;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inet_stream_ops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flags = INET_PROTOSW_PERMANENT | INET_PROTOSW_ICSK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type = SOCK_DGRAM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.protocol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= IPPROTO_UDP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udp_prot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ops = &amp;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inet_dgram_ops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flags = INET_PROTOSW_PERMANENT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}, 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….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4509120"/>
            <a:ext cx="29523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0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132856"/>
            <a:ext cx="5040560" cy="38884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inet_dgram_ops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lxr.free-electrons.com/source/net/ipv4/af_inet.c#L929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proto_ops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inet_dgram_ops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family = PF_INET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owner = THIS_MODULE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release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inet_release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bind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inet_bind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connect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inet_dgram_connect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socketpair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sock_no_socketpair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accept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sock_no_accept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inet_getname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poll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udp_poll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inet_ioctl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sendmsg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inet_sendmsg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recvmsg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inet_recvmsg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…..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4941168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8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0047" y="2564904"/>
            <a:ext cx="6120680" cy="9361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inet_sendmsg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hlinkClick r:id="rId2"/>
              </a:rPr>
              <a:t>http://</a:t>
            </a:r>
            <a:r>
              <a:rPr lang="en-US" altLang="zh-TW" sz="2800" dirty="0" smtClean="0">
                <a:hlinkClick r:id="rId2"/>
              </a:rPr>
              <a:t>lxr.free-electrons.com/source/net/ipv4/af_inet.c#L726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sock *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sock-&gt;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sock_rps_record_flow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sk_prot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sendmsg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size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take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an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exmaple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will call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udp_sendmsg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1622" y="2204864"/>
            <a:ext cx="7002706" cy="35283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udp_prot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sz="5600" dirty="0">
                <a:hlinkClick r:id="rId2"/>
              </a:rPr>
              <a:t>http://</a:t>
            </a:r>
            <a:r>
              <a:rPr lang="en-US" altLang="zh-TW" sz="5600" dirty="0" smtClean="0">
                <a:hlinkClick r:id="rId2"/>
              </a:rPr>
              <a:t>lxr.free-electrons.com/source/net/ipv4/udp.c#L2269</a:t>
            </a:r>
            <a:endParaRPr lang="en-US" altLang="zh-TW" sz="5600" dirty="0" smtClean="0"/>
          </a:p>
          <a:p>
            <a:pPr marL="0" indent="0">
              <a:buNone/>
            </a:pPr>
            <a:endParaRPr lang="en-US" altLang="zh-TW" sz="5600" dirty="0" smtClean="0"/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struct proto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udp_prot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name              = "UDP",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owner             = THIS_MODULE,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close  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udp_lib_close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connect           = ip4_datagram_connect,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disconnect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udp_disconnect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udp_ioctl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destroy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udp_destroy_sock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setsockopt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udp_setsockopt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getsockopt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udp_getsockopt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sendmsg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udp_sendmsg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recvmsg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    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udp_recvmsg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  <a:endParaRPr lang="en-US" altLang="zh-TW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TW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7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7664" y="4437112"/>
            <a:ext cx="6986035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8412" y="3573016"/>
            <a:ext cx="6986035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Socket from user space to kernel space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708920"/>
            <a:ext cx="5472608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 user space</a:t>
            </a:r>
          </a:p>
          <a:p>
            <a:pPr lvl="1"/>
            <a:r>
              <a:rPr lang="en-US" altLang="zh-TW" dirty="0" smtClean="0"/>
              <a:t> when we want to create the socket</a:t>
            </a:r>
          </a:p>
          <a:p>
            <a:pPr lvl="2"/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sock = socket(AF_INET, SOCK_DGRAM,0);</a:t>
            </a:r>
          </a:p>
          <a:p>
            <a:pPr lvl="1"/>
            <a:r>
              <a:rPr lang="en-US" altLang="zh-TW" dirty="0"/>
              <a:t>when we want to </a:t>
            </a:r>
            <a:r>
              <a:rPr lang="en-US" altLang="zh-TW" dirty="0" smtClean="0"/>
              <a:t>receive from socket</a:t>
            </a:r>
            <a:endParaRPr lang="en-US" altLang="zh-TW" dirty="0"/>
          </a:p>
          <a:p>
            <a:pPr lvl="2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recvfrom(sock,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buf_addr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buf_length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src_ip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lvl="1"/>
            <a:r>
              <a:rPr lang="en-US" altLang="zh-TW" dirty="0"/>
              <a:t>when we want to </a:t>
            </a:r>
            <a:r>
              <a:rPr lang="en-US" altLang="zh-TW" dirty="0" smtClean="0"/>
              <a:t>send data to socket</a:t>
            </a:r>
            <a:endParaRPr lang="en-US" altLang="zh-TW" dirty="0"/>
          </a:p>
          <a:p>
            <a:pPr lvl="2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sendto(sock,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buf_addr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buf_length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dest_ip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/>
              <a:t>Socket(), recvfrom(), sendto() are system call!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197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99592" y="4945007"/>
            <a:ext cx="7749970" cy="8510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9592" y="3825368"/>
            <a:ext cx="7749970" cy="4918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54478" y="2924368"/>
            <a:ext cx="7749970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67472" y="2195323"/>
            <a:ext cx="7749969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Udp_sendmsg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3100" dirty="0" smtClean="0"/>
              <a:t>In </a:t>
            </a:r>
            <a:r>
              <a:rPr lang="en-US" altLang="zh-TW" sz="3100" dirty="0" err="1" smtClean="0"/>
              <a:t>udp_sendmsg</a:t>
            </a:r>
            <a:r>
              <a:rPr lang="en-US" altLang="zh-TW" sz="3100" dirty="0" smtClean="0"/>
              <a:t> it copy data from user space to kernel space</a:t>
            </a:r>
          </a:p>
          <a:p>
            <a:pPr lvl="1"/>
            <a:r>
              <a:rPr lang="en-US" altLang="zh-TW" sz="1800" dirty="0" smtClean="0"/>
              <a:t>Set routing 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rtable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NULL; </a:t>
            </a:r>
            <a:b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ip_route_output_flow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(net, fl4,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1800" dirty="0" smtClean="0"/>
              <a:t>Copy from user space to kernel space </a:t>
            </a:r>
          </a:p>
          <a:p>
            <a:pPr marL="457200" lvl="1" indent="0">
              <a:buNone/>
            </a:pP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ip_append_data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fl4,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getfrag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ulen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udphdr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), &amp;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ipc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corkreq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msg_flags|MSG_MORE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msg_flags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altLang="zh-TW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TW" sz="1800" dirty="0" err="1" smtClean="0">
                <a:cs typeface="Consolas" panose="020B0609020204030204" pitchFamily="49" charset="0"/>
              </a:rPr>
              <a:t>Getfrag</a:t>
            </a:r>
            <a:r>
              <a:rPr lang="en-US" altLang="zh-TW" sz="1800" dirty="0" smtClean="0"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cs typeface="Consolas" panose="020B0609020204030204" pitchFamily="49" charset="0"/>
              </a:rPr>
              <a:t>is the function pointer pointing to </a:t>
            </a:r>
            <a:r>
              <a:rPr lang="en-US" altLang="zh-TW" sz="1800" dirty="0" err="1">
                <a:cs typeface="Consolas" panose="020B0609020204030204" pitchFamily="49" charset="0"/>
              </a:rPr>
              <a:t>ip_generic_getfrag</a:t>
            </a:r>
            <a:r>
              <a:rPr lang="en-US" altLang="zh-TW" sz="1800" dirty="0">
                <a:cs typeface="Consolas" panose="020B0609020204030204" pitchFamily="49" charset="0"/>
              </a:rPr>
              <a:t> /or </a:t>
            </a:r>
            <a:r>
              <a:rPr lang="en-US" altLang="zh-TW" sz="1800" dirty="0" err="1">
                <a:cs typeface="Consolas" panose="020B0609020204030204" pitchFamily="49" charset="0"/>
              </a:rPr>
              <a:t>udplite_getfrag</a:t>
            </a:r>
            <a:endParaRPr lang="en-US" altLang="zh-TW" sz="1800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getfrag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)(void *, char *,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sk_buff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*);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is_udplite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IS_UDPLITE(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getfrag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is_udplite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udplite_getfrag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ip_generic_getfrag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457200" lvl="1" indent="0"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altLang="zh-TW" sz="1500" dirty="0" smtClean="0"/>
          </a:p>
          <a:p>
            <a:pPr lvl="2"/>
            <a:r>
              <a:rPr lang="en-US" altLang="zh-TW" sz="1800" dirty="0" err="1" smtClean="0"/>
              <a:t>Ip_append_data</a:t>
            </a:r>
            <a:r>
              <a:rPr lang="en-US" altLang="zh-TW" sz="1800" dirty="0" smtClean="0"/>
              <a:t>  will call __</a:t>
            </a:r>
            <a:r>
              <a:rPr lang="en-US" altLang="zh-TW" sz="1800" dirty="0" err="1" smtClean="0"/>
              <a:t>ip_append_data</a:t>
            </a:r>
            <a:r>
              <a:rPr lang="en-US" altLang="zh-TW" sz="1800" dirty="0" smtClean="0"/>
              <a:t>()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 if (copy &gt; 0 &amp;&amp;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getfrag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(from, data +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transhdrlen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offset, copy,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fraggap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 &lt; 0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err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-EFAULT;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kfree_skb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457200" lvl="1" indent="0"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95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1600" y="3565138"/>
            <a:ext cx="7632848" cy="3251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7608" y="2321409"/>
            <a:ext cx="7632848" cy="74726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sz="2000" dirty="0" smtClean="0"/>
              <a:t>in </a:t>
            </a:r>
            <a:r>
              <a:rPr lang="en-US" altLang="zh-TW" sz="2000" dirty="0" err="1" smtClean="0"/>
              <a:t>ip_generic_getfrag</a:t>
            </a:r>
            <a:endParaRPr lang="en-US" altLang="zh-TW" sz="2000" dirty="0" smtClean="0"/>
          </a:p>
          <a:p>
            <a:pPr lvl="3"/>
            <a:r>
              <a:rPr lang="en-US" altLang="zh-TW" sz="1600" dirty="0" smtClean="0"/>
              <a:t>Copy data from user space to kernel space</a:t>
            </a:r>
          </a:p>
          <a:p>
            <a:pPr marL="457200" lvl="1" indent="0"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csum_and_copy_from_iter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(to,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csum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msg_iter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-EFAULT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2400" dirty="0" smtClean="0"/>
              <a:t>Put packet on the queue</a:t>
            </a:r>
          </a:p>
          <a:p>
            <a:pPr marL="914400" lvl="2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skb_queue_tail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(queue,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855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recvfrom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340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Recvfrom()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1" y="2708920"/>
            <a:ext cx="7416823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1824" y="3635771"/>
            <a:ext cx="7424591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08845" y="4771409"/>
            <a:ext cx="7424591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 user space call recvfrom () (system call)</a:t>
            </a:r>
          </a:p>
          <a:p>
            <a:pPr lvl="1"/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lxr.free-electrons.com/source/net/socket.c#L1681</a:t>
            </a:r>
            <a:endParaRPr lang="en-US" altLang="zh-TW" sz="2400" dirty="0" smtClean="0"/>
          </a:p>
          <a:p>
            <a:r>
              <a:rPr lang="en-US" altLang="zh-TW" sz="2800" dirty="0" smtClean="0"/>
              <a:t>Find the socket FD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sock =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sockfd_lookup_light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, &amp;err, &amp;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fput_needed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/>
              <a:t>Call </a:t>
            </a:r>
            <a:r>
              <a:rPr lang="en-US" altLang="zh-TW" sz="2800" dirty="0" err="1" smtClean="0"/>
              <a:t>recv</a:t>
            </a:r>
            <a:r>
              <a:rPr lang="en-US" altLang="zh-TW" sz="2800" dirty="0" smtClean="0"/>
              <a:t> function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err =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sock_recvmsg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(sock, &amp;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iov_iter_count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msg.msg_iter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), flags);</a:t>
            </a:r>
          </a:p>
          <a:p>
            <a:r>
              <a:rPr lang="en-US" altLang="zh-TW" sz="2800" dirty="0" smtClean="0"/>
              <a:t>Copy sender address from kernel space to user space 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move_addr_to_user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(&amp;address, 1711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msg.msg_namelen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addr_len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298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3717032"/>
            <a:ext cx="7920880" cy="13681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132856"/>
            <a:ext cx="7920880" cy="11521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 err="1" smtClean="0"/>
              <a:t>s</a:t>
            </a:r>
            <a:r>
              <a:rPr lang="en-US" altLang="zh-TW" dirty="0" err="1"/>
              <a:t>ock_recvmsg</a:t>
            </a:r>
            <a:r>
              <a:rPr lang="en-US" altLang="zh-TW" dirty="0"/>
              <a:t> -&gt;</a:t>
            </a:r>
            <a:r>
              <a:rPr lang="en-US" altLang="zh-TW" dirty="0" err="1" smtClean="0"/>
              <a:t>sock_recvmsg_nosec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sock_recvmsg_nosec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socket *sock,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msghdr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size,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flags) {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sock-&gt;ops-&gt;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recvmsg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size, flags);</a:t>
            </a:r>
          </a:p>
          <a:p>
            <a:pPr marL="457200" lvl="1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42950" lvl="2" indent="-342900"/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sock-&gt;ops-&gt;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recvmsg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 point to </a:t>
            </a:r>
            <a:r>
              <a:rPr lang="en-US" altLang="zh-TW" dirty="0" err="1" smtClean="0">
                <a:cs typeface="Consolas" panose="020B0609020204030204" pitchFamily="49" charset="0"/>
              </a:rPr>
              <a:t>inet_recvmsg</a:t>
            </a:r>
            <a:endParaRPr lang="en-US" altLang="zh-TW" dirty="0" smtClean="0">
              <a:cs typeface="Consolas" panose="020B0609020204030204" pitchFamily="49" charset="0"/>
            </a:endParaRPr>
          </a:p>
          <a:p>
            <a:pPr marL="400050" lvl="2" indent="0">
              <a:buNone/>
            </a:pP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inet_recvmsg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socket *sock,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msghdr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size,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flags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  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2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err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sk_prot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recvmsg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size, flags &amp; MSG_DONTWAIT, flags &amp; ~MSG_DONTWAIT, &amp;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addr_len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2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42950" lvl="2" indent="-342900"/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sk_prot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recvmsg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 point to </a:t>
            </a:r>
            <a:r>
              <a:rPr lang="en-US" altLang="zh-TW" sz="1800" dirty="0" err="1" smtClean="0">
                <a:cs typeface="Consolas" panose="020B0609020204030204" pitchFamily="49" charset="0"/>
              </a:rPr>
              <a:t>udp_recvmsg</a:t>
            </a:r>
            <a:endParaRPr lang="en-US" altLang="zh-TW" sz="18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2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3068960"/>
            <a:ext cx="7704856" cy="10801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7180" y="4536763"/>
            <a:ext cx="7704856" cy="15841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User space get </a:t>
            </a:r>
            <a:r>
              <a:rPr lang="en-US" altLang="zh-TW" dirty="0" err="1" smtClean="0"/>
              <a:t>pkt</a:t>
            </a:r>
            <a:r>
              <a:rPr lang="en-US" altLang="zh-TW" dirty="0" smtClean="0"/>
              <a:t> from kernel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udp_recvmsg</a:t>
            </a:r>
            <a:endParaRPr lang="en-US" altLang="zh-TW" dirty="0" smtClean="0"/>
          </a:p>
          <a:p>
            <a:pPr lvl="1"/>
            <a:r>
              <a:rPr lang="en-US" altLang="zh-TW" sz="2000" dirty="0" smtClean="0">
                <a:hlinkClick r:id="rId3"/>
              </a:rPr>
              <a:t>http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lxr.free-electrons.com/source/net/ipv4/udp.c#L1276</a:t>
            </a:r>
            <a:endParaRPr lang="en-US" altLang="zh-TW" sz="2000" dirty="0" smtClean="0"/>
          </a:p>
          <a:p>
            <a:pPr lvl="1"/>
            <a:r>
              <a:rPr lang="en-US" altLang="zh-TW" sz="2400" dirty="0"/>
              <a:t>Call __</a:t>
            </a:r>
            <a:r>
              <a:rPr lang="en-US" altLang="zh-TW" sz="2400" dirty="0" err="1"/>
              <a:t>skb_recv_datagram</a:t>
            </a:r>
            <a:r>
              <a:rPr lang="en-US" altLang="zh-TW" sz="2400" dirty="0"/>
              <a:t>() </a:t>
            </a:r>
            <a:endParaRPr lang="en-US" altLang="zh-TW" sz="2400" dirty="0" smtClean="0"/>
          </a:p>
          <a:p>
            <a:pPr lvl="2"/>
            <a:r>
              <a:rPr lang="en-US" altLang="zh-TW" sz="2000" dirty="0">
                <a:hlinkClick r:id="rId4"/>
              </a:rPr>
              <a:t>http://</a:t>
            </a:r>
            <a:r>
              <a:rPr lang="en-US" altLang="zh-TW" sz="2000" dirty="0" smtClean="0">
                <a:hlinkClick r:id="rId4"/>
              </a:rPr>
              <a:t>lxr.free-electrons.com/source/net/core/datagram.c#L194</a:t>
            </a:r>
            <a:endParaRPr lang="en-US" altLang="zh-TW" sz="2400" dirty="0"/>
          </a:p>
          <a:p>
            <a:pPr marL="914400" lvl="2" indent="0">
              <a:buNone/>
            </a:pP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sk_buff_head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*queue = &amp;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sk_receive_queue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skb_queue_walk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(queue,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skb_unlink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queue);</a:t>
            </a:r>
          </a:p>
          <a:p>
            <a:pPr marL="914400" lvl="2" indent="0">
              <a:buNone/>
            </a:pPr>
            <a:r>
              <a:rPr lang="en-US" altLang="zh-TW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700" dirty="0" smtClean="0">
              <a:latin typeface="Consolas" panose="020B0609020204030204" pitchFamily="49" charset="0"/>
              <a:cs typeface="Consolas" panose="020B0609020204030204" pitchFamily="49" charset="0"/>
              <a:hlinkClick r:id="rId4"/>
            </a:endParaRPr>
          </a:p>
          <a:p>
            <a:pPr lvl="1"/>
            <a:r>
              <a:rPr lang="en-US" altLang="zh-TW" sz="2000" dirty="0" smtClean="0"/>
              <a:t>Copy data from kernel space to user space</a:t>
            </a:r>
          </a:p>
          <a:p>
            <a:pPr marL="914400" lvl="2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skb_csum_unnecessary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err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skb_copy_datagram_msg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udphdr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copied);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914400" lvl="2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err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skb_copy_and_csum_datagram_msg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udphdr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3573016"/>
            <a:ext cx="7848872" cy="17281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skb_copy_datagram_msg</a:t>
            </a:r>
            <a:r>
              <a:rPr lang="en-US" altLang="zh-TW" sz="1800" dirty="0"/>
              <a:t> call </a:t>
            </a:r>
            <a:r>
              <a:rPr lang="en-US" altLang="zh-TW" sz="1800" dirty="0" err="1"/>
              <a:t>skb_copy_datagram_iter</a:t>
            </a:r>
            <a:r>
              <a:rPr lang="en-US" altLang="zh-TW" sz="1800" dirty="0"/>
              <a:t>(from, offset, &amp;</a:t>
            </a:r>
            <a:r>
              <a:rPr lang="en-US" altLang="zh-TW" sz="1800" dirty="0" err="1"/>
              <a:t>msg</a:t>
            </a:r>
            <a:r>
              <a:rPr lang="en-US" altLang="zh-TW" sz="1800" dirty="0"/>
              <a:t>-&gt;</a:t>
            </a:r>
            <a:r>
              <a:rPr lang="en-US" altLang="zh-TW" sz="1800" dirty="0" err="1"/>
              <a:t>msg_iter</a:t>
            </a:r>
            <a:r>
              <a:rPr lang="en-US" altLang="zh-TW" sz="1800" dirty="0"/>
              <a:t>, size);</a:t>
            </a:r>
          </a:p>
          <a:p>
            <a:pPr lvl="1"/>
            <a:r>
              <a:rPr lang="en-US" altLang="zh-TW" sz="1800" dirty="0" smtClean="0">
                <a:hlinkClick r:id="rId2"/>
              </a:rPr>
              <a:t>http</a:t>
            </a:r>
            <a:r>
              <a:rPr lang="en-US" altLang="zh-TW" sz="1800" dirty="0">
                <a:hlinkClick r:id="rId2"/>
              </a:rPr>
              <a:t>://</a:t>
            </a:r>
            <a:r>
              <a:rPr lang="en-US" altLang="zh-TW" sz="1800" dirty="0" smtClean="0">
                <a:hlinkClick r:id="rId2"/>
              </a:rPr>
              <a:t>lxr.free-electrons.com/source/include/linux/skbuff.h#L2790</a:t>
            </a:r>
            <a:endParaRPr lang="en-US" altLang="zh-TW" sz="1800" dirty="0" smtClean="0"/>
          </a:p>
          <a:p>
            <a:pPr marL="457200" lvl="1" indent="0">
              <a:buNone/>
            </a:pPr>
            <a:r>
              <a:rPr lang="en-US" altLang="zh-TW" sz="1800" dirty="0" err="1"/>
              <a:t>skb_copy_datagram_iterg</a:t>
            </a:r>
            <a:r>
              <a:rPr lang="en-US" altLang="zh-TW" sz="1800" dirty="0"/>
              <a:t> call </a:t>
            </a:r>
            <a:r>
              <a:rPr lang="en-US" altLang="zh-TW" sz="1800" dirty="0" err="1"/>
              <a:t>copy_to_iter</a:t>
            </a:r>
            <a:endParaRPr lang="en-US" altLang="zh-TW" sz="1800" dirty="0"/>
          </a:p>
          <a:p>
            <a:pPr lvl="1"/>
            <a:r>
              <a:rPr lang="en-US" altLang="zh-TW" sz="1800" dirty="0" smtClean="0">
                <a:hlinkClick r:id="rId2"/>
              </a:rPr>
              <a:t>http</a:t>
            </a:r>
            <a:r>
              <a:rPr lang="en-US" altLang="zh-TW" sz="1800" dirty="0">
                <a:hlinkClick r:id="rId2"/>
              </a:rPr>
              <a:t>://</a:t>
            </a:r>
            <a:r>
              <a:rPr lang="en-US" altLang="zh-TW" sz="1800" dirty="0" smtClean="0">
                <a:hlinkClick r:id="rId2"/>
              </a:rPr>
              <a:t>lxr.free-electrons.com/source/include/linux/skbuff.h#L2790</a:t>
            </a:r>
            <a:endParaRPr lang="en-US" altLang="zh-TW" sz="1800" dirty="0"/>
          </a:p>
          <a:p>
            <a:pPr marL="457200" lvl="1" indent="0"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/>
              <a:t>-in </a:t>
            </a:r>
            <a:r>
              <a:rPr lang="en-US" altLang="zh-TW" sz="1800" dirty="0" err="1"/>
              <a:t>copy_to_iter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 it will perform copy </a:t>
            </a:r>
            <a:r>
              <a:rPr lang="en-US" altLang="zh-TW" sz="1800" dirty="0" err="1" smtClean="0"/>
              <a:t>skb</a:t>
            </a:r>
            <a:r>
              <a:rPr lang="en-US" altLang="zh-TW" sz="1800" dirty="0" smtClean="0"/>
              <a:t> to user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space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iterate_and_advance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bytes, v,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__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copy_to_user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v.iov_base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(from +=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v.iov_len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v.iov_len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v.iov_len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memcpy_to_page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v.bv_page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v.bv_offset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(from +=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v.bv_len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v.bv_len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v.bv_len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v.iov_base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(from +=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v.iov_len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v.iov_len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v.iov_len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) </a:t>
            </a:r>
          </a:p>
          <a:p>
            <a:pPr marL="457200" lvl="1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bytes;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145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83568" y="2132856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Block I/O </a:t>
            </a:r>
            <a:r>
              <a:rPr lang="en-US" altLang="zh-TW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v.s</a:t>
            </a:r>
            <a:r>
              <a:rPr lang="en-US" altLang="zh-TW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Non-blocked I/O</a:t>
            </a:r>
            <a:endParaRPr lang="zh-TW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16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Space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Kernel Space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47631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859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3068960"/>
            <a:ext cx="5472608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TW" dirty="0"/>
              <a:t>B</a:t>
            </a:r>
            <a:r>
              <a:rPr lang="sv-SE" altLang="zh-TW" dirty="0" smtClean="0"/>
              <a:t>lock I/O vs Non-block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In </a:t>
            </a:r>
            <a:r>
              <a:rPr lang="en-US" altLang="zh-TW" sz="2800" dirty="0"/>
              <a:t>L</a:t>
            </a:r>
            <a:r>
              <a:rPr lang="en-US" altLang="zh-TW" sz="2800" dirty="0" smtClean="0"/>
              <a:t>inux, it will set up the socket by blocked mode by default.</a:t>
            </a:r>
          </a:p>
          <a:p>
            <a:r>
              <a:rPr lang="en-US" altLang="zh-TW" sz="2800" dirty="0" smtClean="0"/>
              <a:t>If we want to set as non-blocked mode,</a:t>
            </a:r>
          </a:p>
          <a:p>
            <a:pPr lvl="1"/>
            <a:r>
              <a:rPr lang="en-US" altLang="zh-TW" dirty="0" err="1"/>
              <a:t>f</a:t>
            </a:r>
            <a:r>
              <a:rPr lang="en-US" altLang="zh-TW" dirty="0" err="1" smtClean="0"/>
              <a:t>cntl</a:t>
            </a:r>
            <a:r>
              <a:rPr lang="en-US" altLang="zh-TW" dirty="0" smtClean="0"/>
              <a:t>(sock</a:t>
            </a:r>
            <a:r>
              <a:rPr lang="en-US" altLang="zh-TW" dirty="0" smtClean="0"/>
              <a:t>, F_SETFL, O_NONBLOCK)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789040"/>
            <a:ext cx="402029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75" y="3719216"/>
            <a:ext cx="4338781" cy="273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call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5172" y="4544916"/>
            <a:ext cx="6984776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System call is the interface between user space and kernel</a:t>
            </a:r>
          </a:p>
          <a:p>
            <a:r>
              <a:rPr lang="en-US" altLang="zh-TW" dirty="0" smtClean="0"/>
              <a:t>In Linux kernel, system call can be referred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lxr.free-electrons.com/source/net/socket.c#L1219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Take socket() as example</a:t>
            </a:r>
          </a:p>
          <a:p>
            <a:pPr lvl="2"/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SYSCALL_DEFINE3(socket, int, family, int, type, int, protocol)</a:t>
            </a:r>
          </a:p>
          <a:p>
            <a:pPr lvl="3"/>
            <a:r>
              <a:rPr lang="en-US" altLang="zh-TW" dirty="0" smtClean="0"/>
              <a:t>Number 3 is standing for parameter number</a:t>
            </a:r>
          </a:p>
          <a:p>
            <a:pPr lvl="3"/>
            <a:r>
              <a:rPr lang="en-US" altLang="zh-TW" dirty="0" smtClean="0"/>
              <a:t>First parameter is the system call function name.</a:t>
            </a:r>
          </a:p>
        </p:txBody>
      </p:sp>
    </p:spTree>
    <p:extLst>
      <p:ext uri="{BB962C8B-B14F-4D97-AF65-F5344CB8AC3E}">
        <p14:creationId xmlns:p14="http://schemas.microsoft.com/office/powerpoint/2010/main" val="302773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1560" y="2924944"/>
            <a:ext cx="7848872" cy="31683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11560" y="2204864"/>
            <a:ext cx="7848872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Fcntl</a:t>
            </a:r>
            <a:r>
              <a:rPr lang="en-US" altLang="zh-TW" dirty="0" smtClean="0"/>
              <a:t> System Call in Kernel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7200" dirty="0" smtClean="0"/>
              <a:t>System call </a:t>
            </a:r>
            <a:r>
              <a:rPr lang="en-US" altLang="zh-TW" sz="7200" dirty="0" err="1" smtClean="0"/>
              <a:t>fcntl</a:t>
            </a:r>
            <a:r>
              <a:rPr lang="en-US" altLang="zh-TW" sz="7200" dirty="0" smtClean="0"/>
              <a:t>(sock, F_SETFL, O_NONBLOCK)</a:t>
            </a:r>
            <a:endParaRPr lang="en-US" altLang="zh-TW" sz="7200" dirty="0" smtClean="0">
              <a:hlinkClick r:id="rId2"/>
            </a:endParaRPr>
          </a:p>
          <a:p>
            <a:r>
              <a:rPr lang="en-US" altLang="zh-TW" sz="8000" dirty="0" smtClean="0">
                <a:hlinkClick r:id="rId2"/>
              </a:rPr>
              <a:t>http://lxr.free-electrons.com/source/fs/fcntl.c#L356</a:t>
            </a:r>
            <a:endParaRPr lang="en-US" altLang="zh-TW" sz="7200" dirty="0" smtClean="0"/>
          </a:p>
          <a:p>
            <a:pPr marL="0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err 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security_file_fcntl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f.file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(!err) </a:t>
            </a:r>
          </a:p>
          <a:p>
            <a:pPr marL="0" indent="0">
              <a:buNone/>
            </a:pPr>
            <a:r>
              <a:rPr lang="en-US" altLang="zh-TW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err = </a:t>
            </a:r>
            <a:r>
              <a:rPr lang="en-US" altLang="zh-TW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do_fcntl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f.file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zh-TW" alt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do_fcntl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, unsigned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, unsigned long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file *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filp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long 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err = -EINVAL; </a:t>
            </a: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switch 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F_DUPFD: </a:t>
            </a: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err 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f_dupfd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filp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, 0); </a:t>
            </a: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case 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F_DUPFD_CLOEXEC: </a:t>
            </a: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err 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f_dupfd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filp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, O_CLOEXEC); </a:t>
            </a: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457200" lvl="1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altLang="zh-TW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F_SETFL: </a:t>
            </a:r>
            <a:endParaRPr lang="en-US" altLang="zh-TW" sz="4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err 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setfl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filp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zh-TW" sz="4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</a:p>
          <a:p>
            <a:pPr marL="457200" lvl="1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zh-TW" alt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53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9592" y="3356992"/>
            <a:ext cx="7704856" cy="15841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99592" y="2060848"/>
            <a:ext cx="7704856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altLang="zh-TW" dirty="0"/>
              <a:t>Block I/O vs Non-block </a:t>
            </a:r>
            <a:r>
              <a:rPr lang="sv-SE" altLang="zh-TW" dirty="0" smtClean="0"/>
              <a:t>I/O in Kernel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lxr.free-electrons.com/source/net/socket.c#L1681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if (sock-&gt;file-&gt;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f_flags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O_NONBLOCK) 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flags |= MSG_DONTWAIT;</a:t>
            </a:r>
          </a:p>
          <a:p>
            <a:r>
              <a:rPr lang="en-US" altLang="zh-TW" sz="2000" dirty="0" smtClean="0">
                <a:hlinkClick r:id="rId3"/>
              </a:rPr>
              <a:t>http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lxr.free-electrons.com/source/net/core/datagram.c#L209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Set flag is 1 if socket is set up non-blocked mode</a:t>
            </a:r>
          </a:p>
          <a:p>
            <a:pPr marL="457200" lvl="1" indent="0">
              <a:buNone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timeo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sock_rcvtimeo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flags &amp; MSG_DONTWAIT);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static inline long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sock_rcvtimeo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sock *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bool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noblock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noblock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? 0 :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sk_rcvtimeo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600" dirty="0" smtClean="0"/>
              <a:t>Return 0 if sock  is set as non-blocked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811179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628800"/>
            <a:ext cx="4608512" cy="482453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last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sk_buff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*)queue;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spin_lock_irqsave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(&amp;queue-&gt;lock,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cpu_flags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skb_queue_walk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(queue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peeked =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-&gt;peeked;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(flags &amp; MSG_PEEK)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/*ignore this part*/</a:t>
            </a:r>
            <a:endParaRPr lang="en-US" altLang="zh-TW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}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skb_unlink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, queue);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spin_unlock_irqrestore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(&amp;queue-&gt;lock,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cpu_flags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return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skb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zh-TW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spin_unlock_irqrestore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(&amp;queue-&gt;lock,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cpu_flags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if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timeo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no_packet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while (!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wait_for_more_packets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, err, &amp;</a:t>
            </a: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timeo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, last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altLang="zh-TW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no_packet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altLang="zh-TW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*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err = error; </a:t>
            </a:r>
            <a:endParaRPr lang="en-US" altLang="zh-TW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zh-TW" sz="1100" dirty="0">
                <a:latin typeface="Consolas" panose="020B0609020204030204" pitchFamily="49" charset="0"/>
                <a:cs typeface="Consolas" panose="020B0609020204030204" pitchFamily="49" charset="0"/>
              </a:rPr>
              <a:t>NULL;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Cont.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8" idx="1"/>
          </p:cNvCxnSpPr>
          <p:nvPr/>
        </p:nvCxnSpPr>
        <p:spPr>
          <a:xfrm flipV="1">
            <a:off x="1043608" y="2384014"/>
            <a:ext cx="4608512" cy="36874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652120" y="20608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Check if socket receive queue has packet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24128" y="324433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Return packet if having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350150" y="5085184"/>
            <a:ext cx="4373978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721551" y="4259962"/>
            <a:ext cx="3305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oto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no_packet</a:t>
            </a:r>
            <a:r>
              <a:rPr lang="en-US" altLang="zh-TW" dirty="0" smtClean="0"/>
              <a:t> under two kind of condition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socket is non-blocked</a:t>
            </a:r>
          </a:p>
          <a:p>
            <a:r>
              <a:rPr lang="en-US" altLang="zh-TW" dirty="0" smtClean="0"/>
              <a:t>2.  blocked </a:t>
            </a:r>
            <a:r>
              <a:rPr lang="en-US" altLang="zh-TW" dirty="0" err="1" smtClean="0"/>
              <a:t>sk</a:t>
            </a:r>
            <a:r>
              <a:rPr lang="en-US" altLang="zh-TW" dirty="0" smtClean="0"/>
              <a:t> but its </a:t>
            </a:r>
            <a:r>
              <a:rPr lang="en-US" altLang="zh-TW" dirty="0" err="1" smtClean="0"/>
              <a:t>timeo</a:t>
            </a:r>
            <a:r>
              <a:rPr lang="en-US" altLang="zh-TW" dirty="0" smtClean="0"/>
              <a:t> == 0</a:t>
            </a:r>
            <a:endParaRPr lang="zh-TW" altLang="en-US" dirty="0"/>
          </a:p>
        </p:txBody>
      </p:sp>
      <p:cxnSp>
        <p:nvCxnSpPr>
          <p:cNvPr id="16" name="肘形接點 15"/>
          <p:cNvCxnSpPr/>
          <p:nvPr/>
        </p:nvCxnSpPr>
        <p:spPr>
          <a:xfrm>
            <a:off x="1259632" y="5484061"/>
            <a:ext cx="4464496" cy="524689"/>
          </a:xfrm>
          <a:prstGeom prst="bentConnector3">
            <a:avLst>
              <a:gd name="adj1" fmla="val 76907"/>
            </a:avLst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/>
          <p:nvPr/>
        </p:nvCxnSpPr>
        <p:spPr>
          <a:xfrm flipV="1">
            <a:off x="1350150" y="3429000"/>
            <a:ext cx="4380402" cy="830962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730552" y="565286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Blocked socket will keep here until timeout or get packet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110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83568" y="2132856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Synchronous I/O </a:t>
            </a:r>
            <a:r>
              <a:rPr lang="en-US" altLang="zh-TW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v.s</a:t>
            </a:r>
            <a:r>
              <a:rPr lang="en-US" altLang="zh-TW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TW" sz="4400" dirty="0">
                <a:solidFill>
                  <a:schemeClr val="tx1"/>
                </a:solidFill>
              </a:rPr>
              <a:t>asynchronous</a:t>
            </a:r>
            <a:r>
              <a:rPr lang="en-US" altLang="zh-TW" sz="4400" dirty="0"/>
              <a:t> </a:t>
            </a:r>
            <a:r>
              <a:rPr lang="en-US" altLang="zh-TW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I/O</a:t>
            </a:r>
            <a:endParaRPr lang="zh-TW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47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Synchronous I/O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v.s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zh-TW" dirty="0"/>
              <a:t>A</a:t>
            </a:r>
            <a:r>
              <a:rPr lang="en-US" altLang="zh-TW" dirty="0" smtClean="0"/>
              <a:t>synchronous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I/O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The definition in POSIX</a:t>
            </a:r>
          </a:p>
          <a:p>
            <a:pPr lvl="1"/>
            <a:r>
              <a:rPr lang="en-US" altLang="zh-TW" sz="2400" dirty="0" smtClean="0"/>
              <a:t>synchronous </a:t>
            </a:r>
            <a:r>
              <a:rPr lang="en-US" altLang="zh-TW" sz="2400" dirty="0"/>
              <a:t>I/O operation causes the requesting process to be blocked until that I/O </a:t>
            </a:r>
            <a:r>
              <a:rPr lang="en-US" altLang="zh-TW" sz="2400" dirty="0" smtClean="0"/>
              <a:t>operation completes;</a:t>
            </a:r>
          </a:p>
          <a:p>
            <a:pPr lvl="1"/>
            <a:r>
              <a:rPr lang="en-US" altLang="zh-TW" sz="2400" dirty="0" smtClean="0"/>
              <a:t>asynchronous </a:t>
            </a:r>
            <a:r>
              <a:rPr lang="en-US" altLang="zh-TW" sz="2400" dirty="0"/>
              <a:t>I/O operation does not cause the requesting process to be blocked; 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46085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33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3000" dirty="0" smtClean="0"/>
              <a:t>Socket from </a:t>
            </a:r>
            <a:r>
              <a:rPr lang="en-US" altLang="zh-TW" sz="3000" dirty="0" smtClean="0"/>
              <a:t>user space </a:t>
            </a:r>
            <a:r>
              <a:rPr lang="en-US" altLang="zh-TW" sz="3000" dirty="0" smtClean="0"/>
              <a:t>to kernel space(send)</a:t>
            </a:r>
          </a:p>
          <a:p>
            <a:pPr lvl="1"/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blog.chinaunix.net/uid-23629988-id-85907.html</a:t>
            </a:r>
            <a:endParaRPr lang="en-US" altLang="zh-TW" sz="2400" dirty="0" smtClean="0"/>
          </a:p>
          <a:p>
            <a:r>
              <a:rPr lang="en-US" altLang="zh-TW" sz="3000" dirty="0"/>
              <a:t>Socket from </a:t>
            </a:r>
            <a:r>
              <a:rPr lang="en-US" altLang="zh-TW" sz="3000" dirty="0" smtClean="0"/>
              <a:t>user space </a:t>
            </a:r>
            <a:r>
              <a:rPr lang="en-US" altLang="zh-TW" sz="3000" dirty="0"/>
              <a:t>to kernel </a:t>
            </a:r>
            <a:r>
              <a:rPr lang="en-US" altLang="zh-TW" sz="3000" dirty="0" smtClean="0"/>
              <a:t>space(receive)</a:t>
            </a:r>
            <a:endParaRPr lang="en-US" altLang="zh-TW" sz="3000" dirty="0"/>
          </a:p>
          <a:p>
            <a:pPr lvl="1"/>
            <a:r>
              <a:rPr lang="en-US" altLang="zh-TW" sz="2400" dirty="0">
                <a:hlinkClick r:id="rId3"/>
              </a:rPr>
              <a:t>http://</a:t>
            </a:r>
            <a:r>
              <a:rPr lang="en-US" altLang="zh-TW" sz="2400" dirty="0" smtClean="0">
                <a:hlinkClick r:id="rId3"/>
              </a:rPr>
              <a:t>www.cnblogs.com/jinrize/archive/2009/11/29/1612863.html</a:t>
            </a:r>
            <a:endParaRPr lang="en-US" altLang="zh-TW" sz="2400" dirty="0" smtClean="0"/>
          </a:p>
          <a:p>
            <a:r>
              <a:rPr lang="en-US" altLang="zh-TW" sz="3000" dirty="0" smtClean="0"/>
              <a:t>UDP </a:t>
            </a:r>
            <a:r>
              <a:rPr lang="en-US" altLang="zh-TW" sz="3000" dirty="0" smtClean="0"/>
              <a:t>send</a:t>
            </a:r>
          </a:p>
          <a:p>
            <a:pPr lvl="1"/>
            <a:r>
              <a:rPr lang="en-US" altLang="zh-TW" sz="2400" dirty="0" smtClean="0">
                <a:hlinkClick r:id="rId4"/>
              </a:rPr>
              <a:t>http</a:t>
            </a:r>
            <a:r>
              <a:rPr lang="en-US" altLang="zh-TW" sz="2400" dirty="0">
                <a:hlinkClick r:id="rId4"/>
              </a:rPr>
              <a:t>://</a:t>
            </a:r>
            <a:r>
              <a:rPr lang="en-US" altLang="zh-TW" sz="2400" dirty="0" smtClean="0">
                <a:hlinkClick r:id="rId4"/>
              </a:rPr>
              <a:t>www.jiancool.com/article/58102811680/</a:t>
            </a:r>
            <a:endParaRPr lang="en-US" altLang="zh-TW" sz="2400" dirty="0"/>
          </a:p>
          <a:p>
            <a:pPr lvl="1"/>
            <a:r>
              <a:rPr lang="en-US" altLang="zh-TW" sz="2600" dirty="0"/>
              <a:t>Detail of </a:t>
            </a:r>
            <a:r>
              <a:rPr lang="en-US" altLang="zh-TW" sz="2600" dirty="0" err="1" smtClean="0"/>
              <a:t>UDPsend</a:t>
            </a:r>
            <a:r>
              <a:rPr lang="en-US" altLang="zh-TW" sz="2600" dirty="0" smtClean="0"/>
              <a:t> function</a:t>
            </a:r>
            <a:endParaRPr lang="en-US" altLang="zh-TW" sz="2600" dirty="0"/>
          </a:p>
          <a:p>
            <a:pPr lvl="2"/>
            <a:r>
              <a:rPr lang="en-US" altLang="zh-TW" dirty="0" smtClean="0">
                <a:hlinkClick r:id="rId5"/>
              </a:rPr>
              <a:t>http://blog.csdn.net/minghe_uestc/article/details/7836920</a:t>
            </a:r>
            <a:endParaRPr lang="en-US" altLang="zh-TW" dirty="0" smtClean="0"/>
          </a:p>
          <a:p>
            <a:r>
              <a:rPr lang="en-US" altLang="zh-TW" sz="3000" dirty="0" smtClean="0"/>
              <a:t>IO models </a:t>
            </a:r>
          </a:p>
          <a:p>
            <a:pPr lvl="1"/>
            <a:r>
              <a:rPr lang="en-US" altLang="zh-TW" sz="2600" dirty="0">
                <a:hlinkClick r:id="rId6"/>
              </a:rPr>
              <a:t>http://</a:t>
            </a:r>
            <a:r>
              <a:rPr lang="en-US" altLang="zh-TW" sz="2600" dirty="0" smtClean="0">
                <a:hlinkClick r:id="rId6"/>
              </a:rPr>
              <a:t>blog.csdn.net/historyasamirror/article/details/5778378</a:t>
            </a:r>
            <a:endParaRPr lang="en-US" altLang="zh-TW" sz="2600" dirty="0" smtClean="0"/>
          </a:p>
          <a:p>
            <a:pPr lvl="1"/>
            <a:r>
              <a:rPr lang="en-US" altLang="zh-TW" dirty="0" smtClean="0">
                <a:hlinkClick r:id="rId7"/>
              </a:rPr>
              <a:t>https</a:t>
            </a:r>
            <a:r>
              <a:rPr lang="en-US" altLang="zh-TW" dirty="0">
                <a:hlinkClick r:id="rId7"/>
              </a:rPr>
              <a:t>://</a:t>
            </a:r>
            <a:r>
              <a:rPr lang="en-US" altLang="zh-TW" dirty="0" smtClean="0">
                <a:hlinkClick r:id="rId7"/>
              </a:rPr>
              <a:t>scoecomp.files.wordpress.com/2014/02/2003-unix-network-programming-vol-1-3rd-ed.pdf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6.2 I/O Models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64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Space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Kernel Space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47631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3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Create socket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6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9672" y="4005064"/>
            <a:ext cx="6696744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619672" y="3132003"/>
            <a:ext cx="6696744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793" y="162793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lxr.free-electrons.com/source/net/socket.c#L1219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Create the socket</a:t>
            </a:r>
          </a:p>
          <a:p>
            <a:pPr lvl="2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retval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sock_create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(family, type, protocol, &amp;sock);</a:t>
            </a:r>
          </a:p>
          <a:p>
            <a:pPr lvl="1"/>
            <a:r>
              <a:rPr lang="en-US" altLang="zh-TW" dirty="0" smtClean="0"/>
              <a:t>Map kernel sock to </a:t>
            </a:r>
            <a:r>
              <a:rPr lang="en-US" altLang="zh-TW" dirty="0" err="1" smtClean="0"/>
              <a:t>fd</a:t>
            </a:r>
            <a:r>
              <a:rPr lang="en-US" altLang="zh-TW" dirty="0" smtClean="0"/>
              <a:t> and return to user</a:t>
            </a:r>
          </a:p>
          <a:p>
            <a:pPr lvl="2"/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retval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sock_map_fd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(sock, flags &amp; (O_CLOEXEC | O_NONBLOCK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436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9588" y="4428147"/>
            <a:ext cx="4464496" cy="151216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927358" y="2708920"/>
            <a:ext cx="7416824" cy="5891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Function:sock_create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dirty="0" err="1"/>
              <a:t>sock_create</a:t>
            </a:r>
            <a:r>
              <a:rPr lang="en-US" altLang="zh-TW" sz="2400" dirty="0"/>
              <a:t>() -&gt; __</a:t>
            </a:r>
            <a:r>
              <a:rPr lang="en-US" altLang="zh-TW" sz="2400" dirty="0" err="1" smtClean="0"/>
              <a:t>sock_create</a:t>
            </a:r>
            <a:r>
              <a:rPr lang="en-US" altLang="zh-TW" sz="2400" dirty="0"/>
              <a:t>()</a:t>
            </a:r>
          </a:p>
          <a:p>
            <a:pPr lvl="1"/>
            <a:r>
              <a:rPr lang="en-US" altLang="zh-TW" sz="1800" dirty="0">
                <a:hlinkClick r:id="rId2"/>
              </a:rPr>
              <a:t>http://</a:t>
            </a:r>
            <a:r>
              <a:rPr lang="en-US" altLang="zh-TW" sz="1800" dirty="0" smtClean="0">
                <a:hlinkClick r:id="rId2"/>
              </a:rPr>
              <a:t>lxr.free-electrons.com/source/net/socket.c#L1094</a:t>
            </a:r>
            <a:endParaRPr lang="en-US" altLang="zh-TW" sz="1800" dirty="0" smtClean="0"/>
          </a:p>
          <a:p>
            <a:pPr lvl="1"/>
            <a:r>
              <a:rPr lang="en-US" altLang="zh-TW" sz="2400" dirty="0" smtClean="0"/>
              <a:t>Check whether parameter range is valid</a:t>
            </a: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(family &lt; 0 || family &gt;= NPROTO) return -EAFNOSUPPORT; </a:t>
            </a: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(type &lt; 0 || type &gt;= SOCK_MAX) return -EINVAL;</a:t>
            </a:r>
          </a:p>
          <a:p>
            <a:pPr lvl="1"/>
            <a:r>
              <a:rPr lang="en-US" altLang="zh-TW" sz="2400" dirty="0" smtClean="0"/>
              <a:t>Allocate socket object in kernel space</a:t>
            </a:r>
          </a:p>
          <a:p>
            <a:pPr lvl="2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lxr.free-electrons.com/source/net/socket.c#L535</a:t>
            </a:r>
            <a:endParaRPr lang="en-US" altLang="zh-TW" sz="2000" dirty="0" smtClean="0"/>
          </a:p>
          <a:p>
            <a:pPr lvl="2"/>
            <a:r>
              <a:rPr lang="en-US" altLang="zh-TW" sz="2000" dirty="0" err="1"/>
              <a:t>s</a:t>
            </a:r>
            <a:r>
              <a:rPr lang="en-US" altLang="zh-TW" sz="2000" dirty="0" err="1" smtClean="0"/>
              <a:t>ock_alloc</a:t>
            </a:r>
            <a:r>
              <a:rPr lang="en-US" altLang="zh-TW" sz="2000" dirty="0" smtClean="0"/>
              <a:t>()</a:t>
            </a: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struct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struct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socket *sock;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new_inode_pseudo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sock_mnt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mnt_sb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 NULL;</a:t>
            </a: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sock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 SOCKET_I(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sock;</a:t>
            </a:r>
            <a:endParaRPr lang="en-US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3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59632" y="4149080"/>
            <a:ext cx="7128792" cy="151216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59632" y="2492896"/>
            <a:ext cx="6048672" cy="11521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dirty="0" err="1"/>
              <a:t>sock_create</a:t>
            </a:r>
            <a:r>
              <a:rPr lang="en-US" altLang="zh-TW" sz="2400" dirty="0"/>
              <a:t>() -&gt; __</a:t>
            </a:r>
            <a:r>
              <a:rPr lang="en-US" altLang="zh-TW" sz="2400" dirty="0" err="1"/>
              <a:t>scok_create</a:t>
            </a:r>
            <a:r>
              <a:rPr lang="en-US" altLang="zh-TW" sz="2400" dirty="0" smtClean="0"/>
              <a:t>()</a:t>
            </a:r>
            <a:endParaRPr lang="en-US" altLang="zh-TW" dirty="0" smtClean="0"/>
          </a:p>
          <a:p>
            <a:pPr lvl="1"/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net_proto_family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pf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rcu_dereference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net_families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[family]);</a:t>
            </a:r>
          </a:p>
          <a:p>
            <a:pPr lvl="2"/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Family is AF_NET which is the argument from user</a:t>
            </a:r>
          </a:p>
          <a:p>
            <a:pPr marL="914400" lvl="2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net_proto_family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inet_family_ops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family = PF_INET, </a:t>
            </a: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create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inet_create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owner = THIS_MODULE, </a:t>
            </a:r>
          </a:p>
          <a:p>
            <a:pPr marL="914400" lvl="2" indent="0">
              <a:buNone/>
            </a:pP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1"/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pf-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&gt;create(net, sock, protocol, kern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altLang="zh-TW" sz="1400" dirty="0" err="1" smtClean="0">
                <a:cs typeface="Consolas" panose="020B0609020204030204" pitchFamily="49" charset="0"/>
              </a:rPr>
              <a:t>Inet_create</a:t>
            </a:r>
            <a:r>
              <a:rPr lang="en-US" altLang="zh-TW" sz="1400" dirty="0" smtClean="0">
                <a:cs typeface="Consolas" panose="020B0609020204030204" pitchFamily="49" charset="0"/>
              </a:rPr>
              <a:t>()</a:t>
            </a:r>
            <a:endParaRPr lang="en-US" altLang="zh-TW" sz="1400" dirty="0"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struct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inet_protosw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*answer;</a:t>
            </a:r>
          </a:p>
          <a:p>
            <a:pPr marL="1371600" lvl="3" indent="0">
              <a:buNone/>
            </a:pP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list_for_each_entry_rcu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(answer, &amp;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inetsw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[sock-&gt;type], list) {</a:t>
            </a:r>
          </a:p>
          <a:p>
            <a:pPr marL="1371600" lvl="3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	 protocol = answer-&gt;protocol; </a:t>
            </a:r>
          </a:p>
          <a:p>
            <a:pPr marL="1371600" lvl="3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    break;} </a:t>
            </a:r>
          </a:p>
          <a:p>
            <a:pPr marL="1371600" lvl="3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1371600" lvl="3" indent="0">
              <a:buNone/>
            </a:pP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sock-&gt;ops = answer-&gt;ops</a:t>
            </a:r>
            <a:r>
              <a:rPr lang="en-US" altLang="zh-TW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define </a:t>
            </a:r>
            <a:r>
              <a:rPr lang="en-US" altLang="zh-TW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tcp</a:t>
            </a:r>
            <a:r>
              <a:rPr lang="en-US" altLang="zh-TW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altLang="zh-TW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socket behavior</a:t>
            </a:r>
            <a:endParaRPr lang="en-US" altLang="zh-TW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altLang="zh-TW" sz="14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1622" y="2105961"/>
            <a:ext cx="7416824" cy="37444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inetsw_array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lxr.free-electrons.com/source/net/ipv4/af_inet.c#L995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Upon startup we insert all the elements in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inetsw_array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[] into * the linked list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inetsw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static struct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inet_protosw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inetsw_array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type = SOCK_STREAM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protocol = IPPROTO_TCP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tcp_prot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.ops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= &amp;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inet_stream_ops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flags = INET_PROTOSW_PERMANENT | INET_PROTOSW_ICSK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type = SOCK_DGRAM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.protocol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= IPPROTO_UDP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udp_prot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ops = &amp;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inet_dgram_ops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.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flags = INET_PROTOSW_PERMANENT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}, </a:t>
            </a:r>
          </a:p>
          <a:p>
            <a:pPr marL="0" indent="0">
              <a:buNone/>
            </a:pP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….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4509120"/>
            <a:ext cx="29523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5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12884</TotalTime>
  <Words>1765</Words>
  <Application>Microsoft Office PowerPoint</Application>
  <PresentationFormat>如螢幕大小 (4:3)</PresentationFormat>
  <Paragraphs>390</Paragraphs>
  <Slides>35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Linux Kernel - Socket</vt:lpstr>
      <vt:lpstr>Socket from user space to kernel space</vt:lpstr>
      <vt:lpstr>System call </vt:lpstr>
      <vt:lpstr>User Space v.s Kernel Space</vt:lpstr>
      <vt:lpstr>Create socket</vt:lpstr>
      <vt:lpstr>Create Socket</vt:lpstr>
      <vt:lpstr>Function:sock_create</vt:lpstr>
      <vt:lpstr>Cont.</vt:lpstr>
      <vt:lpstr>inetsw_array []</vt:lpstr>
      <vt:lpstr>inet_dgram_ops</vt:lpstr>
      <vt:lpstr>udp_prot</vt:lpstr>
      <vt:lpstr>send</vt:lpstr>
      <vt:lpstr>sendto</vt:lpstr>
      <vt:lpstr>Copy_from_user</vt:lpstr>
      <vt:lpstr>sock_sendmsg(sock, &amp;msg);</vt:lpstr>
      <vt:lpstr>inetsw_array []</vt:lpstr>
      <vt:lpstr>inet_dgram_ops</vt:lpstr>
      <vt:lpstr>inet_sendmsg</vt:lpstr>
      <vt:lpstr>udp_prot</vt:lpstr>
      <vt:lpstr>Udp_sendmsg</vt:lpstr>
      <vt:lpstr>Cont.</vt:lpstr>
      <vt:lpstr>recvfrom</vt:lpstr>
      <vt:lpstr>Recvfrom()</vt:lpstr>
      <vt:lpstr>Cont.</vt:lpstr>
      <vt:lpstr>User space get pkt from kernel space</vt:lpstr>
      <vt:lpstr>const</vt:lpstr>
      <vt:lpstr>PowerPoint 簡報</vt:lpstr>
      <vt:lpstr>User Space v.s Kernel Space</vt:lpstr>
      <vt:lpstr>Block I/O vs Non-block I/O</vt:lpstr>
      <vt:lpstr>Fcntl System Call in Kernel </vt:lpstr>
      <vt:lpstr>Block I/O vs Non-block I/O in Kernel</vt:lpstr>
      <vt:lpstr>Cont.</vt:lpstr>
      <vt:lpstr>PowerPoint 簡報</vt:lpstr>
      <vt:lpstr>Synchronous I/O v.s. Asynchronous I/O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- Socket</dc:title>
  <dc:creator>李依俐</dc:creator>
  <cp:lastModifiedBy>李依俐</cp:lastModifiedBy>
  <cp:revision>179</cp:revision>
  <dcterms:created xsi:type="dcterms:W3CDTF">2015-12-22T02:11:25Z</dcterms:created>
  <dcterms:modified xsi:type="dcterms:W3CDTF">2016-01-07T07:08:13Z</dcterms:modified>
</cp:coreProperties>
</file>