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74" r:id="rId8"/>
    <p:sldId id="262" r:id="rId9"/>
    <p:sldId id="265" r:id="rId10"/>
    <p:sldId id="264" r:id="rId11"/>
    <p:sldId id="267" r:id="rId12"/>
    <p:sldId id="266" r:id="rId13"/>
    <p:sldId id="268" r:id="rId14"/>
    <p:sldId id="269" r:id="rId15"/>
    <p:sldId id="271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9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6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6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95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6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05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15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93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CA30-DE31-4A4D-BDBB-D61E4B604E9B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087A-80BB-47AE-8C1D-2F24139E6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44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55"/>
            <a:ext cx="12191999" cy="69226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42" y="5285632"/>
            <a:ext cx="3012329" cy="3577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55" y="5285632"/>
            <a:ext cx="2865750" cy="4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1" y="0"/>
            <a:ext cx="122132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0</Words>
  <Application>Microsoft Office PowerPoint</Application>
  <PresentationFormat>Широкоэкранный</PresentationFormat>
  <Paragraphs>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Лилия</dc:creator>
  <cp:lastModifiedBy>Лилия</cp:lastModifiedBy>
  <cp:revision>17</cp:revision>
  <dcterms:created xsi:type="dcterms:W3CDTF">2023-03-12T07:55:15Z</dcterms:created>
  <dcterms:modified xsi:type="dcterms:W3CDTF">2023-03-12T19:38:43Z</dcterms:modified>
</cp:coreProperties>
</file>