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63" d="100"/>
          <a:sy n="63" d="100"/>
        </p:scale>
        <p:origin x="264" y="66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2020/3/24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20345"/>
              </p:ext>
            </p:extLst>
          </p:nvPr>
        </p:nvGraphicFramePr>
        <p:xfrm>
          <a:off x="141288" y="755650"/>
          <a:ext cx="12017374" cy="576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Worksheet" r:id="rId3" imgW="11792116" imgH="5733960" progId="Excel.Sheet.12">
                  <p:embed/>
                </p:oleObj>
              </mc:Choice>
              <mc:Fallback>
                <p:oleObj name="Worksheet" r:id="rId3" imgW="11792116" imgH="5733960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755650"/>
                        <a:ext cx="12017374" cy="576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1242" y="2666131"/>
            <a:ext cx="120174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1242" y="6058669"/>
            <a:ext cx="120174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513" y="810895"/>
          <a:ext cx="12145645" cy="604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3" imgW="15125700" imgH="7877175" progId="Excel.Sheet.12">
                  <p:embed/>
                </p:oleObj>
              </mc:Choice>
              <mc:Fallback>
                <p:oleObj name="Worksheet" r:id="rId3" imgW="15125700" imgH="7877175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810895"/>
                        <a:ext cx="12145645" cy="6047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Takeda_ppt_uroko_tpc_akanered</vt:lpstr>
      <vt:lpstr>Microsoft Excel ワークシート</vt:lpstr>
      <vt:lpstr>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2020-03-24T07:25:39Z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