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2020/3/30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6229"/>
              </p:ext>
            </p:extLst>
          </p:nvPr>
        </p:nvGraphicFramePr>
        <p:xfrm>
          <a:off x="433388" y="1062038"/>
          <a:ext cx="11431587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Worksheet" r:id="rId3" imgW="12449027" imgH="5972021" progId="Excel.Sheet.12">
                  <p:embed/>
                </p:oleObj>
              </mc:Choice>
              <mc:Fallback>
                <p:oleObj name="Worksheet" r:id="rId3" imgW="12449027" imgH="597202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062038"/>
                        <a:ext cx="11431587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1242" y="2162074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1242" y="5546450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74555"/>
              </p:ext>
            </p:extLst>
          </p:nvPr>
        </p:nvGraphicFramePr>
        <p:xfrm>
          <a:off x="344488" y="835025"/>
          <a:ext cx="11075987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Worksheet" r:id="rId3" imgW="13230171" imgH="8829791" progId="Excel.Sheet.12">
                  <p:embed/>
                </p:oleObj>
              </mc:Choice>
              <mc:Fallback>
                <p:oleObj name="Worksheet" r:id="rId3" imgW="13230171" imgH="882979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835025"/>
                        <a:ext cx="11075987" cy="594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Takeda_ppt_uroko_tpc_akanered</vt:lpstr>
      <vt:lpstr>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2020-03-30T09:27:36Z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