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170" r:id="rId2"/>
    <p:sldId id="2171" r:id="rId3"/>
  </p:sldIdLst>
  <p:sldSz cx="12192000" cy="6858000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527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pos="7469">
          <p15:clr>
            <a:srgbClr val="A4A3A4"/>
          </p15:clr>
        </p15:guide>
        <p15:guide id="6" pos="332">
          <p15:clr>
            <a:srgbClr val="A4A3A4"/>
          </p15:clr>
        </p15:guide>
        <p15:guide id="7" pos="37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66"/>
    <a:srgbClr val="99FF99"/>
    <a:srgbClr val="211815"/>
    <a:srgbClr val="FFCC99"/>
    <a:srgbClr val="00FFFF"/>
    <a:srgbClr val="EE1100"/>
    <a:srgbClr val="4C4948"/>
    <a:srgbClr val="000000"/>
    <a:srgbClr val="231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1" autoAdjust="0"/>
    <p:restoredTop sz="93400" autoAdjust="0"/>
  </p:normalViewPr>
  <p:slideViewPr>
    <p:cSldViewPr showGuides="1">
      <p:cViewPr varScale="1">
        <p:scale>
          <a:sx n="106" d="100"/>
          <a:sy n="106" d="100"/>
        </p:scale>
        <p:origin x="1038" y="114"/>
      </p:cViewPr>
      <p:guideLst>
        <p:guide orient="horz" pos="2160"/>
        <p:guide pos="3840"/>
        <p:guide orient="horz" pos="527"/>
        <p:guide orient="horz" pos="3974"/>
        <p:guide pos="7469"/>
        <p:guide pos="332"/>
        <p:guide pos="37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42" d="100"/>
          <a:sy n="142" d="100"/>
        </p:scale>
        <p:origin x="319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6C95C-B648-2D4B-A96A-72AA69FD4147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787BC-53F2-5E4E-A9A8-7F2DCB4E7D8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82978-60B3-41E0-9AD0-2E9E6E8B7873}" type="datetimeFigureOut">
              <a:rPr kumimoji="1" lang="ja-JP" altLang="en-US" smtClean="0"/>
              <a:t>2020/3/31</a:t>
            </a:fld>
            <a:endParaRPr kumimoji="1"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B620F-9065-4E0D-8D9D-4F204AB69C9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/>
          <p:nvPr userDrawn="1"/>
        </p:nvSpPr>
        <p:spPr>
          <a:xfrm>
            <a:off x="0" y="4140000"/>
            <a:ext cx="143339" cy="1980000"/>
          </a:xfrm>
          <a:prstGeom prst="rect">
            <a:avLst/>
          </a:prstGeom>
          <a:solidFill>
            <a:srgbClr val="EE1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978230" y="4033213"/>
            <a:ext cx="7518037" cy="895256"/>
          </a:xfrm>
        </p:spPr>
        <p:txBody>
          <a:bodyPr wrap="square" tIns="0" rIns="0" bIns="0" anchor="t" anchorCtr="0">
            <a:noAutofit/>
          </a:bodyPr>
          <a:lstStyle>
            <a:lvl1pPr>
              <a:lnSpc>
                <a:spcPts val="3780"/>
              </a:lnSpc>
              <a:defRPr sz="2800" b="0" i="0" baseline="0">
                <a:solidFill>
                  <a:schemeClr val="accent2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enter Presentation 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78228" y="4997893"/>
            <a:ext cx="7518037" cy="28892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978228" y="5597286"/>
            <a:ext cx="7518037" cy="2667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Department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978228" y="5308702"/>
            <a:ext cx="7518037" cy="2667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Name, Job Title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78228" y="5885871"/>
            <a:ext cx="7518037" cy="2667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chemeClr val="accent2"/>
                </a:solidFill>
              </a:rPr>
              <a:t>Company Name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Footer Placeholder 1"/>
          <p:cNvSpPr>
            <a:spLocks noGrp="1"/>
          </p:cNvSpPr>
          <p:nvPr>
            <p:ph type="ftr" sz="quarter" idx="18"/>
          </p:nvPr>
        </p:nvSpPr>
        <p:spPr>
          <a:xfrm>
            <a:off x="984128" y="6454777"/>
            <a:ext cx="7512138" cy="266700"/>
          </a:xfrm>
        </p:spPr>
        <p:txBody>
          <a:bodyPr lIns="0"/>
          <a:lstStyle/>
          <a:p>
            <a:r>
              <a:rPr lang="en-US" altLang="ja-JP" dirty="0"/>
              <a:t>Confidential - for internal use only</a:t>
            </a:r>
            <a:endParaRPr lang="ja-JP" altLang="en-US" dirty="0"/>
          </a:p>
        </p:txBody>
      </p:sp>
      <p:pic>
        <p:nvPicPr>
          <p:cNvPr id="12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9771457" y="4143895"/>
            <a:ext cx="1417179" cy="47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 5"/>
          <p:cNvSpPr>
            <a:spLocks noGrp="1"/>
          </p:cNvSpPr>
          <p:nvPr>
            <p:ph type="body" sz="quarter" idx="10" hasCustomPrompt="1"/>
          </p:nvPr>
        </p:nvSpPr>
        <p:spPr>
          <a:xfrm>
            <a:off x="2591611" y="2565400"/>
            <a:ext cx="7008779" cy="1723136"/>
          </a:xfrm>
        </p:spPr>
        <p:txBody>
          <a:bodyPr anchor="ctr"/>
          <a:lstStyle>
            <a:lvl1pPr algn="ctr">
              <a:buNone/>
              <a:defRPr>
                <a:solidFill>
                  <a:schemeClr val="accent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659529" y="6457890"/>
            <a:ext cx="487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/>
                </a:solidFill>
              </a:rPr>
              <a:t>© 2019 Takeda Pharmaceutical Company Limited. All rights reserved</a:t>
            </a:r>
          </a:p>
          <a:p>
            <a:pPr algn="ctr"/>
            <a:endParaRPr lang="en-US" sz="800" dirty="0">
              <a:solidFill>
                <a:schemeClr val="accent2"/>
              </a:solidFill>
            </a:endParaRPr>
          </a:p>
        </p:txBody>
      </p:sp>
      <p:pic>
        <p:nvPicPr>
          <p:cNvPr id="9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5387411" y="5451550"/>
            <a:ext cx="1417179" cy="47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18" y="332076"/>
            <a:ext cx="10727601" cy="7761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45018" y="1303867"/>
            <a:ext cx="11497733" cy="47921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/>
          <p:nvPr userDrawn="1"/>
        </p:nvSpPr>
        <p:spPr>
          <a:xfrm>
            <a:off x="0" y="692696"/>
            <a:ext cx="143339" cy="54273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978228" y="1889829"/>
            <a:ext cx="7793920" cy="3078342"/>
          </a:xfrm>
        </p:spPr>
        <p:txBody>
          <a:bodyPr wrap="square" tIns="0" rIns="0" bIns="0" anchor="ctr" anchorCtr="0">
            <a:noAutofit/>
          </a:bodyPr>
          <a:lstStyle>
            <a:lvl1pPr>
              <a:lnSpc>
                <a:spcPts val="3780"/>
              </a:lnSpc>
              <a:defRPr sz="2800" b="0" i="0" baseline="0">
                <a:solidFill>
                  <a:schemeClr val="accent2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Click to enter Presentation Title</a:t>
            </a:r>
            <a:endParaRPr lang="en-GB" dirty="0"/>
          </a:p>
        </p:txBody>
      </p:sp>
      <p:pic>
        <p:nvPicPr>
          <p:cNvPr id="22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9791389" y="3190695"/>
            <a:ext cx="1417179" cy="47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78228" y="4997893"/>
            <a:ext cx="7793920" cy="28892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978228" y="5597286"/>
            <a:ext cx="7793920" cy="2667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Department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978228" y="5308702"/>
            <a:ext cx="7793920" cy="2667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Name, Job Title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78228" y="5885871"/>
            <a:ext cx="7793920" cy="2667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chemeClr val="accent2"/>
                </a:solidFill>
              </a:rPr>
              <a:t>Company Name</a:t>
            </a: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8"/>
          </p:nvPr>
        </p:nvSpPr>
        <p:spPr>
          <a:xfrm>
            <a:off x="984127" y="6454777"/>
            <a:ext cx="7788021" cy="266700"/>
          </a:xfrm>
        </p:spPr>
        <p:txBody>
          <a:bodyPr lIns="0"/>
          <a:lstStyle/>
          <a:p>
            <a:r>
              <a:rPr lang="en-US" altLang="ja-JP" dirty="0"/>
              <a:t>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1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/>
          <p:nvPr userDrawn="1"/>
        </p:nvSpPr>
        <p:spPr>
          <a:xfrm>
            <a:off x="0" y="2674800"/>
            <a:ext cx="143339" cy="151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978228" y="2674799"/>
            <a:ext cx="7793920" cy="1512001"/>
          </a:xfrm>
        </p:spPr>
        <p:txBody>
          <a:bodyPr wrap="square" tIns="0" rIns="0" bIns="0" anchor="ctr" anchorCtr="0">
            <a:noAutofit/>
          </a:bodyPr>
          <a:lstStyle>
            <a:lvl1pPr>
              <a:lnSpc>
                <a:spcPts val="3780"/>
              </a:lnSpc>
              <a:defRPr sz="2800" b="0" i="0" baseline="0">
                <a:solidFill>
                  <a:schemeClr val="accent2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Add your section title here</a:t>
            </a:r>
          </a:p>
        </p:txBody>
      </p:sp>
      <p:pic>
        <p:nvPicPr>
          <p:cNvPr id="8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10634211" y="311472"/>
            <a:ext cx="1030408" cy="3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108181" y="6331227"/>
            <a:ext cx="10556439" cy="390250"/>
          </a:xfrm>
          <a:prstGeom prst="rect">
            <a:avLst/>
          </a:prstGeom>
        </p:spPr>
        <p:txBody>
          <a:bodyPr vert="horz" lIns="90000" tIns="45720" rIns="0" bIns="45720" rtlCol="0" anchor="ctr"/>
          <a:lstStyle>
            <a:lvl1pPr algn="l">
              <a:defRPr sz="1000">
                <a:solidFill>
                  <a:srgbClr val="898989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  <p:sp>
        <p:nvSpPr>
          <p:cNvPr id="12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1" y="6331227"/>
            <a:ext cx="1108180" cy="39024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rgbClr val="898989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527050" y="132770"/>
            <a:ext cx="9720193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1" y="1235892"/>
            <a:ext cx="11125199" cy="4929412"/>
          </a:xfrm>
        </p:spPr>
        <p:txBody>
          <a:bodyPr/>
          <a:lstStyle>
            <a:lvl1pPr>
              <a:buClr>
                <a:srgbClr val="4C4948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rgbClr val="4C4948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rgbClr val="4C4948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rgbClr val="4C4948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4C4948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Add your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Clr>
                <a:srgbClr val="4C4948"/>
              </a:buClr>
              <a:buNone/>
              <a:defRPr sz="2600" baseline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rgbClr val="4C4948"/>
              </a:buClr>
              <a:defRPr sz="18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rgbClr val="4C4948"/>
              </a:buClr>
              <a:defRPr sz="16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rgbClr val="4C4948"/>
              </a:buClr>
              <a:defRPr sz="14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4C4948"/>
              </a:buClr>
              <a:defRPr sz="14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en-US" altLang="ja-JP" dirty="0"/>
              <a:t>Click to add text or click an icon to add other content</a:t>
            </a:r>
            <a:endParaRPr kumimoji="1" lang="ja-JP" altLang="en-US" dirty="0"/>
          </a:p>
        </p:txBody>
      </p:sp>
      <p:sp>
        <p:nvSpPr>
          <p:cNvPr id="7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539752" y="1235894"/>
            <a:ext cx="5454649" cy="4929410"/>
          </a:xfrm>
        </p:spPr>
        <p:txBody>
          <a:bodyPr/>
          <a:lstStyle>
            <a:lvl1pPr>
              <a:defRPr sz="2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6197600" y="1235892"/>
            <a:ext cx="5467019" cy="4929412"/>
          </a:xfrm>
        </p:spPr>
        <p:txBody>
          <a:bodyPr/>
          <a:lstStyle>
            <a:lvl1pPr>
              <a:defRPr sz="2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8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539751" y="1228726"/>
            <a:ext cx="5456767" cy="472083"/>
          </a:xfrm>
        </p:spPr>
        <p:txBody>
          <a:bodyPr anchor="b">
            <a:noAutofit/>
          </a:bodyPr>
          <a:lstStyle>
            <a:lvl1pPr marL="0" indent="0">
              <a:buNone/>
              <a:defRPr sz="2600" b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539751" y="1772816"/>
            <a:ext cx="5456767" cy="4392488"/>
          </a:xfr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7" y="1228726"/>
            <a:ext cx="5471252" cy="472083"/>
          </a:xfrm>
        </p:spPr>
        <p:txBody>
          <a:bodyPr anchor="b">
            <a:noAutofit/>
          </a:bodyPr>
          <a:lstStyle>
            <a:lvl1pPr marL="0" indent="0">
              <a:buNone/>
              <a:defRPr sz="2600" b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 hasCustomPrompt="1"/>
          </p:nvPr>
        </p:nvSpPr>
        <p:spPr>
          <a:xfrm>
            <a:off x="6193367" y="1772816"/>
            <a:ext cx="5471252" cy="4392488"/>
          </a:xfr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11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4766734" y="1231900"/>
            <a:ext cx="6897885" cy="4933405"/>
          </a:xfrm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539752" y="2204864"/>
            <a:ext cx="4080933" cy="3960440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9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2" y="1235199"/>
            <a:ext cx="4093633" cy="8636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2389717" y="1152526"/>
            <a:ext cx="7315200" cy="357504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dirty="0"/>
              <a:t>Click icon to add an image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23181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89717" y="4795483"/>
            <a:ext cx="7315200" cy="569913"/>
          </a:xfrm>
        </p:spPr>
        <p:txBody>
          <a:bodyPr anchor="b"/>
          <a:lstStyle>
            <a:lvl1pPr marL="0" indent="0">
              <a:buNone/>
              <a:defRPr sz="22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39751" y="1236664"/>
            <a:ext cx="11124868" cy="492864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15" name="タイトル プレースホルダ 1"/>
          <p:cNvSpPr>
            <a:spLocks noGrp="1"/>
          </p:cNvSpPr>
          <p:nvPr>
            <p:ph type="title"/>
          </p:nvPr>
        </p:nvSpPr>
        <p:spPr>
          <a:xfrm>
            <a:off x="527051" y="132770"/>
            <a:ext cx="9809645" cy="703942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11" name="Rectangle 6"/>
          <p:cNvSpPr/>
          <p:nvPr userDrawn="1"/>
        </p:nvSpPr>
        <p:spPr>
          <a:xfrm>
            <a:off x="0" y="134939"/>
            <a:ext cx="143339" cy="701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chemeClr val="accent1"/>
              </a:solidFill>
            </a:endParaRPr>
          </a:p>
        </p:txBody>
      </p:sp>
      <p:pic>
        <p:nvPicPr>
          <p:cNvPr id="8" name="Picture 12" descr="Takeda_Logo_Pos_RGB.emf"/>
          <p:cNvPicPr>
            <a:picLocks noChangeAspect="1"/>
          </p:cNvPicPr>
          <p:nvPr userDrawn="1"/>
        </p:nvPicPr>
        <p:blipFill>
          <a:blip r:embed="rId13" cstate="screen"/>
          <a:stretch>
            <a:fillRect/>
          </a:stretch>
        </p:blipFill>
        <p:spPr bwMode="auto">
          <a:xfrm>
            <a:off x="10634211" y="311472"/>
            <a:ext cx="1030408" cy="3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kumimoji="1" sz="28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•"/>
        <a:defRPr kumimoji="1" sz="26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–"/>
        <a:defRPr kumimoji="1" sz="2400" kern="120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•"/>
        <a:defRPr kumimoji="1" sz="22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–"/>
        <a:defRPr kumimoji="1" sz="20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»"/>
        <a:defRPr kumimoji="1" sz="20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85886"/>
              </p:ext>
            </p:extLst>
          </p:nvPr>
        </p:nvGraphicFramePr>
        <p:xfrm>
          <a:off x="119063" y="1143000"/>
          <a:ext cx="12015787" cy="518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6" name="Worksheet" r:id="rId3" imgW="13087198" imgH="5495899" progId="Excel.Sheet.12">
                  <p:embed/>
                </p:oleObj>
              </mc:Choice>
              <mc:Fallback>
                <p:oleObj name="Worksheet" r:id="rId3" imgW="13087198" imgH="5495899" progId="Excel.Shee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1143000"/>
                        <a:ext cx="12015787" cy="5187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45018" y="332077"/>
            <a:ext cx="10727601" cy="423828"/>
          </a:xfrm>
        </p:spPr>
        <p:txBody>
          <a:bodyPr/>
          <a:lstStyle/>
          <a:p>
            <a:r>
              <a:rPr lang="en-US" dirty="0"/>
              <a:t>1. Automation Implementation</a:t>
            </a:r>
            <a:r>
              <a:rPr lang="ja-JP" altLang="en-US" dirty="0"/>
              <a:t> </a:t>
            </a:r>
            <a:r>
              <a:rPr lang="en-US" altLang="ja-JP" dirty="0"/>
              <a:t>Status</a:t>
            </a:r>
            <a:endParaRPr 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119336" y="2278931"/>
            <a:ext cx="12017420" cy="690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9336" y="5618458"/>
            <a:ext cx="12017420" cy="690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540333"/>
              </p:ext>
            </p:extLst>
          </p:nvPr>
        </p:nvGraphicFramePr>
        <p:xfrm>
          <a:off x="344488" y="819150"/>
          <a:ext cx="11075987" cy="605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8" name="Worksheet" r:id="rId3" imgW="13230171" imgH="8115261" progId="Excel.Sheet.12">
                  <p:embed/>
                </p:oleObj>
              </mc:Choice>
              <mc:Fallback>
                <p:oleObj name="Worksheet" r:id="rId3" imgW="13230171" imgH="8115261" progId="Excel.Shee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8" y="819150"/>
                        <a:ext cx="11075987" cy="6056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45018" y="332077"/>
            <a:ext cx="10727601" cy="423828"/>
          </a:xfrm>
        </p:spPr>
        <p:txBody>
          <a:bodyPr/>
          <a:lstStyle/>
          <a:p>
            <a:r>
              <a:rPr lang="en-US" dirty="0"/>
              <a:t>2. Automation Implementation</a:t>
            </a:r>
            <a:r>
              <a:rPr lang="ja-JP" altLang="en-US" dirty="0"/>
              <a:t> </a:t>
            </a:r>
            <a:r>
              <a:rPr lang="en-US" altLang="ja-JP" dirty="0"/>
              <a:t>Status Wave2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akeda_ppt_uroko_tpc_akanered">
  <a:themeElements>
    <a:clrScheme name="Takeda Color Them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E1100"/>
      </a:accent1>
      <a:accent2>
        <a:srgbClr val="4C4948"/>
      </a:accent2>
      <a:accent3>
        <a:srgbClr val="898989"/>
      </a:accent3>
      <a:accent4>
        <a:srgbClr val="C0C0C0"/>
      </a:accent4>
      <a:accent5>
        <a:srgbClr val="DDDDDD"/>
      </a:accent5>
      <a:accent6>
        <a:srgbClr val="EFEFEF"/>
      </a:accent6>
      <a:hlink>
        <a:srgbClr val="000000"/>
      </a:hlink>
      <a:folHlink>
        <a:srgbClr val="00000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Takeda_ppt_uroko_tpc_akanered</vt:lpstr>
      <vt:lpstr>Microsoft Excel Worksheet</vt:lpstr>
      <vt:lpstr>1. Automation Implementation Status</vt:lpstr>
      <vt:lpstr>2. Automation Implementation Status Wave2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</cp:revision>
  <dcterms:created xsi:type="dcterms:W3CDTF">2018-09-10T13:33:00Z</dcterms:created>
  <dcterms:modified xsi:type="dcterms:W3CDTF">2020-03-31T07:32:34Z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0x010100331811318C565C4B8B9773E8DCEFBCFD</vt:lpwstr>
  </property>
  <property fmtid="{D5CDD505-2E9C-101B-9397-08002B2CF9AE}" pid="3" name="AuthorIds_UIVersion_1536">
    <vt:lpwstr>116</vt:lpwstr>
  </property>
  <property fmtid="{D5CDD505-2E9C-101B-9397-08002B2CF9AE}" pid="4" name="KSOProductBuildVer">
    <vt:lpwstr>2052-11.1.0.9440</vt:lpwstr>
  </property>
</Properties>
</file>