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170" r:id="rId2"/>
    <p:sldId id="2171" r:id="rId3"/>
    <p:sldId id="2172" r:id="rId4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400" autoAdjust="0"/>
  </p:normalViewPr>
  <p:slideViewPr>
    <p:cSldViewPr showGuides="1">
      <p:cViewPr varScale="1">
        <p:scale>
          <a:sx n="102" d="100"/>
          <a:sy n="102" d="100"/>
        </p:scale>
        <p:origin x="1200" y="11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2020/6/4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88550"/>
              </p:ext>
            </p:extLst>
          </p:nvPr>
        </p:nvGraphicFramePr>
        <p:xfrm>
          <a:off x="119063" y="1143001"/>
          <a:ext cx="11809585" cy="455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Worksheet" r:id="rId3" imgW="13363687" imgH="5010193" progId="Excel.Sheet.12">
                  <p:embed/>
                </p:oleObj>
              </mc:Choice>
              <mc:Fallback>
                <p:oleObj name="Worksheet" r:id="rId3" imgW="13363687" imgH="5010193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1"/>
                        <a:ext cx="11809585" cy="4550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063" y="2204864"/>
            <a:ext cx="11809312" cy="423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33899" y="5204468"/>
            <a:ext cx="11794476" cy="51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81432"/>
              </p:ext>
            </p:extLst>
          </p:nvPr>
        </p:nvGraphicFramePr>
        <p:xfrm>
          <a:off x="211137" y="1412776"/>
          <a:ext cx="1176972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Worksheet" r:id="rId3" imgW="14059092" imgH="5972239" progId="Excel.Sheet.12">
                  <p:embed/>
                </p:oleObj>
              </mc:Choice>
              <mc:Fallback>
                <p:oleObj name="Worksheet" r:id="rId3" imgW="14059092" imgH="597223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" y="1412776"/>
                        <a:ext cx="11769725" cy="445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3998"/>
              </p:ext>
            </p:extLst>
          </p:nvPr>
        </p:nvGraphicFramePr>
        <p:xfrm>
          <a:off x="282575" y="1912144"/>
          <a:ext cx="1162685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3" imgW="12411251" imgH="4067025" progId="Excel.Sheet.12">
                  <p:embed/>
                </p:oleObj>
              </mc:Choice>
              <mc:Fallback>
                <p:oleObj name="Worksheet" r:id="rId3" imgW="12411251" imgH="4067025" progId="Excel.Sheet.12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1912144"/>
                        <a:ext cx="11626850" cy="303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1725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Takeda_ppt_uroko_tpc_akanered</vt:lpstr>
      <vt:lpstr>Microsoft Excel ワークシート</vt:lpstr>
      <vt:lpstr>1. Automation Implementation Status</vt:lpstr>
      <vt:lpstr>2. Automation Implementation Status Wave2</vt:lpstr>
      <vt:lpstr>3. Automation Implementation Status Wave3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2020-06-04T05:30:22Z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