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2020/4/21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22507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51301"/>
              </p:ext>
            </p:extLst>
          </p:nvPr>
        </p:nvGraphicFramePr>
        <p:xfrm>
          <a:off x="1508125" y="909638"/>
          <a:ext cx="8747125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Worksheet" r:id="rId3" imgW="10448798" imgH="7162671" progId="Excel.Sheet.12">
                  <p:embed/>
                </p:oleObj>
              </mc:Choice>
              <mc:Fallback>
                <p:oleObj name="Worksheet" r:id="rId3" imgW="10448798" imgH="716267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909638"/>
                        <a:ext cx="8747125" cy="534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Takeda_ppt_uroko_tpc_akanered</vt:lpstr>
      <vt:lpstr>Worksheet</vt:lpstr>
      <vt:lpstr>Microsoft Excel 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2020-04-21T06:40:48Z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