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0" r:id="rId2"/>
    <p:sldId id="2171" r:id="rId3"/>
  </p:sldIdLst>
  <p:sldSz cx="12192000" cy="6858000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527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pos="7469">
          <p15:clr>
            <a:srgbClr val="A4A3A4"/>
          </p15:clr>
        </p15:guide>
        <p15:guide id="6" pos="332">
          <p15:clr>
            <a:srgbClr val="A4A3A4"/>
          </p15:clr>
        </p15:guide>
        <p15:guide id="7" pos="37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99FF99"/>
    <a:srgbClr val="211815"/>
    <a:srgbClr val="FFCC99"/>
    <a:srgbClr val="00FFFF"/>
    <a:srgbClr val="EE1100"/>
    <a:srgbClr val="4C4948"/>
    <a:srgbClr val="000000"/>
    <a:srgbClr val="23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3400" autoAdjust="0"/>
  </p:normalViewPr>
  <p:slideViewPr>
    <p:cSldViewPr showGuides="1">
      <p:cViewPr varScale="1">
        <p:scale>
          <a:sx n="103" d="100"/>
          <a:sy n="103" d="100"/>
        </p:scale>
        <p:origin x="1158" y="96"/>
      </p:cViewPr>
      <p:guideLst>
        <p:guide orient="horz" pos="2160"/>
        <p:guide pos="3840"/>
        <p:guide orient="horz" pos="527"/>
        <p:guide orient="horz" pos="3974"/>
        <p:guide pos="7469"/>
        <p:guide pos="332"/>
        <p:guide pos="37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31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6C95C-B648-2D4B-A96A-72AA69FD4147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87BC-53F2-5E4E-A9A8-7F2DCB4E7D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t>2020/5/19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4140000"/>
            <a:ext cx="143339" cy="1980000"/>
          </a:xfrm>
          <a:prstGeom prst="rect">
            <a:avLst/>
          </a:prstGeom>
          <a:solidFill>
            <a:srgbClr val="EE1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30" y="4033213"/>
            <a:ext cx="7518037" cy="895256"/>
          </a:xfrm>
        </p:spPr>
        <p:txBody>
          <a:bodyPr wrap="square" tIns="0" rIns="0" bIns="0" anchor="t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enter Presentation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518037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518037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518037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8" y="6454777"/>
            <a:ext cx="7512138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71457" y="41438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2591611" y="2565400"/>
            <a:ext cx="7008779" cy="1723136"/>
          </a:xfrm>
        </p:spPr>
        <p:txBody>
          <a:bodyPr anchor="ctr"/>
          <a:lstStyle>
            <a:lvl1pPr algn="ctr">
              <a:buNone/>
              <a:defRPr>
                <a:solidFill>
                  <a:schemeClr val="accent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659529" y="6457890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© 2019 Takeda Pharmaceutical Company Limited. All rights reserved</a:t>
            </a:r>
          </a:p>
          <a:p>
            <a:pPr algn="ctr"/>
            <a:endParaRPr lang="en-US" sz="800" dirty="0">
              <a:solidFill>
                <a:schemeClr val="accent2"/>
              </a:solidFill>
            </a:endParaRPr>
          </a:p>
        </p:txBody>
      </p:sp>
      <p:pic>
        <p:nvPicPr>
          <p:cNvPr id="9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5387411" y="5451550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8" y="332076"/>
            <a:ext cx="10727601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5018" y="1303867"/>
            <a:ext cx="11497733" cy="47921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692696"/>
            <a:ext cx="143339" cy="5427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1889829"/>
            <a:ext cx="7793920" cy="3078342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Click to enter Presentation Title</a:t>
            </a:r>
            <a:endParaRPr lang="en-GB" dirty="0"/>
          </a:p>
        </p:txBody>
      </p:sp>
      <p:pic>
        <p:nvPicPr>
          <p:cNvPr id="22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9791389" y="3190695"/>
            <a:ext cx="1417179" cy="47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78228" y="4997893"/>
            <a:ext cx="7793920" cy="2889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78228" y="5597286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Department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8228" y="5308702"/>
            <a:ext cx="7793920" cy="2667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Name, Job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978228" y="5885871"/>
            <a:ext cx="7793920" cy="2667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C4948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chemeClr val="accent2"/>
                </a:solidFill>
              </a:rPr>
              <a:t>Company Name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8"/>
          </p:nvPr>
        </p:nvSpPr>
        <p:spPr>
          <a:xfrm>
            <a:off x="984127" y="6454777"/>
            <a:ext cx="7788021" cy="266700"/>
          </a:xfrm>
        </p:spPr>
        <p:txBody>
          <a:bodyPr lIns="0"/>
          <a:lstStyle/>
          <a:p>
            <a:r>
              <a:rPr lang="en-US" altLang="ja-JP" dirty="0"/>
              <a:t>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/>
          <p:nvPr userDrawn="1"/>
        </p:nvSpPr>
        <p:spPr>
          <a:xfrm>
            <a:off x="0" y="2674800"/>
            <a:ext cx="143339" cy="15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978228" y="2674799"/>
            <a:ext cx="7793920" cy="1512001"/>
          </a:xfrm>
        </p:spPr>
        <p:txBody>
          <a:bodyPr wrap="square" tIns="0" rIns="0" bIns="0" anchor="ctr" anchorCtr="0">
            <a:noAutofit/>
          </a:bodyPr>
          <a:lstStyle>
            <a:lvl1pPr>
              <a:lnSpc>
                <a:spcPts val="3780"/>
              </a:lnSpc>
              <a:defRPr sz="2800" b="0" i="0" baseline="0">
                <a:solidFill>
                  <a:schemeClr val="accent2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Add your section title here</a:t>
            </a: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108181" y="6331227"/>
            <a:ext cx="10556439" cy="390250"/>
          </a:xfrm>
          <a:prstGeom prst="rect">
            <a:avLst/>
          </a:prstGeom>
        </p:spPr>
        <p:txBody>
          <a:bodyPr vert="horz" lIns="90000" tIns="45720" rIns="0" bIns="45720" rtlCol="0" anchor="ctr"/>
          <a:lstStyle>
            <a:lvl1pPr algn="l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  <p:sp>
        <p:nvSpPr>
          <p:cNvPr id="12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1" y="6331227"/>
            <a:ext cx="1108180" cy="3902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>
                <a:solidFill>
                  <a:srgbClr val="898989"/>
                </a:solidFill>
                <a:latin typeface="Calibri" panose="020F0502020204030204" pitchFamily="34" charset="0"/>
                <a:ea typeface="Meiryo" panose="020B0604030504040204" pitchFamily="50" charset="-128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527050" y="132770"/>
            <a:ext cx="9720193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1" y="1235892"/>
            <a:ext cx="11125199" cy="4929412"/>
          </a:xfrm>
        </p:spPr>
        <p:txBody>
          <a:bodyPr/>
          <a:lstStyle>
            <a:lvl1pPr>
              <a:buClr>
                <a:srgbClr val="4C4948"/>
              </a:buClr>
              <a:defRPr>
                <a:solidFill>
                  <a:schemeClr val="accent2"/>
                </a:solidFill>
              </a:defRPr>
            </a:lvl1pPr>
            <a:lvl2pPr>
              <a:buClr>
                <a:srgbClr val="4C4948"/>
              </a:buClr>
              <a:defRPr>
                <a:solidFill>
                  <a:schemeClr val="accent2"/>
                </a:solidFill>
              </a:defRPr>
            </a:lvl2pPr>
            <a:lvl3pPr>
              <a:buClr>
                <a:srgbClr val="4C4948"/>
              </a:buClr>
              <a:defRPr>
                <a:solidFill>
                  <a:schemeClr val="accent2"/>
                </a:solidFill>
              </a:defRPr>
            </a:lvl3pPr>
            <a:lvl4pPr>
              <a:buClr>
                <a:srgbClr val="4C4948"/>
              </a:buClr>
              <a:defRPr>
                <a:solidFill>
                  <a:schemeClr val="accent2"/>
                </a:solidFill>
              </a:defRPr>
            </a:lvl4pPr>
            <a:lvl5pPr>
              <a:buClr>
                <a:srgbClr val="4C4948"/>
              </a:buCl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Add your content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Clr>
                <a:srgbClr val="4C4948"/>
              </a:buClr>
              <a:buNone/>
              <a:defRPr sz="2600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4C4948"/>
              </a:buClr>
              <a:defRPr sz="18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4C4948"/>
              </a:buClr>
              <a:defRPr sz="16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rgbClr val="4C4948"/>
              </a:buClr>
              <a:defRPr sz="1400" baseline="0">
                <a:solidFill>
                  <a:srgbClr val="23181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en-US" altLang="ja-JP" dirty="0"/>
              <a:t>Click to add text or click an icon to add other content</a:t>
            </a:r>
            <a:endParaRPr kumimoji="1" lang="ja-JP" altLang="en-US" dirty="0"/>
          </a:p>
        </p:txBody>
      </p:sp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539752" y="1235894"/>
            <a:ext cx="5454649" cy="4929410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6197600" y="1235892"/>
            <a:ext cx="5467019" cy="4929412"/>
          </a:xfrm>
        </p:spPr>
        <p:txBody>
          <a:bodyPr/>
          <a:lstStyle>
            <a:lvl1pPr>
              <a:defRPr sz="2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539751" y="1228726"/>
            <a:ext cx="5456767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539751" y="1772816"/>
            <a:ext cx="5456767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228726"/>
            <a:ext cx="5471252" cy="472083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6193367" y="1772816"/>
            <a:ext cx="5471252" cy="4392488"/>
          </a:xfrm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4766734" y="1231900"/>
            <a:ext cx="6897885" cy="4933405"/>
          </a:xfrm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539752" y="2204864"/>
            <a:ext cx="4080933" cy="396044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2" y="1235199"/>
            <a:ext cx="4093633" cy="8636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2389717" y="1152526"/>
            <a:ext cx="7315200" cy="357504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an image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23181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9717" y="4795483"/>
            <a:ext cx="7315200" cy="569913"/>
          </a:xfrm>
        </p:spPr>
        <p:txBody>
          <a:bodyPr anchor="b"/>
          <a:lstStyle>
            <a:lvl1pPr marL="0" indent="0">
              <a:buNone/>
              <a:defRPr sz="2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14"/>
          <p:cNvSpPr>
            <a:spLocks noGrp="1"/>
          </p:cNvSpPr>
          <p:nvPr>
            <p:ph type="title" hasCustomPrompt="1"/>
          </p:nvPr>
        </p:nvSpPr>
        <p:spPr>
          <a:xfrm>
            <a:off x="527051" y="132770"/>
            <a:ext cx="9720192" cy="70394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your title here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39751" y="1236664"/>
            <a:ext cx="11124868" cy="49286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527051" y="132770"/>
            <a:ext cx="9809645" cy="70394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11" name="Rectangle 6"/>
          <p:cNvSpPr/>
          <p:nvPr userDrawn="1"/>
        </p:nvSpPr>
        <p:spPr>
          <a:xfrm>
            <a:off x="0" y="134939"/>
            <a:ext cx="143339" cy="701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 sz="1800" dirty="0">
              <a:solidFill>
                <a:schemeClr val="accent1"/>
              </a:solidFill>
            </a:endParaRPr>
          </a:p>
        </p:txBody>
      </p:sp>
      <p:pic>
        <p:nvPicPr>
          <p:cNvPr id="8" name="Picture 12" descr="Takeda_Logo_Pos_RGB.emf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 bwMode="auto">
          <a:xfrm>
            <a:off x="10634211" y="311472"/>
            <a:ext cx="1030408" cy="3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0" y="6331227"/>
            <a:ext cx="649111" cy="390249"/>
          </a:xfrm>
          <a:prstGeom prst="rect">
            <a:avLst/>
          </a:prstGeom>
        </p:spPr>
        <p:txBody>
          <a:bodyPr rIns="0" anchor="ctr" anchorCtr="0"/>
          <a:lstStyle>
            <a:lvl1pPr algn="r"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t>‹#›</a:t>
            </a:fld>
            <a:endParaRPr lang="ja-JP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9111" y="6331227"/>
            <a:ext cx="11015508" cy="390250"/>
          </a:xfrm>
          <a:prstGeom prst="rect">
            <a:avLst/>
          </a:prstGeom>
        </p:spPr>
        <p:txBody>
          <a:bodyPr lIns="72000" anchor="ctr" anchorCtr="0"/>
          <a:lstStyle>
            <a:lvl1pPr>
              <a:defRPr sz="1000" b="0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ja-JP" dirty="0"/>
              <a:t>|  Title  |  DD/MM/YY  |  Confidential - for internal use only</a:t>
            </a:r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6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400" kern="120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•"/>
        <a:defRPr kumimoji="1" sz="22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–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4C4948"/>
        </a:buClr>
        <a:buFont typeface="Arial" panose="020B0604020202020204" pitchFamily="34" charset="0"/>
        <a:buChar char="»"/>
        <a:defRPr kumimoji="1" sz="2000" kern="1200" baseline="0">
          <a:solidFill>
            <a:schemeClr val="accent2"/>
          </a:solidFill>
          <a:latin typeface="Calibri" panose="020F0502020204030204" pitchFamily="34" charset="0"/>
          <a:ea typeface="Meiryo" panose="020B0604030504040204" pitchFamily="50" charset="-128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22507"/>
              </p:ext>
            </p:extLst>
          </p:nvPr>
        </p:nvGraphicFramePr>
        <p:xfrm>
          <a:off x="119063" y="1143000"/>
          <a:ext cx="12015787" cy="518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" name="Worksheet" r:id="rId3" imgW="13087198" imgH="5495899" progId="Excel.Sheet.12">
                  <p:embed/>
                </p:oleObj>
              </mc:Choice>
              <mc:Fallback>
                <p:oleObj name="Worksheet" r:id="rId3" imgW="13087198" imgH="549589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143000"/>
                        <a:ext cx="12015787" cy="5187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1.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</a:t>
            </a:r>
            <a:endParaRPr 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19336" y="2278931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19336" y="5618458"/>
            <a:ext cx="12017420" cy="690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732966"/>
              </p:ext>
            </p:extLst>
          </p:nvPr>
        </p:nvGraphicFramePr>
        <p:xfrm>
          <a:off x="407368" y="838200"/>
          <a:ext cx="11276012" cy="592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" name="Worksheet" r:id="rId3" imgW="13468227" imgH="7401079" progId="Excel.Sheet.12">
                  <p:embed/>
                </p:oleObj>
              </mc:Choice>
              <mc:Fallback>
                <p:oleObj name="Worksheet" r:id="rId3" imgW="13468227" imgH="7401079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8" y="838200"/>
                        <a:ext cx="11276012" cy="592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45018" y="332077"/>
            <a:ext cx="10727601" cy="423828"/>
          </a:xfrm>
        </p:spPr>
        <p:txBody>
          <a:bodyPr/>
          <a:lstStyle/>
          <a:p>
            <a:r>
              <a:rPr lang="en-US" dirty="0"/>
              <a:t>2. Automation Implementation</a:t>
            </a:r>
            <a:r>
              <a:rPr lang="ja-JP" altLang="en-US" dirty="0"/>
              <a:t> </a:t>
            </a:r>
            <a:r>
              <a:rPr lang="en-US" altLang="ja-JP" dirty="0"/>
              <a:t>Status Wave2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eda_ppt_uroko_tpc_akanered">
  <a:themeElements>
    <a:clrScheme name="Takeda Color Them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E1100"/>
      </a:accent1>
      <a:accent2>
        <a:srgbClr val="4C4948"/>
      </a:accent2>
      <a:accent3>
        <a:srgbClr val="898989"/>
      </a:accent3>
      <a:accent4>
        <a:srgbClr val="C0C0C0"/>
      </a:accent4>
      <a:accent5>
        <a:srgbClr val="DDDDDD"/>
      </a:accent5>
      <a:accent6>
        <a:srgbClr val="EFEFEF"/>
      </a:accent6>
      <a:hlink>
        <a:srgbClr val="000000"/>
      </a:hlink>
      <a:folHlink>
        <a:srgbClr val="00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Takeda_ppt_uroko_tpc_akanered</vt:lpstr>
      <vt:lpstr>Worksheet</vt:lpstr>
      <vt:lpstr>Microsoft Excel Worksheet</vt:lpstr>
      <vt:lpstr>1. Automation Implementation Status</vt:lpstr>
      <vt:lpstr>2. Automation Implementation Status Wave2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</cp:revision>
  <dcterms:created xsi:type="dcterms:W3CDTF">2018-09-10T13:33:00Z</dcterms:created>
  <dcterms:modified xsi:type="dcterms:W3CDTF">2020-05-19T10:09:43Z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0x010100331811318C565C4B8B9773E8DCEFBCFD</vt:lpwstr>
  </property>
  <property fmtid="{D5CDD505-2E9C-101B-9397-08002B2CF9AE}" pid="3" name="AuthorIds_UIVersion_1536">
    <vt:lpwstr>116</vt:lpwstr>
  </property>
  <property fmtid="{D5CDD505-2E9C-101B-9397-08002B2CF9AE}" pid="4" name="KSOProductBuildVer">
    <vt:lpwstr>2052-11.1.0.9440</vt:lpwstr>
  </property>
</Properties>
</file>