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6" d="100"/>
          <a:sy n="106" d="100"/>
        </p:scale>
        <p:origin x="1038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2020/4/2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92683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01537"/>
              </p:ext>
            </p:extLst>
          </p:nvPr>
        </p:nvGraphicFramePr>
        <p:xfrm>
          <a:off x="344488" y="1141413"/>
          <a:ext cx="11075987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Worksheet" r:id="rId3" imgW="13230171" imgH="6924611" progId="Excel.Sheet.12">
                  <p:embed/>
                </p:oleObj>
              </mc:Choice>
              <mc:Fallback>
                <p:oleObj name="Worksheet" r:id="rId3" imgW="13230171" imgH="6924611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141413"/>
                        <a:ext cx="11075987" cy="516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Takeda_ppt_uroko_tpc_akanered</vt:lpstr>
      <vt:lpstr>Worksheet</vt:lpstr>
      <vt:lpstr>Microsoft Excel 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2020-04-02T08:56:21Z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