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70" r:id="rId2"/>
    <p:sldId id="2171" r:id="rId3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3400" autoAdjust="0"/>
  </p:normalViewPr>
  <p:slideViewPr>
    <p:cSldViewPr showGuides="1">
      <p:cViewPr varScale="1">
        <p:scale>
          <a:sx n="106" d="100"/>
          <a:sy n="106" d="100"/>
        </p:scale>
        <p:origin x="1038" y="114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2020/3/31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92683"/>
              </p:ext>
            </p:extLst>
          </p:nvPr>
        </p:nvGraphicFramePr>
        <p:xfrm>
          <a:off x="119063" y="1143000"/>
          <a:ext cx="12015787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" name="Worksheet" r:id="rId3" imgW="13087198" imgH="5495899" progId="Excel.Sheet.12">
                  <p:embed/>
                </p:oleObj>
              </mc:Choice>
              <mc:Fallback>
                <p:oleObj name="Worksheet" r:id="rId3" imgW="13087198" imgH="5495899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143000"/>
                        <a:ext cx="12015787" cy="518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19336" y="2278931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336" y="5618458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70047"/>
              </p:ext>
            </p:extLst>
          </p:nvPr>
        </p:nvGraphicFramePr>
        <p:xfrm>
          <a:off x="344488" y="1052513"/>
          <a:ext cx="11075987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Worksheet" r:id="rId3" imgW="13230171" imgH="6924611" progId="Excel.Sheet.12">
                  <p:embed/>
                </p:oleObj>
              </mc:Choice>
              <mc:Fallback>
                <p:oleObj name="Worksheet" r:id="rId3" imgW="13230171" imgH="6924611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1052513"/>
                        <a:ext cx="11075987" cy="516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Takeda_ppt_uroko_tpc_akanered</vt:lpstr>
      <vt:lpstr>Microsoft Excel Worksheet</vt:lpstr>
      <vt:lpstr>1. Automation Implementation Status</vt:lpstr>
      <vt:lpstr>2. Automation Implementation Status Wave2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2020-03-31T10:01:22Z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