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170" r:id="rId2"/>
    <p:sldId id="2171" r:id="rId3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7469">
          <p15:clr>
            <a:srgbClr val="A4A3A4"/>
          </p15:clr>
        </p15:guide>
        <p15:guide id="6" pos="332">
          <p15:clr>
            <a:srgbClr val="A4A3A4"/>
          </p15:clr>
        </p15:guide>
        <p15:guide id="7" pos="37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99FF99"/>
    <a:srgbClr val="211815"/>
    <a:srgbClr val="FFCC99"/>
    <a:srgbClr val="00FFFF"/>
    <a:srgbClr val="EE1100"/>
    <a:srgbClr val="4C4948"/>
    <a:srgbClr val="000000"/>
    <a:srgbClr val="23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3400" autoAdjust="0"/>
  </p:normalViewPr>
  <p:slideViewPr>
    <p:cSldViewPr showGuides="1">
      <p:cViewPr varScale="1">
        <p:scale>
          <a:sx n="106" d="100"/>
          <a:sy n="106" d="100"/>
        </p:scale>
        <p:origin x="1038" y="114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t>2020/4/20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222507"/>
              </p:ext>
            </p:extLst>
          </p:nvPr>
        </p:nvGraphicFramePr>
        <p:xfrm>
          <a:off x="119063" y="1143000"/>
          <a:ext cx="12015787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name="Worksheet" r:id="rId3" imgW="13087198" imgH="5495899" progId="Excel.Sheet.12">
                  <p:embed/>
                </p:oleObj>
              </mc:Choice>
              <mc:Fallback>
                <p:oleObj name="Worksheet" r:id="rId3" imgW="13087198" imgH="5495899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143000"/>
                        <a:ext cx="12015787" cy="5187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</a:t>
            </a:r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19336" y="2278931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336" y="5618458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910207"/>
              </p:ext>
            </p:extLst>
          </p:nvPr>
        </p:nvGraphicFramePr>
        <p:xfrm>
          <a:off x="666750" y="908050"/>
          <a:ext cx="10429875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2" name="Worksheet" r:id="rId3" imgW="12458743" imgH="7162671" progId="Excel.Sheet.12">
                  <p:embed/>
                </p:oleObj>
              </mc:Choice>
              <mc:Fallback>
                <p:oleObj name="Worksheet" r:id="rId3" imgW="12458743" imgH="7162671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908050"/>
                        <a:ext cx="10429875" cy="5343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Takeda_ppt_uroko_tpc_akanered</vt:lpstr>
      <vt:lpstr>Microsoft Excel Worksheet</vt:lpstr>
      <vt:lpstr>Worksheet</vt:lpstr>
      <vt:lpstr>1. Automation Implementation Status</vt:lpstr>
      <vt:lpstr>2. Automation Implementation Status Wave2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2018-09-10T13:33:00Z</dcterms:created>
  <dcterms:modified xsi:type="dcterms:W3CDTF">2020-04-20T02:22:57Z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