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p:sldMasterIdLst>
    <p:sldMasterId id="2147483648" r:id="rId1"/>
    <p:sldMasterId id="2147483660" r:id="rId2"/>
  </p:sldMasterIdLst>
  <p:notesMasterIdLst>
    <p:notesMasterId r:id="rId14"/>
  </p:notesMasterIdLst>
  <p:handoutMasterIdLst>
    <p:handoutMasterId r:id="rId15"/>
  </p:handoutMasterIdLst>
  <p:sldIdLst>
    <p:sldId id="265" r:id="rId3"/>
    <p:sldId id="2176" r:id="rId4"/>
    <p:sldId id="2182" r:id="rId5"/>
    <p:sldId id="2183" r:id="rId6"/>
    <p:sldId id="2184" r:id="rId7"/>
    <p:sldId id="2185" r:id="rId8"/>
    <p:sldId id="2181" r:id="rId9"/>
    <p:sldId id="2177" r:id="rId10"/>
    <p:sldId id="2178" r:id="rId11"/>
    <p:sldId id="2179" r:id="rId12"/>
    <p:sldId id="2180" r:id="rId13"/>
  </p:sldIdLst>
  <p:sldSz cx="12192000" cy="6858000"/>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7">
          <p15:clr>
            <a:srgbClr val="A4A3A4"/>
          </p15:clr>
        </p15:guide>
        <p15:guide id="2" pos="3855">
          <p15:clr>
            <a:srgbClr val="A4A3A4"/>
          </p15:clr>
        </p15:guide>
        <p15:guide id="3" orient="horz" pos="476">
          <p15:clr>
            <a:srgbClr val="A4A3A4"/>
          </p15:clr>
        </p15:guide>
        <p15:guide id="4" orient="horz" pos="3974">
          <p15:clr>
            <a:srgbClr val="A4A3A4"/>
          </p15:clr>
        </p15:guide>
        <p15:guide id="5" pos="7469">
          <p15:clr>
            <a:srgbClr val="A4A3A4"/>
          </p15:clr>
        </p15:guide>
        <p15:guide id="6" pos="32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EE1100"/>
    <a:srgbClr val="FF6600"/>
    <a:srgbClr val="FFFFCC"/>
    <a:srgbClr val="FFFF66"/>
    <a:srgbClr val="99FF99"/>
    <a:srgbClr val="211815"/>
    <a:srgbClr val="FFCC99"/>
    <a:srgbClr val="00FFFF"/>
    <a:srgbClr val="4C49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3898" autoAdjust="0"/>
  </p:normalViewPr>
  <p:slideViewPr>
    <p:cSldViewPr showGuides="1">
      <p:cViewPr varScale="1">
        <p:scale>
          <a:sx n="59" d="100"/>
          <a:sy n="59" d="100"/>
        </p:scale>
        <p:origin x="904" y="64"/>
      </p:cViewPr>
      <p:guideLst>
        <p:guide orient="horz" pos="2207"/>
        <p:guide pos="3855"/>
        <p:guide orient="horz" pos="476"/>
        <p:guide orient="horz" pos="3974"/>
        <p:guide pos="7469"/>
        <p:guide pos="3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42" d="100"/>
          <a:sy n="142" d="100"/>
        </p:scale>
        <p:origin x="319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4450" y="0"/>
            <a:ext cx="2949575" cy="498475"/>
          </a:xfrm>
          <a:prstGeom prst="rect">
            <a:avLst/>
          </a:prstGeom>
        </p:spPr>
        <p:txBody>
          <a:bodyPr vert="horz" lIns="91440" tIns="45720" rIns="91440" bIns="45720" rtlCol="0"/>
          <a:lstStyle>
            <a:lvl1pPr algn="r">
              <a:defRPr sz="1200"/>
            </a:lvl1pPr>
          </a:lstStyle>
          <a:p>
            <a:fld id="{ABB6C95C-B648-2D4B-A96A-72AA69FD4147}" type="datetimeFigureOut">
              <a:rPr lang="en-US" smtClean="0"/>
              <a:t>4/15/2020</a:t>
            </a:fld>
            <a:endParaRPr lang="en-US" dirty="0"/>
          </a:p>
        </p:txBody>
      </p:sp>
      <p:sp>
        <p:nvSpPr>
          <p:cNvPr id="4" name="Footer Placeholder 3"/>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4450" y="9440863"/>
            <a:ext cx="2949575" cy="498475"/>
          </a:xfrm>
          <a:prstGeom prst="rect">
            <a:avLst/>
          </a:prstGeom>
        </p:spPr>
        <p:txBody>
          <a:bodyPr vert="horz" lIns="91440" tIns="45720" rIns="91440" bIns="45720" rtlCol="0" anchor="b"/>
          <a:lstStyle>
            <a:lvl1pPr algn="r">
              <a:defRPr sz="1200"/>
            </a:lvl1pPr>
          </a:lstStyle>
          <a:p>
            <a:fld id="{243787BC-53F2-5E4E-A9A8-7F2DCB4E7D8A}" type="slidenum">
              <a:rPr lang="en-US" smtClean="0"/>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54450" y="0"/>
            <a:ext cx="2949575" cy="496888"/>
          </a:xfrm>
          <a:prstGeom prst="rect">
            <a:avLst/>
          </a:prstGeom>
        </p:spPr>
        <p:txBody>
          <a:bodyPr vert="horz" lIns="91440" tIns="45720" rIns="91440" bIns="45720" rtlCol="0"/>
          <a:lstStyle>
            <a:lvl1pPr algn="r">
              <a:defRPr sz="1200"/>
            </a:lvl1pPr>
          </a:lstStyle>
          <a:p>
            <a:fld id="{2A382978-60B3-41E0-9AD0-2E9E6E8B7873}" type="datetimeFigureOut">
              <a:rPr kumimoji="1" lang="ja-JP" altLang="en-US" smtClean="0"/>
              <a:t>2020/4/15</a:t>
            </a:fld>
            <a:endParaRPr kumimoji="1" lang="ja-JP" altLang="en-US" dirty="0"/>
          </a:p>
        </p:txBody>
      </p:sp>
      <p:sp>
        <p:nvSpPr>
          <p:cNvPr id="4" name="スライド イメージ プレースホルダ 3"/>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81038" y="4721225"/>
            <a:ext cx="5443537" cy="4471988"/>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54450" y="9440863"/>
            <a:ext cx="2949575" cy="496887"/>
          </a:xfrm>
          <a:prstGeom prst="rect">
            <a:avLst/>
          </a:prstGeom>
        </p:spPr>
        <p:txBody>
          <a:bodyPr vert="horz" lIns="91440" tIns="45720" rIns="91440" bIns="45720" rtlCol="0" anchor="b"/>
          <a:lstStyle>
            <a:lvl1pPr algn="r">
              <a:defRPr sz="1200"/>
            </a:lvl1pPr>
          </a:lstStyle>
          <a:p>
            <a:fld id="{CEDB620F-9065-4E0D-8D9D-4F204AB69C9B}" type="slidenum">
              <a:rPr kumimoji="1" lang="ja-JP" altLang="en-US" smtClean="0"/>
              <a:t>‹#›</a:t>
            </a:fld>
            <a:endParaRPr kumimoji="1" lang="ja-JP"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DB620F-9065-4E0D-8D9D-4F204AB69C9B}" type="slidenum">
              <a:rPr kumimoji="1" lang="ja-JP" altLang="en-US" smtClean="0"/>
              <a:t>0</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Image 2 a">
    <p:spTree>
      <p:nvGrpSpPr>
        <p:cNvPr id="1" name=""/>
        <p:cNvGrpSpPr/>
        <p:nvPr/>
      </p:nvGrpSpPr>
      <p:grpSpPr>
        <a:xfrm>
          <a:off x="0" y="0"/>
          <a:ext cx="0" cy="0"/>
          <a:chOff x="0" y="0"/>
          <a:chExt cx="0" cy="0"/>
        </a:xfrm>
      </p:grpSpPr>
      <p:sp>
        <p:nvSpPr>
          <p:cNvPr id="19" name="Rectangle 6"/>
          <p:cNvSpPr/>
          <p:nvPr userDrawn="1"/>
        </p:nvSpPr>
        <p:spPr>
          <a:xfrm>
            <a:off x="0" y="4140000"/>
            <a:ext cx="143339" cy="1980000"/>
          </a:xfrm>
          <a:prstGeom prst="rect">
            <a:avLst/>
          </a:prstGeom>
          <a:solidFill>
            <a:srgbClr val="EE11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dirty="0">
              <a:solidFill>
                <a:srgbClr val="FFFFFF"/>
              </a:solidFill>
            </a:endParaRPr>
          </a:p>
        </p:txBody>
      </p:sp>
      <p:sp>
        <p:nvSpPr>
          <p:cNvPr id="21" name="Title 1"/>
          <p:cNvSpPr>
            <a:spLocks noGrp="1"/>
          </p:cNvSpPr>
          <p:nvPr>
            <p:ph type="ctrTitle" hasCustomPrompt="1"/>
          </p:nvPr>
        </p:nvSpPr>
        <p:spPr>
          <a:xfrm>
            <a:off x="978230" y="4033213"/>
            <a:ext cx="7518037" cy="895256"/>
          </a:xfrm>
        </p:spPr>
        <p:txBody>
          <a:bodyPr wrap="square" tIns="0" rIns="0" bIns="0" anchor="t" anchorCtr="0">
            <a:noAutofit/>
          </a:bodyPr>
          <a:lstStyle>
            <a:lvl1pPr>
              <a:lnSpc>
                <a:spcPts val="3780"/>
              </a:lnSpc>
              <a:defRPr sz="2800" b="0" i="0" baseline="0">
                <a:solidFill>
                  <a:schemeClr val="accent2"/>
                </a:solidFill>
                <a:latin typeface="Calibri" panose="020F0502020204030204" pitchFamily="34" charset="0"/>
                <a:ea typeface="Meiryo" panose="020B0604030504040204" pitchFamily="50" charset="-128"/>
                <a:cs typeface="Calibri" panose="020F0502020204030204" pitchFamily="34" charset="0"/>
              </a:defRPr>
            </a:lvl1pPr>
          </a:lstStyle>
          <a:p>
            <a:r>
              <a:rPr lang="en-GB" dirty="0"/>
              <a:t>Click to enter Presentation Title</a:t>
            </a:r>
          </a:p>
        </p:txBody>
      </p:sp>
      <p:sp>
        <p:nvSpPr>
          <p:cNvPr id="13" name="Text Placeholder 8"/>
          <p:cNvSpPr>
            <a:spLocks noGrp="1"/>
          </p:cNvSpPr>
          <p:nvPr>
            <p:ph type="body" sz="quarter" idx="13" hasCustomPrompt="1"/>
          </p:nvPr>
        </p:nvSpPr>
        <p:spPr>
          <a:xfrm>
            <a:off x="978228" y="4997893"/>
            <a:ext cx="7518037" cy="288925"/>
          </a:xfrm>
        </p:spPr>
        <p:txBody>
          <a:bodyPr>
            <a:noAutofit/>
          </a:bodyPr>
          <a:lstStyle>
            <a:lvl1pPr marL="0" indent="0">
              <a:buNone/>
              <a:defRPr sz="1600"/>
            </a:lvl1pPr>
          </a:lstStyle>
          <a:p>
            <a:r>
              <a:rPr lang="en-US" dirty="0"/>
              <a:t>Date</a:t>
            </a:r>
          </a:p>
        </p:txBody>
      </p:sp>
      <p:sp>
        <p:nvSpPr>
          <p:cNvPr id="14" name="Text Placeholder 17"/>
          <p:cNvSpPr>
            <a:spLocks noGrp="1"/>
          </p:cNvSpPr>
          <p:nvPr>
            <p:ph type="body" sz="quarter" idx="11" hasCustomPrompt="1"/>
          </p:nvPr>
        </p:nvSpPr>
        <p:spPr>
          <a:xfrm>
            <a:off x="978228" y="5597286"/>
            <a:ext cx="7518037" cy="266700"/>
          </a:xfrm>
        </p:spPr>
        <p:txBody>
          <a:bodyPr>
            <a:noAutofit/>
          </a:bodyPr>
          <a:lstStyle>
            <a:lvl1pPr marL="0" indent="0">
              <a:buNone/>
              <a:defRPr sz="1600">
                <a:solidFill>
                  <a:schemeClr val="accent2"/>
                </a:solidFill>
              </a:defRPr>
            </a:lvl1pPr>
          </a:lstStyle>
          <a:p>
            <a:r>
              <a:rPr lang="en-US" dirty="0"/>
              <a:t>Department</a:t>
            </a:r>
          </a:p>
        </p:txBody>
      </p:sp>
      <p:sp>
        <p:nvSpPr>
          <p:cNvPr id="15" name="Text Placeholder 19"/>
          <p:cNvSpPr>
            <a:spLocks noGrp="1"/>
          </p:cNvSpPr>
          <p:nvPr>
            <p:ph type="body" sz="quarter" idx="14" hasCustomPrompt="1"/>
          </p:nvPr>
        </p:nvSpPr>
        <p:spPr>
          <a:xfrm>
            <a:off x="978228" y="5308702"/>
            <a:ext cx="7518037" cy="266700"/>
          </a:xfrm>
        </p:spPr>
        <p:txBody>
          <a:bodyPr>
            <a:noAutofit/>
          </a:bodyPr>
          <a:lstStyle>
            <a:lvl1pPr marL="0" indent="0">
              <a:buNone/>
              <a:defRPr sz="1600"/>
            </a:lvl1pPr>
          </a:lstStyle>
          <a:p>
            <a:r>
              <a:rPr lang="en-US" dirty="0"/>
              <a:t>Name, Job Title</a:t>
            </a:r>
          </a:p>
        </p:txBody>
      </p:sp>
      <p:sp>
        <p:nvSpPr>
          <p:cNvPr id="18" name="Text Placeholder 10"/>
          <p:cNvSpPr>
            <a:spLocks noGrp="1"/>
          </p:cNvSpPr>
          <p:nvPr>
            <p:ph type="body" sz="quarter" idx="16" hasCustomPrompt="1"/>
          </p:nvPr>
        </p:nvSpPr>
        <p:spPr>
          <a:xfrm>
            <a:off x="978228" y="5885871"/>
            <a:ext cx="7518037" cy="266700"/>
          </a:xfrm>
        </p:spPr>
        <p:txBody>
          <a:bodyPr>
            <a:noAutofit/>
          </a:bodyPr>
          <a:lstStyle>
            <a:lvl1pPr marL="0" marR="0" indent="0" algn="l" defTabSz="914400" rtl="0" eaLnBrk="1" fontAlgn="auto" latinLnBrk="0" hangingPunct="1">
              <a:lnSpc>
                <a:spcPct val="100000"/>
              </a:lnSpc>
              <a:spcBef>
                <a:spcPct val="20000"/>
              </a:spcBef>
              <a:spcAft>
                <a:spcPts val="0"/>
              </a:spcAft>
              <a:buClr>
                <a:srgbClr val="4C4948"/>
              </a:buClr>
              <a:buSzTx/>
              <a:buFont typeface="Arial" panose="020B0604020202020204" pitchFamily="34" charset="0"/>
              <a:buNone/>
              <a:defRPr sz="1600">
                <a:solidFill>
                  <a:schemeClr val="accent2"/>
                </a:solidFill>
              </a:defRPr>
            </a:lvl1pPr>
          </a:lstStyle>
          <a:p>
            <a:pPr marL="0" marR="0" lvl="0" indent="0" algn="l" defTabSz="914400" rtl="0" eaLnBrk="1" fontAlgn="auto" latinLnBrk="0" hangingPunct="1">
              <a:lnSpc>
                <a:spcPct val="100000"/>
              </a:lnSpc>
              <a:spcBef>
                <a:spcPct val="20000"/>
              </a:spcBef>
              <a:spcAft>
                <a:spcPts val="0"/>
              </a:spcAft>
              <a:buClr>
                <a:srgbClr val="4C4948"/>
              </a:buClr>
              <a:buSzTx/>
              <a:buFont typeface="Arial" panose="020B0604020202020204" pitchFamily="34" charset="0"/>
              <a:buNone/>
              <a:defRPr/>
            </a:pPr>
            <a:r>
              <a:rPr lang="en-US" sz="1600" dirty="0">
                <a:solidFill>
                  <a:schemeClr val="accent2"/>
                </a:solidFill>
              </a:rPr>
              <a:t>Company Name</a:t>
            </a:r>
          </a:p>
        </p:txBody>
      </p:sp>
      <p:sp>
        <p:nvSpPr>
          <p:cNvPr id="20" name="Picture Placeholder 3"/>
          <p:cNvSpPr>
            <a:spLocks noGrp="1"/>
          </p:cNvSpPr>
          <p:nvPr>
            <p:ph type="pic" sz="quarter" idx="17"/>
          </p:nvPr>
        </p:nvSpPr>
        <p:spPr>
          <a:xfrm>
            <a:off x="0" y="0"/>
            <a:ext cx="12192000" cy="3429000"/>
          </a:xfrm>
        </p:spPr>
        <p:txBody>
          <a:bodyPr/>
          <a:lstStyle/>
          <a:p>
            <a:endParaRPr lang="en-US" dirty="0"/>
          </a:p>
        </p:txBody>
      </p:sp>
      <p:sp>
        <p:nvSpPr>
          <p:cNvPr id="22" name="Footer Placeholder 1"/>
          <p:cNvSpPr>
            <a:spLocks noGrp="1"/>
          </p:cNvSpPr>
          <p:nvPr>
            <p:ph type="ftr" sz="quarter" idx="18"/>
          </p:nvPr>
        </p:nvSpPr>
        <p:spPr>
          <a:xfrm>
            <a:off x="984128" y="6454777"/>
            <a:ext cx="7512138" cy="266700"/>
          </a:xfrm>
        </p:spPr>
        <p:txBody>
          <a:bodyPr lIns="0"/>
          <a:lstStyle/>
          <a:p>
            <a:r>
              <a:rPr lang="en-US" altLang="ja-JP" dirty="0"/>
              <a:t>Confidential - for internal use only</a:t>
            </a:r>
            <a:endParaRPr lang="ja-JP" altLang="en-US" dirty="0"/>
          </a:p>
        </p:txBody>
      </p:sp>
      <p:pic>
        <p:nvPicPr>
          <p:cNvPr id="12" name="Picture 12" descr="Takeda_Logo_Pos_RGB.emf"/>
          <p:cNvPicPr>
            <a:picLocks noChangeAspect="1"/>
          </p:cNvPicPr>
          <p:nvPr userDrawn="1"/>
        </p:nvPicPr>
        <p:blipFill>
          <a:blip r:embed="rId2" cstate="screen"/>
          <a:stretch>
            <a:fillRect/>
          </a:stretch>
        </p:blipFill>
        <p:spPr bwMode="auto">
          <a:xfrm>
            <a:off x="9771457" y="4143895"/>
            <a:ext cx="1417179" cy="476611"/>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裏表紙">
    <p:spTree>
      <p:nvGrpSpPr>
        <p:cNvPr id="1" name=""/>
        <p:cNvGrpSpPr/>
        <p:nvPr/>
      </p:nvGrpSpPr>
      <p:grpSpPr>
        <a:xfrm>
          <a:off x="0" y="0"/>
          <a:ext cx="0" cy="0"/>
          <a:chOff x="0" y="0"/>
          <a:chExt cx="0" cy="0"/>
        </a:xfrm>
      </p:grpSpPr>
      <p:sp>
        <p:nvSpPr>
          <p:cNvPr id="6" name="テキスト プレースホルダ 5"/>
          <p:cNvSpPr>
            <a:spLocks noGrp="1"/>
          </p:cNvSpPr>
          <p:nvPr>
            <p:ph type="body" sz="quarter" idx="10" hasCustomPrompt="1"/>
          </p:nvPr>
        </p:nvSpPr>
        <p:spPr>
          <a:xfrm>
            <a:off x="2591611" y="2565400"/>
            <a:ext cx="7008779" cy="1723136"/>
          </a:xfrm>
        </p:spPr>
        <p:txBody>
          <a:bodyPr anchor="ctr"/>
          <a:lstStyle>
            <a:lvl1pPr algn="ctr">
              <a:buNone/>
              <a:defRPr>
                <a:solidFill>
                  <a:schemeClr val="accent2"/>
                </a:solidFill>
                <a:latin typeface="Calibri" panose="020F0502020204030204" pitchFamily="34" charset="0"/>
                <a:ea typeface="+mj-ea"/>
                <a:cs typeface="Calibri" panose="020F0502020204030204" pitchFamily="34" charset="0"/>
              </a:defRPr>
            </a:lvl1pPr>
          </a:lstStyle>
          <a:p>
            <a:pPr lvl="0"/>
            <a:r>
              <a:rPr kumimoji="1" lang="en-US" altLang="ja-JP" dirty="0"/>
              <a:t>Click to add text</a:t>
            </a:r>
            <a:endParaRPr kumimoji="1" lang="ja-JP" altLang="en-US" dirty="0"/>
          </a:p>
        </p:txBody>
      </p:sp>
      <p:sp>
        <p:nvSpPr>
          <p:cNvPr id="8" name="TextBox 7"/>
          <p:cNvSpPr txBox="1"/>
          <p:nvPr userDrawn="1"/>
        </p:nvSpPr>
        <p:spPr>
          <a:xfrm>
            <a:off x="3659529" y="6457890"/>
            <a:ext cx="4872942" cy="338554"/>
          </a:xfrm>
          <a:prstGeom prst="rect">
            <a:avLst/>
          </a:prstGeom>
          <a:noFill/>
        </p:spPr>
        <p:txBody>
          <a:bodyPr wrap="square" rtlCol="0">
            <a:spAutoFit/>
          </a:bodyPr>
          <a:lstStyle/>
          <a:p>
            <a:pPr algn="ctr"/>
            <a:r>
              <a:rPr lang="en-US" sz="800" dirty="0">
                <a:solidFill>
                  <a:schemeClr val="accent2"/>
                </a:solidFill>
              </a:rPr>
              <a:t>© 2019 Takeda Pharmaceutical Company Limited. All rights reserved</a:t>
            </a:r>
          </a:p>
          <a:p>
            <a:pPr algn="ctr"/>
            <a:endParaRPr lang="en-US" sz="800" dirty="0">
              <a:solidFill>
                <a:schemeClr val="accent2"/>
              </a:solidFill>
            </a:endParaRPr>
          </a:p>
        </p:txBody>
      </p:sp>
      <p:pic>
        <p:nvPicPr>
          <p:cNvPr id="9" name="Picture 12" descr="Takeda_Logo_Pos_RGB.emf"/>
          <p:cNvPicPr>
            <a:picLocks noChangeAspect="1"/>
          </p:cNvPicPr>
          <p:nvPr userDrawn="1"/>
        </p:nvPicPr>
        <p:blipFill>
          <a:blip r:embed="rId2" cstate="screen"/>
          <a:stretch>
            <a:fillRect/>
          </a:stretch>
        </p:blipFill>
        <p:spPr bwMode="auto">
          <a:xfrm>
            <a:off x="5387411" y="5451550"/>
            <a:ext cx="1417179" cy="476611"/>
          </a:xfrm>
          <a:prstGeom prst="rect">
            <a:avLst/>
          </a:prstGeom>
          <a:noFill/>
          <a:ln w="9525">
            <a:noFill/>
            <a:miter lim="800000"/>
            <a:headEnd/>
            <a:tailEnd/>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a:p>
        </p:txBody>
      </p:sp>
      <p:sp>
        <p:nvSpPr>
          <p:cNvPr id="4" name="Title 3"/>
          <p:cNvSpPr>
            <a:spLocks noGrp="1"/>
          </p:cNvSpPr>
          <p:nvPr>
            <p:ph type="title"/>
          </p:nvPr>
        </p:nvSpPr>
        <p:spPr>
          <a:xfrm>
            <a:off x="345018" y="332076"/>
            <a:ext cx="10727601" cy="776139"/>
          </a:xfrm>
        </p:spPr>
        <p:txBody>
          <a:bodyPr/>
          <a:lstStyle/>
          <a:p>
            <a:r>
              <a:rPr lang="en-US"/>
              <a:t>Click to edit Master title style</a:t>
            </a:r>
          </a:p>
        </p:txBody>
      </p:sp>
      <p:sp>
        <p:nvSpPr>
          <p:cNvPr id="5" name="Text Placeholder 4"/>
          <p:cNvSpPr>
            <a:spLocks noGrp="1"/>
          </p:cNvSpPr>
          <p:nvPr>
            <p:ph type="body" sz="quarter" idx="15"/>
          </p:nvPr>
        </p:nvSpPr>
        <p:spPr>
          <a:xfrm>
            <a:off x="345018" y="1303867"/>
            <a:ext cx="11497733" cy="479213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Shor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0" y="-5028"/>
            <a:ext cx="12192000" cy="6854488"/>
          </a:xfrm>
          <a:prstGeom prst="rect">
            <a:avLst/>
          </a:prstGeom>
        </p:spPr>
      </p:pic>
      <p:sp>
        <p:nvSpPr>
          <p:cNvPr id="8" name="Content Placeholder 5"/>
          <p:cNvSpPr>
            <a:spLocks noGrp="1"/>
          </p:cNvSpPr>
          <p:nvPr>
            <p:ph sz="quarter" idx="11" hasCustomPrompt="1"/>
          </p:nvPr>
        </p:nvSpPr>
        <p:spPr>
          <a:xfrm>
            <a:off x="643977" y="5223285"/>
            <a:ext cx="3456185" cy="593441"/>
          </a:xfrm>
          <a:prstGeom prst="rect">
            <a:avLst/>
          </a:prstGeom>
        </p:spPr>
        <p:txBody>
          <a:bodyPr>
            <a:noAutofit/>
          </a:bodyPr>
          <a:lstStyle>
            <a:lvl1pPr marL="0" indent="0" algn="ctr">
              <a:buNone/>
              <a:defRPr sz="1465" b="0">
                <a:solidFill>
                  <a:schemeClr val="tx1"/>
                </a:solidFill>
                <a:latin typeface="+mj-lt"/>
              </a:defRPr>
            </a:lvl1pPr>
          </a:lstStyle>
          <a:p>
            <a:pPr lvl="0"/>
            <a:r>
              <a:rPr lang="en-US"/>
              <a:t>Presentation Name (1 or 2 Lines)</a:t>
            </a:r>
          </a:p>
        </p:txBody>
      </p:sp>
      <p:sp>
        <p:nvSpPr>
          <p:cNvPr id="12" name="Content Placeholder 5"/>
          <p:cNvSpPr>
            <a:spLocks noGrp="1"/>
          </p:cNvSpPr>
          <p:nvPr>
            <p:ph sz="quarter" idx="12" hasCustomPrompt="1"/>
          </p:nvPr>
        </p:nvSpPr>
        <p:spPr>
          <a:xfrm>
            <a:off x="643974" y="5816726"/>
            <a:ext cx="3456185" cy="593441"/>
          </a:xfrm>
          <a:prstGeom prst="rect">
            <a:avLst/>
          </a:prstGeom>
        </p:spPr>
        <p:txBody>
          <a:bodyPr>
            <a:noAutofit/>
          </a:bodyPr>
          <a:lstStyle>
            <a:lvl1pPr marL="0" indent="0" algn="ctr">
              <a:buNone/>
              <a:defRPr sz="1200" b="0">
                <a:solidFill>
                  <a:schemeClr val="tx1"/>
                </a:solidFill>
                <a:latin typeface="+mj-lt"/>
              </a:defRPr>
            </a:lvl1pPr>
          </a:lstStyle>
          <a:p>
            <a:pPr lvl="0"/>
            <a:r>
              <a:rPr lang="en-US"/>
              <a:t>Presenter(s)</a:t>
            </a:r>
          </a:p>
          <a:p>
            <a:pPr lvl="0"/>
            <a:r>
              <a:rPr lang="en-US"/>
              <a:t>1 or 2 lines</a:t>
            </a:r>
          </a:p>
          <a:p>
            <a:pPr lvl="0"/>
            <a:endParaRPr lang="en-US"/>
          </a:p>
        </p:txBody>
      </p:sp>
      <p:sp>
        <p:nvSpPr>
          <p:cNvPr id="13" name="Content Placeholder 5"/>
          <p:cNvSpPr>
            <a:spLocks noGrp="1"/>
          </p:cNvSpPr>
          <p:nvPr>
            <p:ph sz="quarter" idx="13" hasCustomPrompt="1"/>
          </p:nvPr>
        </p:nvSpPr>
        <p:spPr>
          <a:xfrm>
            <a:off x="643974" y="6410169"/>
            <a:ext cx="3456185" cy="439292"/>
          </a:xfrm>
          <a:prstGeom prst="rect">
            <a:avLst/>
          </a:prstGeom>
        </p:spPr>
        <p:txBody>
          <a:bodyPr>
            <a:noAutofit/>
          </a:bodyPr>
          <a:lstStyle>
            <a:lvl1pPr marL="0" indent="0" algn="ctr">
              <a:buNone/>
              <a:defRPr sz="1200" b="0">
                <a:solidFill>
                  <a:schemeClr val="tx1"/>
                </a:solidFill>
                <a:latin typeface="+mj-lt"/>
              </a:defRPr>
            </a:lvl1pPr>
          </a:lstStyle>
          <a:p>
            <a:pPr lvl="0"/>
            <a:r>
              <a:rPr lang="en-US"/>
              <a:t>Date</a:t>
            </a:r>
          </a:p>
        </p:txBody>
      </p:sp>
      <p:grpSp>
        <p:nvGrpSpPr>
          <p:cNvPr id="6" name="Group 19"/>
          <p:cNvGrpSpPr>
            <a:grpSpLocks noChangeAspect="1"/>
          </p:cNvGrpSpPr>
          <p:nvPr userDrawn="1"/>
        </p:nvGrpSpPr>
        <p:grpSpPr>
          <a:xfrm>
            <a:off x="1777502" y="1226830"/>
            <a:ext cx="1194812" cy="326765"/>
            <a:chOff x="465138" y="401986"/>
            <a:chExt cx="2182663" cy="633435"/>
          </a:xfrm>
        </p:grpSpPr>
        <p:pic>
          <p:nvPicPr>
            <p:cNvPr id="7" name="Picture 20"/>
            <p:cNvPicPr>
              <a:picLocks noChangeAspect="1" noChangeArrowheads="1"/>
            </p:cNvPicPr>
            <p:nvPr userDrawn="1"/>
          </p:nvPicPr>
          <p:blipFill>
            <a:blip r:embed="rId3" cstate="screen">
              <a:lum bright="-100000"/>
              <a:extLst>
                <a:ext uri="{28A0092B-C50C-407E-A947-70E740481C1C}">
                  <a14:useLocalDpi xmlns:a14="http://schemas.microsoft.com/office/drawing/2010/main" val="0"/>
                </a:ext>
              </a:extLst>
            </a:blip>
            <a:srcRect/>
            <a:stretch>
              <a:fillRect/>
            </a:stretch>
          </p:blipFill>
          <p:spPr bwMode="auto">
            <a:xfrm>
              <a:off x="465138" y="650103"/>
              <a:ext cx="2182663" cy="38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reeform 22"/>
            <p:cNvSpPr/>
            <p:nvPr/>
          </p:nvSpPr>
          <p:spPr>
            <a:xfrm>
              <a:off x="1746987" y="401986"/>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1" fmla="*/ 0 w 4457700"/>
                <a:gd name="connsiteY0-2" fmla="*/ 0 h 4552950"/>
                <a:gd name="connsiteX1-3" fmla="*/ 4457700 w 4457700"/>
                <a:gd name="connsiteY1-4" fmla="*/ 1824037 h 4552950"/>
                <a:gd name="connsiteX2-5" fmla="*/ 4457700 w 4457700"/>
                <a:gd name="connsiteY2-6" fmla="*/ 2743200 h 4552950"/>
                <a:gd name="connsiteX3-7" fmla="*/ 0 w 4457700"/>
                <a:gd name="connsiteY3-8" fmla="*/ 4552950 h 4552950"/>
                <a:gd name="connsiteX4-9" fmla="*/ 0 w 4457700"/>
                <a:gd name="connsiteY4-10" fmla="*/ 3543300 h 4552950"/>
                <a:gd name="connsiteX5-11" fmla="*/ 3282950 w 4457700"/>
                <a:gd name="connsiteY5-12" fmla="*/ 2286000 h 4552950"/>
                <a:gd name="connsiteX6-13" fmla="*/ 0 w 4457700"/>
                <a:gd name="connsiteY6-14" fmla="*/ 1016000 h 4552950"/>
                <a:gd name="connsiteX7-15" fmla="*/ 0 w 4457700"/>
                <a:gd name="connsiteY7-16" fmla="*/ 0 h 4552950"/>
                <a:gd name="connsiteX0-17" fmla="*/ 0 w 4457700"/>
                <a:gd name="connsiteY0-18" fmla="*/ 0 h 4552950"/>
                <a:gd name="connsiteX1-19" fmla="*/ 4457700 w 4457700"/>
                <a:gd name="connsiteY1-20" fmla="*/ 1816893 h 4552950"/>
                <a:gd name="connsiteX2-21" fmla="*/ 4457700 w 4457700"/>
                <a:gd name="connsiteY2-22" fmla="*/ 2743200 h 4552950"/>
                <a:gd name="connsiteX3-23" fmla="*/ 0 w 4457700"/>
                <a:gd name="connsiteY3-24" fmla="*/ 4552950 h 4552950"/>
                <a:gd name="connsiteX4-25" fmla="*/ 0 w 4457700"/>
                <a:gd name="connsiteY4-26" fmla="*/ 3543300 h 4552950"/>
                <a:gd name="connsiteX5-27" fmla="*/ 3282950 w 4457700"/>
                <a:gd name="connsiteY5-28" fmla="*/ 2286000 h 4552950"/>
                <a:gd name="connsiteX6-29" fmla="*/ 0 w 4457700"/>
                <a:gd name="connsiteY6-30" fmla="*/ 1016000 h 4552950"/>
                <a:gd name="connsiteX7-31" fmla="*/ 0 w 4457700"/>
                <a:gd name="connsiteY7-32" fmla="*/ 0 h 4552950"/>
                <a:gd name="connsiteX0-33" fmla="*/ 0 w 4462462"/>
                <a:gd name="connsiteY0-34" fmla="*/ 0 h 4552950"/>
                <a:gd name="connsiteX1-35" fmla="*/ 4462462 w 4462462"/>
                <a:gd name="connsiteY1-36" fmla="*/ 1819275 h 4552950"/>
                <a:gd name="connsiteX2-37" fmla="*/ 4457700 w 4462462"/>
                <a:gd name="connsiteY2-38" fmla="*/ 2743200 h 4552950"/>
                <a:gd name="connsiteX3-39" fmla="*/ 0 w 4462462"/>
                <a:gd name="connsiteY3-40" fmla="*/ 4552950 h 4552950"/>
                <a:gd name="connsiteX4-41" fmla="*/ 0 w 4462462"/>
                <a:gd name="connsiteY4-42" fmla="*/ 3543300 h 4552950"/>
                <a:gd name="connsiteX5-43" fmla="*/ 3282950 w 4462462"/>
                <a:gd name="connsiteY5-44" fmla="*/ 2286000 h 4552950"/>
                <a:gd name="connsiteX6-45" fmla="*/ 0 w 4462462"/>
                <a:gd name="connsiteY6-46" fmla="*/ 1016000 h 4552950"/>
                <a:gd name="connsiteX7-47" fmla="*/ 0 w 4462462"/>
                <a:gd name="connsiteY7-48" fmla="*/ 0 h 4552950"/>
                <a:gd name="connsiteX0-49" fmla="*/ 0 w 4462921"/>
                <a:gd name="connsiteY0-50" fmla="*/ 0 h 4552950"/>
                <a:gd name="connsiteX1-51" fmla="*/ 4462462 w 4462921"/>
                <a:gd name="connsiteY1-52" fmla="*/ 1819275 h 4552950"/>
                <a:gd name="connsiteX2-53" fmla="*/ 4462463 w 4462921"/>
                <a:gd name="connsiteY2-54" fmla="*/ 2747962 h 4552950"/>
                <a:gd name="connsiteX3-55" fmla="*/ 0 w 4462921"/>
                <a:gd name="connsiteY3-56" fmla="*/ 4552950 h 4552950"/>
                <a:gd name="connsiteX4-57" fmla="*/ 0 w 4462921"/>
                <a:gd name="connsiteY4-58" fmla="*/ 3543300 h 4552950"/>
                <a:gd name="connsiteX5-59" fmla="*/ 3282950 w 4462921"/>
                <a:gd name="connsiteY5-60" fmla="*/ 2286000 h 4552950"/>
                <a:gd name="connsiteX6-61" fmla="*/ 0 w 4462921"/>
                <a:gd name="connsiteY6-62" fmla="*/ 1016000 h 4552950"/>
                <a:gd name="connsiteX7-63" fmla="*/ 0 w 4462921"/>
                <a:gd name="connsiteY7-64" fmla="*/ 0 h 4552950"/>
                <a:gd name="connsiteX0-65" fmla="*/ 0 w 4462921"/>
                <a:gd name="connsiteY0-66" fmla="*/ 0 h 4552950"/>
                <a:gd name="connsiteX1-67" fmla="*/ 4462462 w 4462921"/>
                <a:gd name="connsiteY1-68" fmla="*/ 1819275 h 4552950"/>
                <a:gd name="connsiteX2-69" fmla="*/ 4462463 w 4462921"/>
                <a:gd name="connsiteY2-70" fmla="*/ 2747962 h 4552950"/>
                <a:gd name="connsiteX3-71" fmla="*/ 0 w 4462921"/>
                <a:gd name="connsiteY3-72" fmla="*/ 4552950 h 4552950"/>
                <a:gd name="connsiteX4-73" fmla="*/ 0 w 4462921"/>
                <a:gd name="connsiteY4-74" fmla="*/ 3543300 h 4552950"/>
                <a:gd name="connsiteX5-75" fmla="*/ 3282950 w 4462921"/>
                <a:gd name="connsiteY5-76" fmla="*/ 2286000 h 4552950"/>
                <a:gd name="connsiteX6-77" fmla="*/ 0 w 4462921"/>
                <a:gd name="connsiteY6-78" fmla="*/ 1016000 h 4552950"/>
                <a:gd name="connsiteX7-79" fmla="*/ 0 w 4462921"/>
                <a:gd name="connsiteY7-80" fmla="*/ 0 h 4552950"/>
                <a:gd name="connsiteX0-81" fmla="*/ 0 w 4462921"/>
                <a:gd name="connsiteY0-82" fmla="*/ 0 h 4560094"/>
                <a:gd name="connsiteX1-83" fmla="*/ 4462462 w 4462921"/>
                <a:gd name="connsiteY1-84" fmla="*/ 1819275 h 4560094"/>
                <a:gd name="connsiteX2-85" fmla="*/ 4462463 w 4462921"/>
                <a:gd name="connsiteY2-86" fmla="*/ 2747962 h 4560094"/>
                <a:gd name="connsiteX3-87" fmla="*/ 2381 w 4462921"/>
                <a:gd name="connsiteY3-88" fmla="*/ 4560094 h 4560094"/>
                <a:gd name="connsiteX4-89" fmla="*/ 0 w 4462921"/>
                <a:gd name="connsiteY4-90" fmla="*/ 3543300 h 4560094"/>
                <a:gd name="connsiteX5-91" fmla="*/ 3282950 w 4462921"/>
                <a:gd name="connsiteY5-92" fmla="*/ 2286000 h 4560094"/>
                <a:gd name="connsiteX6-93" fmla="*/ 0 w 4462921"/>
                <a:gd name="connsiteY6-94" fmla="*/ 1016000 h 4560094"/>
                <a:gd name="connsiteX7-95" fmla="*/ 0 w 4462921"/>
                <a:gd name="connsiteY7-96" fmla="*/ 0 h 4560094"/>
                <a:gd name="connsiteX0-97" fmla="*/ 0 w 4462921"/>
                <a:gd name="connsiteY0-98" fmla="*/ 0 h 4560094"/>
                <a:gd name="connsiteX1-99" fmla="*/ 4462462 w 4462921"/>
                <a:gd name="connsiteY1-100" fmla="*/ 1819275 h 4560094"/>
                <a:gd name="connsiteX2-101" fmla="*/ 4462463 w 4462921"/>
                <a:gd name="connsiteY2-102" fmla="*/ 2747962 h 4560094"/>
                <a:gd name="connsiteX3-103" fmla="*/ 2381 w 4462921"/>
                <a:gd name="connsiteY3-104" fmla="*/ 4560094 h 4560094"/>
                <a:gd name="connsiteX4-105" fmla="*/ 0 w 4462921"/>
                <a:gd name="connsiteY4-106" fmla="*/ 3543300 h 4560094"/>
                <a:gd name="connsiteX5-107" fmla="*/ 3275807 w 4462921"/>
                <a:gd name="connsiteY5-108" fmla="*/ 2286000 h 4560094"/>
                <a:gd name="connsiteX6-109" fmla="*/ 0 w 4462921"/>
                <a:gd name="connsiteY6-110" fmla="*/ 1016000 h 4560094"/>
                <a:gd name="connsiteX7-111" fmla="*/ 0 w 4462921"/>
                <a:gd name="connsiteY7-112" fmla="*/ 0 h 4560094"/>
                <a:gd name="connsiteX0-113" fmla="*/ 0 w 4462921"/>
                <a:gd name="connsiteY0-114" fmla="*/ 0 h 4557713"/>
                <a:gd name="connsiteX1-115" fmla="*/ 4462462 w 4462921"/>
                <a:gd name="connsiteY1-116" fmla="*/ 1819275 h 4557713"/>
                <a:gd name="connsiteX2-117" fmla="*/ 4462463 w 4462921"/>
                <a:gd name="connsiteY2-118" fmla="*/ 2747962 h 4557713"/>
                <a:gd name="connsiteX3-119" fmla="*/ 2381 w 4462921"/>
                <a:gd name="connsiteY3-120" fmla="*/ 4557713 h 4557713"/>
                <a:gd name="connsiteX4-121" fmla="*/ 0 w 4462921"/>
                <a:gd name="connsiteY4-122" fmla="*/ 3543300 h 4557713"/>
                <a:gd name="connsiteX5-123" fmla="*/ 3275807 w 4462921"/>
                <a:gd name="connsiteY5-124" fmla="*/ 2286000 h 4557713"/>
                <a:gd name="connsiteX6-125" fmla="*/ 0 w 4462921"/>
                <a:gd name="connsiteY6-126" fmla="*/ 1016000 h 4557713"/>
                <a:gd name="connsiteX7-127" fmla="*/ 0 w 4462921"/>
                <a:gd name="connsiteY7-128" fmla="*/ 0 h 4557713"/>
                <a:gd name="connsiteX0-129" fmla="*/ 0 w 4462921"/>
                <a:gd name="connsiteY0-130" fmla="*/ 0 h 4562475"/>
                <a:gd name="connsiteX1-131" fmla="*/ 4462462 w 4462921"/>
                <a:gd name="connsiteY1-132" fmla="*/ 1819275 h 4562475"/>
                <a:gd name="connsiteX2-133" fmla="*/ 4462463 w 4462921"/>
                <a:gd name="connsiteY2-134" fmla="*/ 2747962 h 4562475"/>
                <a:gd name="connsiteX3-135" fmla="*/ 2381 w 4462921"/>
                <a:gd name="connsiteY3-136" fmla="*/ 4562475 h 4562475"/>
                <a:gd name="connsiteX4-137" fmla="*/ 0 w 4462921"/>
                <a:gd name="connsiteY4-138" fmla="*/ 3543300 h 4562475"/>
                <a:gd name="connsiteX5-139" fmla="*/ 3275807 w 4462921"/>
                <a:gd name="connsiteY5-140" fmla="*/ 2286000 h 4562475"/>
                <a:gd name="connsiteX6-141" fmla="*/ 0 w 4462921"/>
                <a:gd name="connsiteY6-142" fmla="*/ 1016000 h 4562475"/>
                <a:gd name="connsiteX7-143" fmla="*/ 0 w 4462921"/>
                <a:gd name="connsiteY7-144" fmla="*/ 0 h 4562475"/>
                <a:gd name="connsiteX0-145" fmla="*/ 2486 w 4465407"/>
                <a:gd name="connsiteY0-146" fmla="*/ 0 h 4564856"/>
                <a:gd name="connsiteX1-147" fmla="*/ 4464948 w 4465407"/>
                <a:gd name="connsiteY1-148" fmla="*/ 1819275 h 4564856"/>
                <a:gd name="connsiteX2-149" fmla="*/ 4464949 w 4465407"/>
                <a:gd name="connsiteY2-150" fmla="*/ 2747962 h 4564856"/>
                <a:gd name="connsiteX3-151" fmla="*/ 105 w 4465407"/>
                <a:gd name="connsiteY3-152" fmla="*/ 4564856 h 4564856"/>
                <a:gd name="connsiteX4-153" fmla="*/ 2486 w 4465407"/>
                <a:gd name="connsiteY4-154" fmla="*/ 3543300 h 4564856"/>
                <a:gd name="connsiteX5-155" fmla="*/ 3278293 w 4465407"/>
                <a:gd name="connsiteY5-156" fmla="*/ 2286000 h 4564856"/>
                <a:gd name="connsiteX6-157" fmla="*/ 2486 w 4465407"/>
                <a:gd name="connsiteY6-158" fmla="*/ 1016000 h 4564856"/>
                <a:gd name="connsiteX7-159" fmla="*/ 2486 w 4465407"/>
                <a:gd name="connsiteY7-160" fmla="*/ 0 h 4564856"/>
                <a:gd name="connsiteX0-161" fmla="*/ 2610 w 4465531"/>
                <a:gd name="connsiteY0-162" fmla="*/ 0 h 4564856"/>
                <a:gd name="connsiteX1-163" fmla="*/ 4465072 w 4465531"/>
                <a:gd name="connsiteY1-164" fmla="*/ 1819275 h 4564856"/>
                <a:gd name="connsiteX2-165" fmla="*/ 4465073 w 4465531"/>
                <a:gd name="connsiteY2-166" fmla="*/ 2747962 h 4564856"/>
                <a:gd name="connsiteX3-167" fmla="*/ 229 w 4465531"/>
                <a:gd name="connsiteY3-168" fmla="*/ 4564856 h 4564856"/>
                <a:gd name="connsiteX4-169" fmla="*/ 228 w 4465531"/>
                <a:gd name="connsiteY4-170" fmla="*/ 3545681 h 4564856"/>
                <a:gd name="connsiteX5-171" fmla="*/ 3278417 w 4465531"/>
                <a:gd name="connsiteY5-172" fmla="*/ 2286000 h 4564856"/>
                <a:gd name="connsiteX6-173" fmla="*/ 2610 w 4465531"/>
                <a:gd name="connsiteY6-174" fmla="*/ 1016000 h 4564856"/>
                <a:gd name="connsiteX7-175" fmla="*/ 2610 w 4465531"/>
                <a:gd name="connsiteY7-176" fmla="*/ 0 h 4564856"/>
                <a:gd name="connsiteX0-177" fmla="*/ 2610 w 4465531"/>
                <a:gd name="connsiteY0-178" fmla="*/ 0 h 4564856"/>
                <a:gd name="connsiteX1-179" fmla="*/ 4465072 w 4465531"/>
                <a:gd name="connsiteY1-180" fmla="*/ 1819275 h 4564856"/>
                <a:gd name="connsiteX2-181" fmla="*/ 4465073 w 4465531"/>
                <a:gd name="connsiteY2-182" fmla="*/ 2750343 h 4564856"/>
                <a:gd name="connsiteX3-183" fmla="*/ 229 w 4465531"/>
                <a:gd name="connsiteY3-184" fmla="*/ 4564856 h 4564856"/>
                <a:gd name="connsiteX4-185" fmla="*/ 228 w 4465531"/>
                <a:gd name="connsiteY4-186" fmla="*/ 3545681 h 4564856"/>
                <a:gd name="connsiteX5-187" fmla="*/ 3278417 w 4465531"/>
                <a:gd name="connsiteY5-188" fmla="*/ 2286000 h 4564856"/>
                <a:gd name="connsiteX6-189" fmla="*/ 2610 w 4465531"/>
                <a:gd name="connsiteY6-190" fmla="*/ 1016000 h 4564856"/>
                <a:gd name="connsiteX7-191" fmla="*/ 2610 w 4465531"/>
                <a:gd name="connsiteY7-192" fmla="*/ 0 h 4564856"/>
                <a:gd name="connsiteX0-193" fmla="*/ 2610 w 4465531"/>
                <a:gd name="connsiteY0-194" fmla="*/ 0 h 4564856"/>
                <a:gd name="connsiteX1-195" fmla="*/ 4465072 w 4465531"/>
                <a:gd name="connsiteY1-196" fmla="*/ 1819275 h 4564856"/>
                <a:gd name="connsiteX2-197" fmla="*/ 4465073 w 4465531"/>
                <a:gd name="connsiteY2-198" fmla="*/ 2755106 h 4564856"/>
                <a:gd name="connsiteX3-199" fmla="*/ 229 w 4465531"/>
                <a:gd name="connsiteY3-200" fmla="*/ 4564856 h 4564856"/>
                <a:gd name="connsiteX4-201" fmla="*/ 228 w 4465531"/>
                <a:gd name="connsiteY4-202" fmla="*/ 3545681 h 4564856"/>
                <a:gd name="connsiteX5-203" fmla="*/ 3278417 w 4465531"/>
                <a:gd name="connsiteY5-204" fmla="*/ 2286000 h 4564856"/>
                <a:gd name="connsiteX6-205" fmla="*/ 2610 w 4465531"/>
                <a:gd name="connsiteY6-206" fmla="*/ 1016000 h 4564856"/>
                <a:gd name="connsiteX7-207" fmla="*/ 2610 w 4465531"/>
                <a:gd name="connsiteY7-208" fmla="*/ 0 h 4564856"/>
                <a:gd name="connsiteX0-209" fmla="*/ 2610 w 4467453"/>
                <a:gd name="connsiteY0-210" fmla="*/ 0 h 4564856"/>
                <a:gd name="connsiteX1-211" fmla="*/ 4467453 w 4467453"/>
                <a:gd name="connsiteY1-212" fmla="*/ 1816894 h 4564856"/>
                <a:gd name="connsiteX2-213" fmla="*/ 4465073 w 4467453"/>
                <a:gd name="connsiteY2-214" fmla="*/ 2755106 h 4564856"/>
                <a:gd name="connsiteX3-215" fmla="*/ 229 w 4467453"/>
                <a:gd name="connsiteY3-216" fmla="*/ 4564856 h 4564856"/>
                <a:gd name="connsiteX4-217" fmla="*/ 228 w 4467453"/>
                <a:gd name="connsiteY4-218" fmla="*/ 3545681 h 4564856"/>
                <a:gd name="connsiteX5-219" fmla="*/ 3278417 w 4467453"/>
                <a:gd name="connsiteY5-220" fmla="*/ 2286000 h 4564856"/>
                <a:gd name="connsiteX6-221" fmla="*/ 2610 w 4467453"/>
                <a:gd name="connsiteY6-222" fmla="*/ 1016000 h 4564856"/>
                <a:gd name="connsiteX7-223" fmla="*/ 2610 w 4467453"/>
                <a:gd name="connsiteY7-224" fmla="*/ 0 h 4564856"/>
                <a:gd name="connsiteX0-225" fmla="*/ 2610 w 4467453"/>
                <a:gd name="connsiteY0-226" fmla="*/ 0 h 4564856"/>
                <a:gd name="connsiteX1-227" fmla="*/ 4467453 w 4467453"/>
                <a:gd name="connsiteY1-228" fmla="*/ 1816894 h 4564856"/>
                <a:gd name="connsiteX2-229" fmla="*/ 4465073 w 4467453"/>
                <a:gd name="connsiteY2-230" fmla="*/ 2755106 h 4564856"/>
                <a:gd name="connsiteX3-231" fmla="*/ 229 w 4467453"/>
                <a:gd name="connsiteY3-232" fmla="*/ 4564856 h 4564856"/>
                <a:gd name="connsiteX4-233" fmla="*/ 228 w 4467453"/>
                <a:gd name="connsiteY4-234" fmla="*/ 3545681 h 4564856"/>
                <a:gd name="connsiteX5-235" fmla="*/ 3278417 w 4467453"/>
                <a:gd name="connsiteY5-236" fmla="*/ 2286000 h 4564856"/>
                <a:gd name="connsiteX6-237" fmla="*/ 2610 w 4467453"/>
                <a:gd name="connsiteY6-238" fmla="*/ 1020763 h 4564856"/>
                <a:gd name="connsiteX7-239" fmla="*/ 2610 w 4467453"/>
                <a:gd name="connsiteY7-240" fmla="*/ 0 h 4564856"/>
                <a:gd name="connsiteX0-241" fmla="*/ 2610 w 4467453"/>
                <a:gd name="connsiteY0-242" fmla="*/ 0 h 4564856"/>
                <a:gd name="connsiteX1-243" fmla="*/ 4467453 w 4467453"/>
                <a:gd name="connsiteY1-244" fmla="*/ 1816894 h 4564856"/>
                <a:gd name="connsiteX2-245" fmla="*/ 4465073 w 4467453"/>
                <a:gd name="connsiteY2-246" fmla="*/ 2755106 h 4564856"/>
                <a:gd name="connsiteX3-247" fmla="*/ 229 w 4467453"/>
                <a:gd name="connsiteY3-248" fmla="*/ 4564856 h 4564856"/>
                <a:gd name="connsiteX4-249" fmla="*/ 228 w 4467453"/>
                <a:gd name="connsiteY4-250" fmla="*/ 3545681 h 4564856"/>
                <a:gd name="connsiteX5-251" fmla="*/ 3271273 w 4467453"/>
                <a:gd name="connsiteY5-252" fmla="*/ 2288382 h 4564856"/>
                <a:gd name="connsiteX6-253" fmla="*/ 2610 w 4467453"/>
                <a:gd name="connsiteY6-254" fmla="*/ 1020763 h 4564856"/>
                <a:gd name="connsiteX7-255" fmla="*/ 2610 w 4467453"/>
                <a:gd name="connsiteY7-256" fmla="*/ 0 h 4564856"/>
                <a:gd name="connsiteX0-257" fmla="*/ 2610 w 4467453"/>
                <a:gd name="connsiteY0-258" fmla="*/ 0 h 4564856"/>
                <a:gd name="connsiteX1-259" fmla="*/ 4467453 w 4467453"/>
                <a:gd name="connsiteY1-260" fmla="*/ 1816894 h 4564856"/>
                <a:gd name="connsiteX2-261" fmla="*/ 4465073 w 4467453"/>
                <a:gd name="connsiteY2-262" fmla="*/ 2755106 h 4564856"/>
                <a:gd name="connsiteX3-263" fmla="*/ 229 w 4467453"/>
                <a:gd name="connsiteY3-264" fmla="*/ 4564856 h 4564856"/>
                <a:gd name="connsiteX4-265" fmla="*/ 228 w 4467453"/>
                <a:gd name="connsiteY4-266" fmla="*/ 3545681 h 4564856"/>
                <a:gd name="connsiteX5-267" fmla="*/ 3271273 w 4467453"/>
                <a:gd name="connsiteY5-268" fmla="*/ 2288382 h 4564856"/>
                <a:gd name="connsiteX6-269" fmla="*/ 2610 w 4467453"/>
                <a:gd name="connsiteY6-270" fmla="*/ 1020763 h 4564856"/>
                <a:gd name="connsiteX7-271" fmla="*/ 2610 w 4467453"/>
                <a:gd name="connsiteY7-272" fmla="*/ 0 h 4564856"/>
                <a:gd name="connsiteX0-273" fmla="*/ 2610 w 4465530"/>
                <a:gd name="connsiteY0-274" fmla="*/ 0 h 4564856"/>
                <a:gd name="connsiteX1-275" fmla="*/ 4465071 w 4465530"/>
                <a:gd name="connsiteY1-276" fmla="*/ 1819275 h 4564856"/>
                <a:gd name="connsiteX2-277" fmla="*/ 4465073 w 4465530"/>
                <a:gd name="connsiteY2-278" fmla="*/ 2755106 h 4564856"/>
                <a:gd name="connsiteX3-279" fmla="*/ 229 w 4465530"/>
                <a:gd name="connsiteY3-280" fmla="*/ 4564856 h 4564856"/>
                <a:gd name="connsiteX4-281" fmla="*/ 228 w 4465530"/>
                <a:gd name="connsiteY4-282" fmla="*/ 3545681 h 4564856"/>
                <a:gd name="connsiteX5-283" fmla="*/ 3271273 w 4465530"/>
                <a:gd name="connsiteY5-284" fmla="*/ 2288382 h 4564856"/>
                <a:gd name="connsiteX6-285" fmla="*/ 2610 w 4465530"/>
                <a:gd name="connsiteY6-286" fmla="*/ 1020763 h 4564856"/>
                <a:gd name="connsiteX7-287" fmla="*/ 2610 w 4465530"/>
                <a:gd name="connsiteY7-288" fmla="*/ 0 h 4564856"/>
                <a:gd name="connsiteX0-289" fmla="*/ 2610 w 4465530"/>
                <a:gd name="connsiteY0-290" fmla="*/ 0 h 4564856"/>
                <a:gd name="connsiteX1-291" fmla="*/ 4465071 w 4465530"/>
                <a:gd name="connsiteY1-292" fmla="*/ 1812131 h 4564856"/>
                <a:gd name="connsiteX2-293" fmla="*/ 4465073 w 4465530"/>
                <a:gd name="connsiteY2-294" fmla="*/ 2755106 h 4564856"/>
                <a:gd name="connsiteX3-295" fmla="*/ 229 w 4465530"/>
                <a:gd name="connsiteY3-296" fmla="*/ 4564856 h 4564856"/>
                <a:gd name="connsiteX4-297" fmla="*/ 228 w 4465530"/>
                <a:gd name="connsiteY4-298" fmla="*/ 3545681 h 4564856"/>
                <a:gd name="connsiteX5-299" fmla="*/ 3271273 w 4465530"/>
                <a:gd name="connsiteY5-300" fmla="*/ 2288382 h 4564856"/>
                <a:gd name="connsiteX6-301" fmla="*/ 2610 w 4465530"/>
                <a:gd name="connsiteY6-302" fmla="*/ 1020763 h 4564856"/>
                <a:gd name="connsiteX7-303" fmla="*/ 2610 w 4465530"/>
                <a:gd name="connsiteY7-304" fmla="*/ 0 h 4564856"/>
                <a:gd name="connsiteX0-305" fmla="*/ 2610 w 4465530"/>
                <a:gd name="connsiteY0-306" fmla="*/ 0 h 4564856"/>
                <a:gd name="connsiteX1-307" fmla="*/ 4465071 w 4465530"/>
                <a:gd name="connsiteY1-308" fmla="*/ 1812131 h 4564856"/>
                <a:gd name="connsiteX2-309" fmla="*/ 4465073 w 4465530"/>
                <a:gd name="connsiteY2-310" fmla="*/ 2755106 h 4564856"/>
                <a:gd name="connsiteX3-311" fmla="*/ 229 w 4465530"/>
                <a:gd name="connsiteY3-312" fmla="*/ 4564856 h 4564856"/>
                <a:gd name="connsiteX4-313" fmla="*/ 228 w 4465530"/>
                <a:gd name="connsiteY4-314" fmla="*/ 3545681 h 4564856"/>
                <a:gd name="connsiteX5-315" fmla="*/ 3271273 w 4465530"/>
                <a:gd name="connsiteY5-316" fmla="*/ 2288382 h 4564856"/>
                <a:gd name="connsiteX6-317" fmla="*/ 2610 w 4465530"/>
                <a:gd name="connsiteY6-318" fmla="*/ 1023145 h 4564856"/>
                <a:gd name="connsiteX7-319" fmla="*/ 2610 w 4465530"/>
                <a:gd name="connsiteY7-320" fmla="*/ 0 h 4564856"/>
                <a:gd name="connsiteX0-321" fmla="*/ 2610 w 4465530"/>
                <a:gd name="connsiteY0-322" fmla="*/ 0 h 4564856"/>
                <a:gd name="connsiteX1-323" fmla="*/ 4465071 w 4465530"/>
                <a:gd name="connsiteY1-324" fmla="*/ 1812131 h 4564856"/>
                <a:gd name="connsiteX2-325" fmla="*/ 4465073 w 4465530"/>
                <a:gd name="connsiteY2-326" fmla="*/ 2755106 h 4564856"/>
                <a:gd name="connsiteX3-327" fmla="*/ 229 w 4465530"/>
                <a:gd name="connsiteY3-328" fmla="*/ 4564856 h 4564856"/>
                <a:gd name="connsiteX4-329" fmla="*/ 228 w 4465530"/>
                <a:gd name="connsiteY4-330" fmla="*/ 3545681 h 4564856"/>
                <a:gd name="connsiteX5-331" fmla="*/ 3264129 w 4465530"/>
                <a:gd name="connsiteY5-332" fmla="*/ 2288382 h 4564856"/>
                <a:gd name="connsiteX6-333" fmla="*/ 2610 w 4465530"/>
                <a:gd name="connsiteY6-334" fmla="*/ 1023145 h 4564856"/>
                <a:gd name="connsiteX7-335" fmla="*/ 2610 w 4465530"/>
                <a:gd name="connsiteY7-336" fmla="*/ 0 h 4564856"/>
                <a:gd name="connsiteX0-337" fmla="*/ 0 w 4467986"/>
                <a:gd name="connsiteY0-338" fmla="*/ 0 h 4564856"/>
                <a:gd name="connsiteX1-339" fmla="*/ 4467527 w 4467986"/>
                <a:gd name="connsiteY1-340" fmla="*/ 1812131 h 4564856"/>
                <a:gd name="connsiteX2-341" fmla="*/ 4467529 w 4467986"/>
                <a:gd name="connsiteY2-342" fmla="*/ 2755106 h 4564856"/>
                <a:gd name="connsiteX3-343" fmla="*/ 2685 w 4467986"/>
                <a:gd name="connsiteY3-344" fmla="*/ 4564856 h 4564856"/>
                <a:gd name="connsiteX4-345" fmla="*/ 2684 w 4467986"/>
                <a:gd name="connsiteY4-346" fmla="*/ 3545681 h 4564856"/>
                <a:gd name="connsiteX5-347" fmla="*/ 3266585 w 4467986"/>
                <a:gd name="connsiteY5-348" fmla="*/ 2288382 h 4564856"/>
                <a:gd name="connsiteX6-349" fmla="*/ 5066 w 4467986"/>
                <a:gd name="connsiteY6-350" fmla="*/ 1023145 h 4564856"/>
                <a:gd name="connsiteX7-351" fmla="*/ 0 w 4467986"/>
                <a:gd name="connsiteY7-352" fmla="*/ 0 h 4564856"/>
                <a:gd name="connsiteX0-353" fmla="*/ 0 w 4467986"/>
                <a:gd name="connsiteY0-354" fmla="*/ 0 h 4564856"/>
                <a:gd name="connsiteX1-355" fmla="*/ 4467527 w 4467986"/>
                <a:gd name="connsiteY1-356" fmla="*/ 1812131 h 4564856"/>
                <a:gd name="connsiteX2-357" fmla="*/ 4467529 w 4467986"/>
                <a:gd name="connsiteY2-358" fmla="*/ 2755106 h 4564856"/>
                <a:gd name="connsiteX3-359" fmla="*/ 2685 w 4467986"/>
                <a:gd name="connsiteY3-360" fmla="*/ 4564856 h 4564856"/>
                <a:gd name="connsiteX4-361" fmla="*/ 2684 w 4467986"/>
                <a:gd name="connsiteY4-362" fmla="*/ 3545681 h 4564856"/>
                <a:gd name="connsiteX5-363" fmla="*/ 3266585 w 4467986"/>
                <a:gd name="connsiteY5-364" fmla="*/ 2288382 h 4564856"/>
                <a:gd name="connsiteX6-365" fmla="*/ 2533 w 4467986"/>
                <a:gd name="connsiteY6-366" fmla="*/ 1018079 h 4564856"/>
                <a:gd name="connsiteX7-367" fmla="*/ 0 w 4467986"/>
                <a:gd name="connsiteY7-368" fmla="*/ 0 h 4564856"/>
                <a:gd name="connsiteX0-369" fmla="*/ 0 w 4467986"/>
                <a:gd name="connsiteY0-370" fmla="*/ 0 h 4564856"/>
                <a:gd name="connsiteX1-371" fmla="*/ 4467527 w 4467986"/>
                <a:gd name="connsiteY1-372" fmla="*/ 1812131 h 4564856"/>
                <a:gd name="connsiteX2-373" fmla="*/ 4467529 w 4467986"/>
                <a:gd name="connsiteY2-374" fmla="*/ 2755106 h 4564856"/>
                <a:gd name="connsiteX3-375" fmla="*/ 2685 w 4467986"/>
                <a:gd name="connsiteY3-376" fmla="*/ 4564856 h 4564856"/>
                <a:gd name="connsiteX4-377" fmla="*/ 2684 w 4467986"/>
                <a:gd name="connsiteY4-378" fmla="*/ 3545681 h 4564856"/>
                <a:gd name="connsiteX5-379" fmla="*/ 3266585 w 4467986"/>
                <a:gd name="connsiteY5-380" fmla="*/ 2288382 h 4564856"/>
                <a:gd name="connsiteX6-381" fmla="*/ 2533 w 4467986"/>
                <a:gd name="connsiteY6-382" fmla="*/ 1023145 h 4564856"/>
                <a:gd name="connsiteX7-383" fmla="*/ 0 w 4467986"/>
                <a:gd name="connsiteY7-384" fmla="*/ 0 h 4564856"/>
                <a:gd name="connsiteX0-385" fmla="*/ 0 w 4467986"/>
                <a:gd name="connsiteY0-386" fmla="*/ 0 h 4567262"/>
                <a:gd name="connsiteX1-387" fmla="*/ 4467527 w 4467986"/>
                <a:gd name="connsiteY1-388" fmla="*/ 1814537 h 4567262"/>
                <a:gd name="connsiteX2-389" fmla="*/ 4467529 w 4467986"/>
                <a:gd name="connsiteY2-390" fmla="*/ 2757512 h 4567262"/>
                <a:gd name="connsiteX3-391" fmla="*/ 2685 w 4467986"/>
                <a:gd name="connsiteY3-392" fmla="*/ 4567262 h 4567262"/>
                <a:gd name="connsiteX4-393" fmla="*/ 2684 w 4467986"/>
                <a:gd name="connsiteY4-394" fmla="*/ 3548087 h 4567262"/>
                <a:gd name="connsiteX5-395" fmla="*/ 3266585 w 4467986"/>
                <a:gd name="connsiteY5-396" fmla="*/ 2290788 h 4567262"/>
                <a:gd name="connsiteX6-397" fmla="*/ 2533 w 4467986"/>
                <a:gd name="connsiteY6-398" fmla="*/ 1025551 h 4567262"/>
                <a:gd name="connsiteX7-399" fmla="*/ 0 w 4467986"/>
                <a:gd name="connsiteY7-400" fmla="*/ 0 h 4567262"/>
                <a:gd name="connsiteX0-401" fmla="*/ 377 w 4465956"/>
                <a:gd name="connsiteY0-402" fmla="*/ 0 h 4569668"/>
                <a:gd name="connsiteX1-403" fmla="*/ 4465497 w 4465956"/>
                <a:gd name="connsiteY1-404" fmla="*/ 1816943 h 4569668"/>
                <a:gd name="connsiteX2-405" fmla="*/ 4465499 w 4465956"/>
                <a:gd name="connsiteY2-406" fmla="*/ 2759918 h 4569668"/>
                <a:gd name="connsiteX3-407" fmla="*/ 655 w 4465956"/>
                <a:gd name="connsiteY3-408" fmla="*/ 4569668 h 4569668"/>
                <a:gd name="connsiteX4-409" fmla="*/ 654 w 4465956"/>
                <a:gd name="connsiteY4-410" fmla="*/ 3550493 h 4569668"/>
                <a:gd name="connsiteX5-411" fmla="*/ 3264555 w 4465956"/>
                <a:gd name="connsiteY5-412" fmla="*/ 2293194 h 4569668"/>
                <a:gd name="connsiteX6-413" fmla="*/ 503 w 4465956"/>
                <a:gd name="connsiteY6-414" fmla="*/ 1027957 h 4569668"/>
                <a:gd name="connsiteX7-415" fmla="*/ 377 w 4465956"/>
                <a:gd name="connsiteY7-416" fmla="*/ 0 h 4569668"/>
                <a:gd name="connsiteX0-417" fmla="*/ 377 w 4465956"/>
                <a:gd name="connsiteY0-418" fmla="*/ 0 h 4569668"/>
                <a:gd name="connsiteX1-419" fmla="*/ 4465497 w 4465956"/>
                <a:gd name="connsiteY1-420" fmla="*/ 1816943 h 4569668"/>
                <a:gd name="connsiteX2-421" fmla="*/ 4465499 w 4465956"/>
                <a:gd name="connsiteY2-422" fmla="*/ 2759918 h 4569668"/>
                <a:gd name="connsiteX3-423" fmla="*/ 655 w 4465956"/>
                <a:gd name="connsiteY3-424" fmla="*/ 4569668 h 4569668"/>
                <a:gd name="connsiteX4-425" fmla="*/ 654 w 4465956"/>
                <a:gd name="connsiteY4-426" fmla="*/ 3548111 h 4569668"/>
                <a:gd name="connsiteX5-427" fmla="*/ 3264555 w 4465956"/>
                <a:gd name="connsiteY5-428" fmla="*/ 2293194 h 4569668"/>
                <a:gd name="connsiteX6-429" fmla="*/ 503 w 4465956"/>
                <a:gd name="connsiteY6-430" fmla="*/ 1027957 h 4569668"/>
                <a:gd name="connsiteX7-431" fmla="*/ 377 w 4465956"/>
                <a:gd name="connsiteY7-432" fmla="*/ 0 h 4569668"/>
                <a:gd name="connsiteX0-433" fmla="*/ 377 w 4465956"/>
                <a:gd name="connsiteY0-434" fmla="*/ 0 h 4569668"/>
                <a:gd name="connsiteX1-435" fmla="*/ 4465497 w 4465956"/>
                <a:gd name="connsiteY1-436" fmla="*/ 1816943 h 4569668"/>
                <a:gd name="connsiteX2-437" fmla="*/ 4465499 w 4465956"/>
                <a:gd name="connsiteY2-438" fmla="*/ 2759918 h 4569668"/>
                <a:gd name="connsiteX3-439" fmla="*/ 655 w 4465956"/>
                <a:gd name="connsiteY3-440" fmla="*/ 4569668 h 4569668"/>
                <a:gd name="connsiteX4-441" fmla="*/ 654 w 4465956"/>
                <a:gd name="connsiteY4-442" fmla="*/ 3548111 h 4569668"/>
                <a:gd name="connsiteX5-443" fmla="*/ 3257411 w 4465956"/>
                <a:gd name="connsiteY5-444" fmla="*/ 2293194 h 4569668"/>
                <a:gd name="connsiteX6-445" fmla="*/ 503 w 4465956"/>
                <a:gd name="connsiteY6-446" fmla="*/ 1027957 h 4569668"/>
                <a:gd name="connsiteX7-447" fmla="*/ 377 w 4465956"/>
                <a:gd name="connsiteY7-448" fmla="*/ 0 h 45696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on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stretch>
            <a:fillRect/>
          </a:stretch>
        </p:blipFill>
        <p:spPr>
          <a:xfrm>
            <a:off x="0" y="0"/>
            <a:ext cx="12192000" cy="6858000"/>
          </a:xfrm>
          <a:prstGeom prst="rect">
            <a:avLst/>
          </a:prstGeom>
        </p:spPr>
      </p:pic>
      <p:sp>
        <p:nvSpPr>
          <p:cNvPr id="7" name="Content Placeholder 5"/>
          <p:cNvSpPr>
            <a:spLocks noGrp="1"/>
          </p:cNvSpPr>
          <p:nvPr>
            <p:ph sz="quarter" idx="11" hasCustomPrompt="1"/>
          </p:nvPr>
        </p:nvSpPr>
        <p:spPr>
          <a:xfrm>
            <a:off x="2032000" y="4693399"/>
            <a:ext cx="9556557" cy="1082979"/>
          </a:xfrm>
          <a:prstGeom prst="rect">
            <a:avLst/>
          </a:prstGeom>
        </p:spPr>
        <p:txBody>
          <a:bodyPr>
            <a:noAutofit/>
          </a:bodyPr>
          <a:lstStyle>
            <a:lvl1pPr marL="0" indent="0" algn="ctr">
              <a:buNone/>
              <a:defRPr sz="3735" b="1">
                <a:solidFill>
                  <a:srgbClr val="FF0000"/>
                </a:solidFill>
                <a:latin typeface="+mj-lt"/>
              </a:defRPr>
            </a:lvl1pPr>
          </a:lstStyle>
          <a:p>
            <a:pPr lvl="0"/>
            <a:r>
              <a:rPr lang="en-US"/>
              <a:t>LONG PRESENTATION NAME</a:t>
            </a:r>
          </a:p>
        </p:txBody>
      </p:sp>
      <p:sp>
        <p:nvSpPr>
          <p:cNvPr id="11" name="Content Placeholder 5"/>
          <p:cNvSpPr>
            <a:spLocks noGrp="1"/>
          </p:cNvSpPr>
          <p:nvPr>
            <p:ph sz="quarter" idx="12" hasCustomPrompt="1"/>
          </p:nvPr>
        </p:nvSpPr>
        <p:spPr>
          <a:xfrm>
            <a:off x="2032000" y="5813214"/>
            <a:ext cx="9556557" cy="500773"/>
          </a:xfrm>
          <a:prstGeom prst="rect">
            <a:avLst/>
          </a:prstGeom>
        </p:spPr>
        <p:txBody>
          <a:bodyPr>
            <a:noAutofit/>
          </a:bodyPr>
          <a:lstStyle>
            <a:lvl1pPr marL="0" indent="0" algn="r">
              <a:buNone/>
              <a:defRPr sz="1600" b="1">
                <a:solidFill>
                  <a:schemeClr val="bg1">
                    <a:lumMod val="50000"/>
                  </a:schemeClr>
                </a:solidFill>
                <a:latin typeface="+mj-lt"/>
              </a:defRPr>
            </a:lvl1pPr>
          </a:lstStyle>
          <a:p>
            <a:pPr lvl="0"/>
            <a:r>
              <a:rPr lang="en-US"/>
              <a:t>PRESENTER NAME(S)</a:t>
            </a:r>
          </a:p>
        </p:txBody>
      </p:sp>
      <p:sp>
        <p:nvSpPr>
          <p:cNvPr id="13" name="Content Placeholder 5"/>
          <p:cNvSpPr>
            <a:spLocks noGrp="1"/>
          </p:cNvSpPr>
          <p:nvPr>
            <p:ph sz="quarter" idx="13" hasCustomPrompt="1"/>
          </p:nvPr>
        </p:nvSpPr>
        <p:spPr>
          <a:xfrm>
            <a:off x="6637627" y="6350823"/>
            <a:ext cx="4950931" cy="470341"/>
          </a:xfrm>
          <a:prstGeom prst="rect">
            <a:avLst/>
          </a:prstGeom>
        </p:spPr>
        <p:txBody>
          <a:bodyPr>
            <a:noAutofit/>
          </a:bodyPr>
          <a:lstStyle>
            <a:lvl1pPr marL="0" indent="0" algn="r">
              <a:buNone/>
              <a:defRPr sz="1600" b="1">
                <a:solidFill>
                  <a:schemeClr val="bg1">
                    <a:lumMod val="50000"/>
                  </a:schemeClr>
                </a:solidFill>
                <a:latin typeface="+mj-lt"/>
              </a:defRPr>
            </a:lvl1pPr>
          </a:lstStyle>
          <a:p>
            <a:pPr lvl="0"/>
            <a:r>
              <a:rPr lang="en-US"/>
              <a:t>DATE</a:t>
            </a:r>
          </a:p>
        </p:txBody>
      </p:sp>
      <p:cxnSp>
        <p:nvCxnSpPr>
          <p:cNvPr id="3" name="Straight Connector 2"/>
          <p:cNvCxnSpPr/>
          <p:nvPr userDrawn="1"/>
        </p:nvCxnSpPr>
        <p:spPr>
          <a:xfrm>
            <a:off x="-5301" y="4472771"/>
            <a:ext cx="12192000" cy="0"/>
          </a:xfrm>
          <a:prstGeom prst="line">
            <a:avLst/>
          </a:prstGeom>
          <a:ln w="101600">
            <a:gradFill flip="none" rotWithShape="1">
              <a:gsLst>
                <a:gs pos="100000">
                  <a:srgbClr val="82979B"/>
                </a:gs>
                <a:gs pos="21000">
                  <a:schemeClr val="bg1"/>
                </a:gs>
                <a:gs pos="100000">
                  <a:schemeClr val="accent1">
                    <a:lumMod val="60000"/>
                    <a:lumOff val="40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8" name="Group 19"/>
          <p:cNvGrpSpPr>
            <a:grpSpLocks noChangeAspect="1"/>
          </p:cNvGrpSpPr>
          <p:nvPr userDrawn="1"/>
        </p:nvGrpSpPr>
        <p:grpSpPr>
          <a:xfrm>
            <a:off x="1267137" y="744814"/>
            <a:ext cx="1194812" cy="326765"/>
            <a:chOff x="465138" y="401986"/>
            <a:chExt cx="2182663" cy="633435"/>
          </a:xfrm>
        </p:grpSpPr>
        <p:pic>
          <p:nvPicPr>
            <p:cNvPr id="9" name="Picture 20"/>
            <p:cNvPicPr>
              <a:picLocks noChangeAspect="1" noChangeArrowheads="1"/>
            </p:cNvPicPr>
            <p:nvPr userDrawn="1"/>
          </p:nvPicPr>
          <p:blipFill>
            <a:blip r:embed="rId3" cstate="screen">
              <a:lum bright="-100000"/>
              <a:extLst>
                <a:ext uri="{28A0092B-C50C-407E-A947-70E740481C1C}">
                  <a14:useLocalDpi xmlns:a14="http://schemas.microsoft.com/office/drawing/2010/main" val="0"/>
                </a:ext>
              </a:extLst>
            </a:blip>
            <a:srcRect/>
            <a:stretch>
              <a:fillRect/>
            </a:stretch>
          </p:blipFill>
          <p:spPr bwMode="auto">
            <a:xfrm>
              <a:off x="465138" y="650103"/>
              <a:ext cx="2182663" cy="38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22"/>
            <p:cNvSpPr/>
            <p:nvPr/>
          </p:nvSpPr>
          <p:spPr>
            <a:xfrm>
              <a:off x="1746987" y="401986"/>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1" fmla="*/ 0 w 4457700"/>
                <a:gd name="connsiteY0-2" fmla="*/ 0 h 4552950"/>
                <a:gd name="connsiteX1-3" fmla="*/ 4457700 w 4457700"/>
                <a:gd name="connsiteY1-4" fmla="*/ 1824037 h 4552950"/>
                <a:gd name="connsiteX2-5" fmla="*/ 4457700 w 4457700"/>
                <a:gd name="connsiteY2-6" fmla="*/ 2743200 h 4552950"/>
                <a:gd name="connsiteX3-7" fmla="*/ 0 w 4457700"/>
                <a:gd name="connsiteY3-8" fmla="*/ 4552950 h 4552950"/>
                <a:gd name="connsiteX4-9" fmla="*/ 0 w 4457700"/>
                <a:gd name="connsiteY4-10" fmla="*/ 3543300 h 4552950"/>
                <a:gd name="connsiteX5-11" fmla="*/ 3282950 w 4457700"/>
                <a:gd name="connsiteY5-12" fmla="*/ 2286000 h 4552950"/>
                <a:gd name="connsiteX6-13" fmla="*/ 0 w 4457700"/>
                <a:gd name="connsiteY6-14" fmla="*/ 1016000 h 4552950"/>
                <a:gd name="connsiteX7-15" fmla="*/ 0 w 4457700"/>
                <a:gd name="connsiteY7-16" fmla="*/ 0 h 4552950"/>
                <a:gd name="connsiteX0-17" fmla="*/ 0 w 4457700"/>
                <a:gd name="connsiteY0-18" fmla="*/ 0 h 4552950"/>
                <a:gd name="connsiteX1-19" fmla="*/ 4457700 w 4457700"/>
                <a:gd name="connsiteY1-20" fmla="*/ 1816893 h 4552950"/>
                <a:gd name="connsiteX2-21" fmla="*/ 4457700 w 4457700"/>
                <a:gd name="connsiteY2-22" fmla="*/ 2743200 h 4552950"/>
                <a:gd name="connsiteX3-23" fmla="*/ 0 w 4457700"/>
                <a:gd name="connsiteY3-24" fmla="*/ 4552950 h 4552950"/>
                <a:gd name="connsiteX4-25" fmla="*/ 0 w 4457700"/>
                <a:gd name="connsiteY4-26" fmla="*/ 3543300 h 4552950"/>
                <a:gd name="connsiteX5-27" fmla="*/ 3282950 w 4457700"/>
                <a:gd name="connsiteY5-28" fmla="*/ 2286000 h 4552950"/>
                <a:gd name="connsiteX6-29" fmla="*/ 0 w 4457700"/>
                <a:gd name="connsiteY6-30" fmla="*/ 1016000 h 4552950"/>
                <a:gd name="connsiteX7-31" fmla="*/ 0 w 4457700"/>
                <a:gd name="connsiteY7-32" fmla="*/ 0 h 4552950"/>
                <a:gd name="connsiteX0-33" fmla="*/ 0 w 4462462"/>
                <a:gd name="connsiteY0-34" fmla="*/ 0 h 4552950"/>
                <a:gd name="connsiteX1-35" fmla="*/ 4462462 w 4462462"/>
                <a:gd name="connsiteY1-36" fmla="*/ 1819275 h 4552950"/>
                <a:gd name="connsiteX2-37" fmla="*/ 4457700 w 4462462"/>
                <a:gd name="connsiteY2-38" fmla="*/ 2743200 h 4552950"/>
                <a:gd name="connsiteX3-39" fmla="*/ 0 w 4462462"/>
                <a:gd name="connsiteY3-40" fmla="*/ 4552950 h 4552950"/>
                <a:gd name="connsiteX4-41" fmla="*/ 0 w 4462462"/>
                <a:gd name="connsiteY4-42" fmla="*/ 3543300 h 4552950"/>
                <a:gd name="connsiteX5-43" fmla="*/ 3282950 w 4462462"/>
                <a:gd name="connsiteY5-44" fmla="*/ 2286000 h 4552950"/>
                <a:gd name="connsiteX6-45" fmla="*/ 0 w 4462462"/>
                <a:gd name="connsiteY6-46" fmla="*/ 1016000 h 4552950"/>
                <a:gd name="connsiteX7-47" fmla="*/ 0 w 4462462"/>
                <a:gd name="connsiteY7-48" fmla="*/ 0 h 4552950"/>
                <a:gd name="connsiteX0-49" fmla="*/ 0 w 4462921"/>
                <a:gd name="connsiteY0-50" fmla="*/ 0 h 4552950"/>
                <a:gd name="connsiteX1-51" fmla="*/ 4462462 w 4462921"/>
                <a:gd name="connsiteY1-52" fmla="*/ 1819275 h 4552950"/>
                <a:gd name="connsiteX2-53" fmla="*/ 4462463 w 4462921"/>
                <a:gd name="connsiteY2-54" fmla="*/ 2747962 h 4552950"/>
                <a:gd name="connsiteX3-55" fmla="*/ 0 w 4462921"/>
                <a:gd name="connsiteY3-56" fmla="*/ 4552950 h 4552950"/>
                <a:gd name="connsiteX4-57" fmla="*/ 0 w 4462921"/>
                <a:gd name="connsiteY4-58" fmla="*/ 3543300 h 4552950"/>
                <a:gd name="connsiteX5-59" fmla="*/ 3282950 w 4462921"/>
                <a:gd name="connsiteY5-60" fmla="*/ 2286000 h 4552950"/>
                <a:gd name="connsiteX6-61" fmla="*/ 0 w 4462921"/>
                <a:gd name="connsiteY6-62" fmla="*/ 1016000 h 4552950"/>
                <a:gd name="connsiteX7-63" fmla="*/ 0 w 4462921"/>
                <a:gd name="connsiteY7-64" fmla="*/ 0 h 4552950"/>
                <a:gd name="connsiteX0-65" fmla="*/ 0 w 4462921"/>
                <a:gd name="connsiteY0-66" fmla="*/ 0 h 4552950"/>
                <a:gd name="connsiteX1-67" fmla="*/ 4462462 w 4462921"/>
                <a:gd name="connsiteY1-68" fmla="*/ 1819275 h 4552950"/>
                <a:gd name="connsiteX2-69" fmla="*/ 4462463 w 4462921"/>
                <a:gd name="connsiteY2-70" fmla="*/ 2747962 h 4552950"/>
                <a:gd name="connsiteX3-71" fmla="*/ 0 w 4462921"/>
                <a:gd name="connsiteY3-72" fmla="*/ 4552950 h 4552950"/>
                <a:gd name="connsiteX4-73" fmla="*/ 0 w 4462921"/>
                <a:gd name="connsiteY4-74" fmla="*/ 3543300 h 4552950"/>
                <a:gd name="connsiteX5-75" fmla="*/ 3282950 w 4462921"/>
                <a:gd name="connsiteY5-76" fmla="*/ 2286000 h 4552950"/>
                <a:gd name="connsiteX6-77" fmla="*/ 0 w 4462921"/>
                <a:gd name="connsiteY6-78" fmla="*/ 1016000 h 4552950"/>
                <a:gd name="connsiteX7-79" fmla="*/ 0 w 4462921"/>
                <a:gd name="connsiteY7-80" fmla="*/ 0 h 4552950"/>
                <a:gd name="connsiteX0-81" fmla="*/ 0 w 4462921"/>
                <a:gd name="connsiteY0-82" fmla="*/ 0 h 4560094"/>
                <a:gd name="connsiteX1-83" fmla="*/ 4462462 w 4462921"/>
                <a:gd name="connsiteY1-84" fmla="*/ 1819275 h 4560094"/>
                <a:gd name="connsiteX2-85" fmla="*/ 4462463 w 4462921"/>
                <a:gd name="connsiteY2-86" fmla="*/ 2747962 h 4560094"/>
                <a:gd name="connsiteX3-87" fmla="*/ 2381 w 4462921"/>
                <a:gd name="connsiteY3-88" fmla="*/ 4560094 h 4560094"/>
                <a:gd name="connsiteX4-89" fmla="*/ 0 w 4462921"/>
                <a:gd name="connsiteY4-90" fmla="*/ 3543300 h 4560094"/>
                <a:gd name="connsiteX5-91" fmla="*/ 3282950 w 4462921"/>
                <a:gd name="connsiteY5-92" fmla="*/ 2286000 h 4560094"/>
                <a:gd name="connsiteX6-93" fmla="*/ 0 w 4462921"/>
                <a:gd name="connsiteY6-94" fmla="*/ 1016000 h 4560094"/>
                <a:gd name="connsiteX7-95" fmla="*/ 0 w 4462921"/>
                <a:gd name="connsiteY7-96" fmla="*/ 0 h 4560094"/>
                <a:gd name="connsiteX0-97" fmla="*/ 0 w 4462921"/>
                <a:gd name="connsiteY0-98" fmla="*/ 0 h 4560094"/>
                <a:gd name="connsiteX1-99" fmla="*/ 4462462 w 4462921"/>
                <a:gd name="connsiteY1-100" fmla="*/ 1819275 h 4560094"/>
                <a:gd name="connsiteX2-101" fmla="*/ 4462463 w 4462921"/>
                <a:gd name="connsiteY2-102" fmla="*/ 2747962 h 4560094"/>
                <a:gd name="connsiteX3-103" fmla="*/ 2381 w 4462921"/>
                <a:gd name="connsiteY3-104" fmla="*/ 4560094 h 4560094"/>
                <a:gd name="connsiteX4-105" fmla="*/ 0 w 4462921"/>
                <a:gd name="connsiteY4-106" fmla="*/ 3543300 h 4560094"/>
                <a:gd name="connsiteX5-107" fmla="*/ 3275807 w 4462921"/>
                <a:gd name="connsiteY5-108" fmla="*/ 2286000 h 4560094"/>
                <a:gd name="connsiteX6-109" fmla="*/ 0 w 4462921"/>
                <a:gd name="connsiteY6-110" fmla="*/ 1016000 h 4560094"/>
                <a:gd name="connsiteX7-111" fmla="*/ 0 w 4462921"/>
                <a:gd name="connsiteY7-112" fmla="*/ 0 h 4560094"/>
                <a:gd name="connsiteX0-113" fmla="*/ 0 w 4462921"/>
                <a:gd name="connsiteY0-114" fmla="*/ 0 h 4557713"/>
                <a:gd name="connsiteX1-115" fmla="*/ 4462462 w 4462921"/>
                <a:gd name="connsiteY1-116" fmla="*/ 1819275 h 4557713"/>
                <a:gd name="connsiteX2-117" fmla="*/ 4462463 w 4462921"/>
                <a:gd name="connsiteY2-118" fmla="*/ 2747962 h 4557713"/>
                <a:gd name="connsiteX3-119" fmla="*/ 2381 w 4462921"/>
                <a:gd name="connsiteY3-120" fmla="*/ 4557713 h 4557713"/>
                <a:gd name="connsiteX4-121" fmla="*/ 0 w 4462921"/>
                <a:gd name="connsiteY4-122" fmla="*/ 3543300 h 4557713"/>
                <a:gd name="connsiteX5-123" fmla="*/ 3275807 w 4462921"/>
                <a:gd name="connsiteY5-124" fmla="*/ 2286000 h 4557713"/>
                <a:gd name="connsiteX6-125" fmla="*/ 0 w 4462921"/>
                <a:gd name="connsiteY6-126" fmla="*/ 1016000 h 4557713"/>
                <a:gd name="connsiteX7-127" fmla="*/ 0 w 4462921"/>
                <a:gd name="connsiteY7-128" fmla="*/ 0 h 4557713"/>
                <a:gd name="connsiteX0-129" fmla="*/ 0 w 4462921"/>
                <a:gd name="connsiteY0-130" fmla="*/ 0 h 4562475"/>
                <a:gd name="connsiteX1-131" fmla="*/ 4462462 w 4462921"/>
                <a:gd name="connsiteY1-132" fmla="*/ 1819275 h 4562475"/>
                <a:gd name="connsiteX2-133" fmla="*/ 4462463 w 4462921"/>
                <a:gd name="connsiteY2-134" fmla="*/ 2747962 h 4562475"/>
                <a:gd name="connsiteX3-135" fmla="*/ 2381 w 4462921"/>
                <a:gd name="connsiteY3-136" fmla="*/ 4562475 h 4562475"/>
                <a:gd name="connsiteX4-137" fmla="*/ 0 w 4462921"/>
                <a:gd name="connsiteY4-138" fmla="*/ 3543300 h 4562475"/>
                <a:gd name="connsiteX5-139" fmla="*/ 3275807 w 4462921"/>
                <a:gd name="connsiteY5-140" fmla="*/ 2286000 h 4562475"/>
                <a:gd name="connsiteX6-141" fmla="*/ 0 w 4462921"/>
                <a:gd name="connsiteY6-142" fmla="*/ 1016000 h 4562475"/>
                <a:gd name="connsiteX7-143" fmla="*/ 0 w 4462921"/>
                <a:gd name="connsiteY7-144" fmla="*/ 0 h 4562475"/>
                <a:gd name="connsiteX0-145" fmla="*/ 2486 w 4465407"/>
                <a:gd name="connsiteY0-146" fmla="*/ 0 h 4564856"/>
                <a:gd name="connsiteX1-147" fmla="*/ 4464948 w 4465407"/>
                <a:gd name="connsiteY1-148" fmla="*/ 1819275 h 4564856"/>
                <a:gd name="connsiteX2-149" fmla="*/ 4464949 w 4465407"/>
                <a:gd name="connsiteY2-150" fmla="*/ 2747962 h 4564856"/>
                <a:gd name="connsiteX3-151" fmla="*/ 105 w 4465407"/>
                <a:gd name="connsiteY3-152" fmla="*/ 4564856 h 4564856"/>
                <a:gd name="connsiteX4-153" fmla="*/ 2486 w 4465407"/>
                <a:gd name="connsiteY4-154" fmla="*/ 3543300 h 4564856"/>
                <a:gd name="connsiteX5-155" fmla="*/ 3278293 w 4465407"/>
                <a:gd name="connsiteY5-156" fmla="*/ 2286000 h 4564856"/>
                <a:gd name="connsiteX6-157" fmla="*/ 2486 w 4465407"/>
                <a:gd name="connsiteY6-158" fmla="*/ 1016000 h 4564856"/>
                <a:gd name="connsiteX7-159" fmla="*/ 2486 w 4465407"/>
                <a:gd name="connsiteY7-160" fmla="*/ 0 h 4564856"/>
                <a:gd name="connsiteX0-161" fmla="*/ 2610 w 4465531"/>
                <a:gd name="connsiteY0-162" fmla="*/ 0 h 4564856"/>
                <a:gd name="connsiteX1-163" fmla="*/ 4465072 w 4465531"/>
                <a:gd name="connsiteY1-164" fmla="*/ 1819275 h 4564856"/>
                <a:gd name="connsiteX2-165" fmla="*/ 4465073 w 4465531"/>
                <a:gd name="connsiteY2-166" fmla="*/ 2747962 h 4564856"/>
                <a:gd name="connsiteX3-167" fmla="*/ 229 w 4465531"/>
                <a:gd name="connsiteY3-168" fmla="*/ 4564856 h 4564856"/>
                <a:gd name="connsiteX4-169" fmla="*/ 228 w 4465531"/>
                <a:gd name="connsiteY4-170" fmla="*/ 3545681 h 4564856"/>
                <a:gd name="connsiteX5-171" fmla="*/ 3278417 w 4465531"/>
                <a:gd name="connsiteY5-172" fmla="*/ 2286000 h 4564856"/>
                <a:gd name="connsiteX6-173" fmla="*/ 2610 w 4465531"/>
                <a:gd name="connsiteY6-174" fmla="*/ 1016000 h 4564856"/>
                <a:gd name="connsiteX7-175" fmla="*/ 2610 w 4465531"/>
                <a:gd name="connsiteY7-176" fmla="*/ 0 h 4564856"/>
                <a:gd name="connsiteX0-177" fmla="*/ 2610 w 4465531"/>
                <a:gd name="connsiteY0-178" fmla="*/ 0 h 4564856"/>
                <a:gd name="connsiteX1-179" fmla="*/ 4465072 w 4465531"/>
                <a:gd name="connsiteY1-180" fmla="*/ 1819275 h 4564856"/>
                <a:gd name="connsiteX2-181" fmla="*/ 4465073 w 4465531"/>
                <a:gd name="connsiteY2-182" fmla="*/ 2750343 h 4564856"/>
                <a:gd name="connsiteX3-183" fmla="*/ 229 w 4465531"/>
                <a:gd name="connsiteY3-184" fmla="*/ 4564856 h 4564856"/>
                <a:gd name="connsiteX4-185" fmla="*/ 228 w 4465531"/>
                <a:gd name="connsiteY4-186" fmla="*/ 3545681 h 4564856"/>
                <a:gd name="connsiteX5-187" fmla="*/ 3278417 w 4465531"/>
                <a:gd name="connsiteY5-188" fmla="*/ 2286000 h 4564856"/>
                <a:gd name="connsiteX6-189" fmla="*/ 2610 w 4465531"/>
                <a:gd name="connsiteY6-190" fmla="*/ 1016000 h 4564856"/>
                <a:gd name="connsiteX7-191" fmla="*/ 2610 w 4465531"/>
                <a:gd name="connsiteY7-192" fmla="*/ 0 h 4564856"/>
                <a:gd name="connsiteX0-193" fmla="*/ 2610 w 4465531"/>
                <a:gd name="connsiteY0-194" fmla="*/ 0 h 4564856"/>
                <a:gd name="connsiteX1-195" fmla="*/ 4465072 w 4465531"/>
                <a:gd name="connsiteY1-196" fmla="*/ 1819275 h 4564856"/>
                <a:gd name="connsiteX2-197" fmla="*/ 4465073 w 4465531"/>
                <a:gd name="connsiteY2-198" fmla="*/ 2755106 h 4564856"/>
                <a:gd name="connsiteX3-199" fmla="*/ 229 w 4465531"/>
                <a:gd name="connsiteY3-200" fmla="*/ 4564856 h 4564856"/>
                <a:gd name="connsiteX4-201" fmla="*/ 228 w 4465531"/>
                <a:gd name="connsiteY4-202" fmla="*/ 3545681 h 4564856"/>
                <a:gd name="connsiteX5-203" fmla="*/ 3278417 w 4465531"/>
                <a:gd name="connsiteY5-204" fmla="*/ 2286000 h 4564856"/>
                <a:gd name="connsiteX6-205" fmla="*/ 2610 w 4465531"/>
                <a:gd name="connsiteY6-206" fmla="*/ 1016000 h 4564856"/>
                <a:gd name="connsiteX7-207" fmla="*/ 2610 w 4465531"/>
                <a:gd name="connsiteY7-208" fmla="*/ 0 h 4564856"/>
                <a:gd name="connsiteX0-209" fmla="*/ 2610 w 4467453"/>
                <a:gd name="connsiteY0-210" fmla="*/ 0 h 4564856"/>
                <a:gd name="connsiteX1-211" fmla="*/ 4467453 w 4467453"/>
                <a:gd name="connsiteY1-212" fmla="*/ 1816894 h 4564856"/>
                <a:gd name="connsiteX2-213" fmla="*/ 4465073 w 4467453"/>
                <a:gd name="connsiteY2-214" fmla="*/ 2755106 h 4564856"/>
                <a:gd name="connsiteX3-215" fmla="*/ 229 w 4467453"/>
                <a:gd name="connsiteY3-216" fmla="*/ 4564856 h 4564856"/>
                <a:gd name="connsiteX4-217" fmla="*/ 228 w 4467453"/>
                <a:gd name="connsiteY4-218" fmla="*/ 3545681 h 4564856"/>
                <a:gd name="connsiteX5-219" fmla="*/ 3278417 w 4467453"/>
                <a:gd name="connsiteY5-220" fmla="*/ 2286000 h 4564856"/>
                <a:gd name="connsiteX6-221" fmla="*/ 2610 w 4467453"/>
                <a:gd name="connsiteY6-222" fmla="*/ 1016000 h 4564856"/>
                <a:gd name="connsiteX7-223" fmla="*/ 2610 w 4467453"/>
                <a:gd name="connsiteY7-224" fmla="*/ 0 h 4564856"/>
                <a:gd name="connsiteX0-225" fmla="*/ 2610 w 4467453"/>
                <a:gd name="connsiteY0-226" fmla="*/ 0 h 4564856"/>
                <a:gd name="connsiteX1-227" fmla="*/ 4467453 w 4467453"/>
                <a:gd name="connsiteY1-228" fmla="*/ 1816894 h 4564856"/>
                <a:gd name="connsiteX2-229" fmla="*/ 4465073 w 4467453"/>
                <a:gd name="connsiteY2-230" fmla="*/ 2755106 h 4564856"/>
                <a:gd name="connsiteX3-231" fmla="*/ 229 w 4467453"/>
                <a:gd name="connsiteY3-232" fmla="*/ 4564856 h 4564856"/>
                <a:gd name="connsiteX4-233" fmla="*/ 228 w 4467453"/>
                <a:gd name="connsiteY4-234" fmla="*/ 3545681 h 4564856"/>
                <a:gd name="connsiteX5-235" fmla="*/ 3278417 w 4467453"/>
                <a:gd name="connsiteY5-236" fmla="*/ 2286000 h 4564856"/>
                <a:gd name="connsiteX6-237" fmla="*/ 2610 w 4467453"/>
                <a:gd name="connsiteY6-238" fmla="*/ 1020763 h 4564856"/>
                <a:gd name="connsiteX7-239" fmla="*/ 2610 w 4467453"/>
                <a:gd name="connsiteY7-240" fmla="*/ 0 h 4564856"/>
                <a:gd name="connsiteX0-241" fmla="*/ 2610 w 4467453"/>
                <a:gd name="connsiteY0-242" fmla="*/ 0 h 4564856"/>
                <a:gd name="connsiteX1-243" fmla="*/ 4467453 w 4467453"/>
                <a:gd name="connsiteY1-244" fmla="*/ 1816894 h 4564856"/>
                <a:gd name="connsiteX2-245" fmla="*/ 4465073 w 4467453"/>
                <a:gd name="connsiteY2-246" fmla="*/ 2755106 h 4564856"/>
                <a:gd name="connsiteX3-247" fmla="*/ 229 w 4467453"/>
                <a:gd name="connsiteY3-248" fmla="*/ 4564856 h 4564856"/>
                <a:gd name="connsiteX4-249" fmla="*/ 228 w 4467453"/>
                <a:gd name="connsiteY4-250" fmla="*/ 3545681 h 4564856"/>
                <a:gd name="connsiteX5-251" fmla="*/ 3271273 w 4467453"/>
                <a:gd name="connsiteY5-252" fmla="*/ 2288382 h 4564856"/>
                <a:gd name="connsiteX6-253" fmla="*/ 2610 w 4467453"/>
                <a:gd name="connsiteY6-254" fmla="*/ 1020763 h 4564856"/>
                <a:gd name="connsiteX7-255" fmla="*/ 2610 w 4467453"/>
                <a:gd name="connsiteY7-256" fmla="*/ 0 h 4564856"/>
                <a:gd name="connsiteX0-257" fmla="*/ 2610 w 4467453"/>
                <a:gd name="connsiteY0-258" fmla="*/ 0 h 4564856"/>
                <a:gd name="connsiteX1-259" fmla="*/ 4467453 w 4467453"/>
                <a:gd name="connsiteY1-260" fmla="*/ 1816894 h 4564856"/>
                <a:gd name="connsiteX2-261" fmla="*/ 4465073 w 4467453"/>
                <a:gd name="connsiteY2-262" fmla="*/ 2755106 h 4564856"/>
                <a:gd name="connsiteX3-263" fmla="*/ 229 w 4467453"/>
                <a:gd name="connsiteY3-264" fmla="*/ 4564856 h 4564856"/>
                <a:gd name="connsiteX4-265" fmla="*/ 228 w 4467453"/>
                <a:gd name="connsiteY4-266" fmla="*/ 3545681 h 4564856"/>
                <a:gd name="connsiteX5-267" fmla="*/ 3271273 w 4467453"/>
                <a:gd name="connsiteY5-268" fmla="*/ 2288382 h 4564856"/>
                <a:gd name="connsiteX6-269" fmla="*/ 2610 w 4467453"/>
                <a:gd name="connsiteY6-270" fmla="*/ 1020763 h 4564856"/>
                <a:gd name="connsiteX7-271" fmla="*/ 2610 w 4467453"/>
                <a:gd name="connsiteY7-272" fmla="*/ 0 h 4564856"/>
                <a:gd name="connsiteX0-273" fmla="*/ 2610 w 4465530"/>
                <a:gd name="connsiteY0-274" fmla="*/ 0 h 4564856"/>
                <a:gd name="connsiteX1-275" fmla="*/ 4465071 w 4465530"/>
                <a:gd name="connsiteY1-276" fmla="*/ 1819275 h 4564856"/>
                <a:gd name="connsiteX2-277" fmla="*/ 4465073 w 4465530"/>
                <a:gd name="connsiteY2-278" fmla="*/ 2755106 h 4564856"/>
                <a:gd name="connsiteX3-279" fmla="*/ 229 w 4465530"/>
                <a:gd name="connsiteY3-280" fmla="*/ 4564856 h 4564856"/>
                <a:gd name="connsiteX4-281" fmla="*/ 228 w 4465530"/>
                <a:gd name="connsiteY4-282" fmla="*/ 3545681 h 4564856"/>
                <a:gd name="connsiteX5-283" fmla="*/ 3271273 w 4465530"/>
                <a:gd name="connsiteY5-284" fmla="*/ 2288382 h 4564856"/>
                <a:gd name="connsiteX6-285" fmla="*/ 2610 w 4465530"/>
                <a:gd name="connsiteY6-286" fmla="*/ 1020763 h 4564856"/>
                <a:gd name="connsiteX7-287" fmla="*/ 2610 w 4465530"/>
                <a:gd name="connsiteY7-288" fmla="*/ 0 h 4564856"/>
                <a:gd name="connsiteX0-289" fmla="*/ 2610 w 4465530"/>
                <a:gd name="connsiteY0-290" fmla="*/ 0 h 4564856"/>
                <a:gd name="connsiteX1-291" fmla="*/ 4465071 w 4465530"/>
                <a:gd name="connsiteY1-292" fmla="*/ 1812131 h 4564856"/>
                <a:gd name="connsiteX2-293" fmla="*/ 4465073 w 4465530"/>
                <a:gd name="connsiteY2-294" fmla="*/ 2755106 h 4564856"/>
                <a:gd name="connsiteX3-295" fmla="*/ 229 w 4465530"/>
                <a:gd name="connsiteY3-296" fmla="*/ 4564856 h 4564856"/>
                <a:gd name="connsiteX4-297" fmla="*/ 228 w 4465530"/>
                <a:gd name="connsiteY4-298" fmla="*/ 3545681 h 4564856"/>
                <a:gd name="connsiteX5-299" fmla="*/ 3271273 w 4465530"/>
                <a:gd name="connsiteY5-300" fmla="*/ 2288382 h 4564856"/>
                <a:gd name="connsiteX6-301" fmla="*/ 2610 w 4465530"/>
                <a:gd name="connsiteY6-302" fmla="*/ 1020763 h 4564856"/>
                <a:gd name="connsiteX7-303" fmla="*/ 2610 w 4465530"/>
                <a:gd name="connsiteY7-304" fmla="*/ 0 h 4564856"/>
                <a:gd name="connsiteX0-305" fmla="*/ 2610 w 4465530"/>
                <a:gd name="connsiteY0-306" fmla="*/ 0 h 4564856"/>
                <a:gd name="connsiteX1-307" fmla="*/ 4465071 w 4465530"/>
                <a:gd name="connsiteY1-308" fmla="*/ 1812131 h 4564856"/>
                <a:gd name="connsiteX2-309" fmla="*/ 4465073 w 4465530"/>
                <a:gd name="connsiteY2-310" fmla="*/ 2755106 h 4564856"/>
                <a:gd name="connsiteX3-311" fmla="*/ 229 w 4465530"/>
                <a:gd name="connsiteY3-312" fmla="*/ 4564856 h 4564856"/>
                <a:gd name="connsiteX4-313" fmla="*/ 228 w 4465530"/>
                <a:gd name="connsiteY4-314" fmla="*/ 3545681 h 4564856"/>
                <a:gd name="connsiteX5-315" fmla="*/ 3271273 w 4465530"/>
                <a:gd name="connsiteY5-316" fmla="*/ 2288382 h 4564856"/>
                <a:gd name="connsiteX6-317" fmla="*/ 2610 w 4465530"/>
                <a:gd name="connsiteY6-318" fmla="*/ 1023145 h 4564856"/>
                <a:gd name="connsiteX7-319" fmla="*/ 2610 w 4465530"/>
                <a:gd name="connsiteY7-320" fmla="*/ 0 h 4564856"/>
                <a:gd name="connsiteX0-321" fmla="*/ 2610 w 4465530"/>
                <a:gd name="connsiteY0-322" fmla="*/ 0 h 4564856"/>
                <a:gd name="connsiteX1-323" fmla="*/ 4465071 w 4465530"/>
                <a:gd name="connsiteY1-324" fmla="*/ 1812131 h 4564856"/>
                <a:gd name="connsiteX2-325" fmla="*/ 4465073 w 4465530"/>
                <a:gd name="connsiteY2-326" fmla="*/ 2755106 h 4564856"/>
                <a:gd name="connsiteX3-327" fmla="*/ 229 w 4465530"/>
                <a:gd name="connsiteY3-328" fmla="*/ 4564856 h 4564856"/>
                <a:gd name="connsiteX4-329" fmla="*/ 228 w 4465530"/>
                <a:gd name="connsiteY4-330" fmla="*/ 3545681 h 4564856"/>
                <a:gd name="connsiteX5-331" fmla="*/ 3264129 w 4465530"/>
                <a:gd name="connsiteY5-332" fmla="*/ 2288382 h 4564856"/>
                <a:gd name="connsiteX6-333" fmla="*/ 2610 w 4465530"/>
                <a:gd name="connsiteY6-334" fmla="*/ 1023145 h 4564856"/>
                <a:gd name="connsiteX7-335" fmla="*/ 2610 w 4465530"/>
                <a:gd name="connsiteY7-336" fmla="*/ 0 h 4564856"/>
                <a:gd name="connsiteX0-337" fmla="*/ 0 w 4467986"/>
                <a:gd name="connsiteY0-338" fmla="*/ 0 h 4564856"/>
                <a:gd name="connsiteX1-339" fmla="*/ 4467527 w 4467986"/>
                <a:gd name="connsiteY1-340" fmla="*/ 1812131 h 4564856"/>
                <a:gd name="connsiteX2-341" fmla="*/ 4467529 w 4467986"/>
                <a:gd name="connsiteY2-342" fmla="*/ 2755106 h 4564856"/>
                <a:gd name="connsiteX3-343" fmla="*/ 2685 w 4467986"/>
                <a:gd name="connsiteY3-344" fmla="*/ 4564856 h 4564856"/>
                <a:gd name="connsiteX4-345" fmla="*/ 2684 w 4467986"/>
                <a:gd name="connsiteY4-346" fmla="*/ 3545681 h 4564856"/>
                <a:gd name="connsiteX5-347" fmla="*/ 3266585 w 4467986"/>
                <a:gd name="connsiteY5-348" fmla="*/ 2288382 h 4564856"/>
                <a:gd name="connsiteX6-349" fmla="*/ 5066 w 4467986"/>
                <a:gd name="connsiteY6-350" fmla="*/ 1023145 h 4564856"/>
                <a:gd name="connsiteX7-351" fmla="*/ 0 w 4467986"/>
                <a:gd name="connsiteY7-352" fmla="*/ 0 h 4564856"/>
                <a:gd name="connsiteX0-353" fmla="*/ 0 w 4467986"/>
                <a:gd name="connsiteY0-354" fmla="*/ 0 h 4564856"/>
                <a:gd name="connsiteX1-355" fmla="*/ 4467527 w 4467986"/>
                <a:gd name="connsiteY1-356" fmla="*/ 1812131 h 4564856"/>
                <a:gd name="connsiteX2-357" fmla="*/ 4467529 w 4467986"/>
                <a:gd name="connsiteY2-358" fmla="*/ 2755106 h 4564856"/>
                <a:gd name="connsiteX3-359" fmla="*/ 2685 w 4467986"/>
                <a:gd name="connsiteY3-360" fmla="*/ 4564856 h 4564856"/>
                <a:gd name="connsiteX4-361" fmla="*/ 2684 w 4467986"/>
                <a:gd name="connsiteY4-362" fmla="*/ 3545681 h 4564856"/>
                <a:gd name="connsiteX5-363" fmla="*/ 3266585 w 4467986"/>
                <a:gd name="connsiteY5-364" fmla="*/ 2288382 h 4564856"/>
                <a:gd name="connsiteX6-365" fmla="*/ 2533 w 4467986"/>
                <a:gd name="connsiteY6-366" fmla="*/ 1018079 h 4564856"/>
                <a:gd name="connsiteX7-367" fmla="*/ 0 w 4467986"/>
                <a:gd name="connsiteY7-368" fmla="*/ 0 h 4564856"/>
                <a:gd name="connsiteX0-369" fmla="*/ 0 w 4467986"/>
                <a:gd name="connsiteY0-370" fmla="*/ 0 h 4564856"/>
                <a:gd name="connsiteX1-371" fmla="*/ 4467527 w 4467986"/>
                <a:gd name="connsiteY1-372" fmla="*/ 1812131 h 4564856"/>
                <a:gd name="connsiteX2-373" fmla="*/ 4467529 w 4467986"/>
                <a:gd name="connsiteY2-374" fmla="*/ 2755106 h 4564856"/>
                <a:gd name="connsiteX3-375" fmla="*/ 2685 w 4467986"/>
                <a:gd name="connsiteY3-376" fmla="*/ 4564856 h 4564856"/>
                <a:gd name="connsiteX4-377" fmla="*/ 2684 w 4467986"/>
                <a:gd name="connsiteY4-378" fmla="*/ 3545681 h 4564856"/>
                <a:gd name="connsiteX5-379" fmla="*/ 3266585 w 4467986"/>
                <a:gd name="connsiteY5-380" fmla="*/ 2288382 h 4564856"/>
                <a:gd name="connsiteX6-381" fmla="*/ 2533 w 4467986"/>
                <a:gd name="connsiteY6-382" fmla="*/ 1023145 h 4564856"/>
                <a:gd name="connsiteX7-383" fmla="*/ 0 w 4467986"/>
                <a:gd name="connsiteY7-384" fmla="*/ 0 h 4564856"/>
                <a:gd name="connsiteX0-385" fmla="*/ 0 w 4467986"/>
                <a:gd name="connsiteY0-386" fmla="*/ 0 h 4567262"/>
                <a:gd name="connsiteX1-387" fmla="*/ 4467527 w 4467986"/>
                <a:gd name="connsiteY1-388" fmla="*/ 1814537 h 4567262"/>
                <a:gd name="connsiteX2-389" fmla="*/ 4467529 w 4467986"/>
                <a:gd name="connsiteY2-390" fmla="*/ 2757512 h 4567262"/>
                <a:gd name="connsiteX3-391" fmla="*/ 2685 w 4467986"/>
                <a:gd name="connsiteY3-392" fmla="*/ 4567262 h 4567262"/>
                <a:gd name="connsiteX4-393" fmla="*/ 2684 w 4467986"/>
                <a:gd name="connsiteY4-394" fmla="*/ 3548087 h 4567262"/>
                <a:gd name="connsiteX5-395" fmla="*/ 3266585 w 4467986"/>
                <a:gd name="connsiteY5-396" fmla="*/ 2290788 h 4567262"/>
                <a:gd name="connsiteX6-397" fmla="*/ 2533 w 4467986"/>
                <a:gd name="connsiteY6-398" fmla="*/ 1025551 h 4567262"/>
                <a:gd name="connsiteX7-399" fmla="*/ 0 w 4467986"/>
                <a:gd name="connsiteY7-400" fmla="*/ 0 h 4567262"/>
                <a:gd name="connsiteX0-401" fmla="*/ 377 w 4465956"/>
                <a:gd name="connsiteY0-402" fmla="*/ 0 h 4569668"/>
                <a:gd name="connsiteX1-403" fmla="*/ 4465497 w 4465956"/>
                <a:gd name="connsiteY1-404" fmla="*/ 1816943 h 4569668"/>
                <a:gd name="connsiteX2-405" fmla="*/ 4465499 w 4465956"/>
                <a:gd name="connsiteY2-406" fmla="*/ 2759918 h 4569668"/>
                <a:gd name="connsiteX3-407" fmla="*/ 655 w 4465956"/>
                <a:gd name="connsiteY3-408" fmla="*/ 4569668 h 4569668"/>
                <a:gd name="connsiteX4-409" fmla="*/ 654 w 4465956"/>
                <a:gd name="connsiteY4-410" fmla="*/ 3550493 h 4569668"/>
                <a:gd name="connsiteX5-411" fmla="*/ 3264555 w 4465956"/>
                <a:gd name="connsiteY5-412" fmla="*/ 2293194 h 4569668"/>
                <a:gd name="connsiteX6-413" fmla="*/ 503 w 4465956"/>
                <a:gd name="connsiteY6-414" fmla="*/ 1027957 h 4569668"/>
                <a:gd name="connsiteX7-415" fmla="*/ 377 w 4465956"/>
                <a:gd name="connsiteY7-416" fmla="*/ 0 h 4569668"/>
                <a:gd name="connsiteX0-417" fmla="*/ 377 w 4465956"/>
                <a:gd name="connsiteY0-418" fmla="*/ 0 h 4569668"/>
                <a:gd name="connsiteX1-419" fmla="*/ 4465497 w 4465956"/>
                <a:gd name="connsiteY1-420" fmla="*/ 1816943 h 4569668"/>
                <a:gd name="connsiteX2-421" fmla="*/ 4465499 w 4465956"/>
                <a:gd name="connsiteY2-422" fmla="*/ 2759918 h 4569668"/>
                <a:gd name="connsiteX3-423" fmla="*/ 655 w 4465956"/>
                <a:gd name="connsiteY3-424" fmla="*/ 4569668 h 4569668"/>
                <a:gd name="connsiteX4-425" fmla="*/ 654 w 4465956"/>
                <a:gd name="connsiteY4-426" fmla="*/ 3548111 h 4569668"/>
                <a:gd name="connsiteX5-427" fmla="*/ 3264555 w 4465956"/>
                <a:gd name="connsiteY5-428" fmla="*/ 2293194 h 4569668"/>
                <a:gd name="connsiteX6-429" fmla="*/ 503 w 4465956"/>
                <a:gd name="connsiteY6-430" fmla="*/ 1027957 h 4569668"/>
                <a:gd name="connsiteX7-431" fmla="*/ 377 w 4465956"/>
                <a:gd name="connsiteY7-432" fmla="*/ 0 h 4569668"/>
                <a:gd name="connsiteX0-433" fmla="*/ 377 w 4465956"/>
                <a:gd name="connsiteY0-434" fmla="*/ 0 h 4569668"/>
                <a:gd name="connsiteX1-435" fmla="*/ 4465497 w 4465956"/>
                <a:gd name="connsiteY1-436" fmla="*/ 1816943 h 4569668"/>
                <a:gd name="connsiteX2-437" fmla="*/ 4465499 w 4465956"/>
                <a:gd name="connsiteY2-438" fmla="*/ 2759918 h 4569668"/>
                <a:gd name="connsiteX3-439" fmla="*/ 655 w 4465956"/>
                <a:gd name="connsiteY3-440" fmla="*/ 4569668 h 4569668"/>
                <a:gd name="connsiteX4-441" fmla="*/ 654 w 4465956"/>
                <a:gd name="connsiteY4-442" fmla="*/ 3548111 h 4569668"/>
                <a:gd name="connsiteX5-443" fmla="*/ 3257411 w 4465956"/>
                <a:gd name="connsiteY5-444" fmla="*/ 2293194 h 4569668"/>
                <a:gd name="connsiteX6-445" fmla="*/ 503 w 4465956"/>
                <a:gd name="connsiteY6-446" fmla="*/ 1027957 h 4569668"/>
                <a:gd name="connsiteX7-447" fmla="*/ 377 w 4465956"/>
                <a:gd name="connsiteY7-448" fmla="*/ 0 h 45696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Takeda">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394400" y="6572078"/>
            <a:ext cx="576000" cy="192287"/>
          </a:xfrm>
        </p:spPr>
        <p:txBody>
          <a:bodyPr/>
          <a:lstStyle/>
          <a:p>
            <a:fld id="{0D558541-60C9-42A2-8392-FF12533A6B7A}" type="slidenum">
              <a:rPr lang="en-US" smtClean="0"/>
              <a:t>‹#›</a:t>
            </a:fld>
            <a:endParaRPr lang="en-US"/>
          </a:p>
        </p:txBody>
      </p:sp>
      <p:pic>
        <p:nvPicPr>
          <p:cNvPr id="4" name="Grafik 1"/>
          <p:cNvPicPr>
            <a:picLocks noChangeAspect="1"/>
          </p:cNvPicPr>
          <p:nvPr userDrawn="1"/>
        </p:nvPicPr>
        <p:blipFill>
          <a:blip r:embed="rId2" cstate="print"/>
          <a:srcRect/>
          <a:stretch>
            <a:fillRect/>
          </a:stretch>
        </p:blipFill>
        <p:spPr bwMode="auto">
          <a:xfrm>
            <a:off x="-14344" y="1295400"/>
            <a:ext cx="12192000" cy="2827867"/>
          </a:xfrm>
          <a:prstGeom prst="rect">
            <a:avLst/>
          </a:prstGeom>
          <a:noFill/>
          <a:ln w="9525">
            <a:noFill/>
            <a:miter lim="800000"/>
            <a:headEnd/>
            <a:tailEnd/>
          </a:ln>
        </p:spPr>
      </p:pic>
      <p:sp>
        <p:nvSpPr>
          <p:cNvPr id="5" name="Rectangle 4"/>
          <p:cNvSpPr/>
          <p:nvPr userDrawn="1"/>
        </p:nvSpPr>
        <p:spPr>
          <a:xfrm>
            <a:off x="-1" y="4114986"/>
            <a:ext cx="12192001" cy="1750159"/>
          </a:xfrm>
          <a:prstGeom prst="rect">
            <a:avLst/>
          </a:prstGeom>
          <a:gradFill>
            <a:gsLst>
              <a:gs pos="9000">
                <a:schemeClr val="accent1">
                  <a:alpha val="5000"/>
                </a:schemeClr>
              </a:gs>
              <a:gs pos="53000">
                <a:schemeClr val="accent1">
                  <a:alpha val="37000"/>
                </a:schemeClr>
              </a:gs>
              <a:gs pos="95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2400">
              <a:solidFill>
                <a:srgbClr val="FFFFFF"/>
              </a:solidFill>
              <a:ea typeface="Arial Unicode MS" pitchFamily="50" charset="-128"/>
            </a:endParaRPr>
          </a:p>
        </p:txBody>
      </p:sp>
      <p:pic>
        <p:nvPicPr>
          <p:cNvPr id="6" name="Bild 5" descr="better_health_rgb.ai"/>
          <p:cNvPicPr>
            <a:picLocks noChangeAspect="1"/>
          </p:cNvPicPr>
          <p:nvPr userDrawn="1"/>
        </p:nvPicPr>
        <p:blipFill>
          <a:blip r:embed="rId3" cstate="print"/>
          <a:srcRect/>
          <a:stretch>
            <a:fillRect/>
          </a:stretch>
        </p:blipFill>
        <p:spPr bwMode="auto">
          <a:xfrm>
            <a:off x="452968" y="482600"/>
            <a:ext cx="3306233" cy="416984"/>
          </a:xfrm>
          <a:prstGeom prst="rect">
            <a:avLst/>
          </a:prstGeom>
          <a:noFill/>
          <a:ln w="9525">
            <a:noFill/>
            <a:miter lim="800000"/>
            <a:headEnd/>
            <a:tailEnd/>
          </a:ln>
        </p:spPr>
      </p:pic>
      <p:sp>
        <p:nvSpPr>
          <p:cNvPr id="7" name="Rectangle 5"/>
          <p:cNvSpPr/>
          <p:nvPr userDrawn="1"/>
        </p:nvSpPr>
        <p:spPr>
          <a:xfrm>
            <a:off x="1" y="1295402"/>
            <a:ext cx="12191881" cy="88789"/>
          </a:xfrm>
          <a:prstGeom prst="rect">
            <a:avLst/>
          </a:prstGeom>
          <a:gradFill flip="none" rotWithShape="1">
            <a:gsLst>
              <a:gs pos="38000">
                <a:srgbClr val="4B3C47">
                  <a:alpha val="22745"/>
                </a:srgbClr>
              </a:gs>
              <a:gs pos="0">
                <a:srgbClr val="4B3C47">
                  <a:alpha val="62745"/>
                </a:srgbClr>
              </a:gs>
              <a:gs pos="100000">
                <a:srgbClr val="A9A0A5">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2400">
              <a:solidFill>
                <a:srgbClr val="FFFFFF"/>
              </a:solidFill>
              <a:ea typeface="Arial Unicode MS" pitchFamily="50" charset="-128"/>
            </a:endParaRPr>
          </a:p>
        </p:txBody>
      </p:sp>
      <p:sp>
        <p:nvSpPr>
          <p:cNvPr id="8" name="Rectangle 5"/>
          <p:cNvSpPr/>
          <p:nvPr userDrawn="1"/>
        </p:nvSpPr>
        <p:spPr>
          <a:xfrm flipV="1">
            <a:off x="-7815" y="4026196"/>
            <a:ext cx="12191881" cy="88789"/>
          </a:xfrm>
          <a:prstGeom prst="rect">
            <a:avLst/>
          </a:prstGeom>
          <a:gradFill flip="none" rotWithShape="1">
            <a:gsLst>
              <a:gs pos="38000">
                <a:srgbClr val="4B3C47">
                  <a:alpha val="22353"/>
                </a:srgbClr>
              </a:gs>
              <a:gs pos="0">
                <a:srgbClr val="4B3C47">
                  <a:alpha val="62745"/>
                </a:srgbClr>
              </a:gs>
              <a:gs pos="100000">
                <a:srgbClr val="A9A0A5">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2400">
              <a:solidFill>
                <a:srgbClr val="FFFFFF"/>
              </a:solidFill>
              <a:ea typeface="Arial Unicode MS" pitchFamily="50" charset="-128"/>
            </a:endParaRPr>
          </a:p>
        </p:txBody>
      </p:sp>
      <p:sp>
        <p:nvSpPr>
          <p:cNvPr id="9" name="Rectangle 4"/>
          <p:cNvSpPr/>
          <p:nvPr userDrawn="1"/>
        </p:nvSpPr>
        <p:spPr>
          <a:xfrm>
            <a:off x="1" y="3668675"/>
            <a:ext cx="12191881" cy="445120"/>
          </a:xfrm>
          <a:prstGeom prst="rect">
            <a:avLst/>
          </a:prstGeom>
          <a:gradFill>
            <a:gsLst>
              <a:gs pos="5000">
                <a:schemeClr val="accent1">
                  <a:alpha val="3000"/>
                </a:schemeClr>
              </a:gs>
              <a:gs pos="70000">
                <a:schemeClr val="accent1">
                  <a:lumMod val="78000"/>
                  <a:alpha val="35000"/>
                </a:schemeClr>
              </a:gs>
              <a:gs pos="63000">
                <a:schemeClr val="accent1">
                  <a:lumMod val="55000"/>
                  <a:alpha val="5000"/>
                </a:schemeClr>
              </a:gs>
              <a:gs pos="58000">
                <a:schemeClr val="accent1">
                  <a:lumMod val="66000"/>
                  <a:alpha val="28000"/>
                </a:schemeClr>
              </a:gs>
              <a:gs pos="100000">
                <a:schemeClr val="accent1">
                  <a:lumMod val="64000"/>
                  <a:alpha val="76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2400">
              <a:solidFill>
                <a:srgbClr val="FFFFFF"/>
              </a:solidFill>
              <a:ea typeface="Arial Unicode MS" pitchFamily="50" charset="-128"/>
            </a:endParaRPr>
          </a:p>
        </p:txBody>
      </p:sp>
      <p:sp>
        <p:nvSpPr>
          <p:cNvPr id="10" name="Rectangle 6"/>
          <p:cNvSpPr/>
          <p:nvPr userDrawn="1"/>
        </p:nvSpPr>
        <p:spPr>
          <a:xfrm>
            <a:off x="0" y="3676651"/>
            <a:ext cx="129117" cy="219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2400">
              <a:solidFill>
                <a:srgbClr val="FFFFFF"/>
              </a:solidFill>
              <a:ea typeface="Arial Unicode MS" pitchFamily="50" charset="-128"/>
            </a:endParaRPr>
          </a:p>
        </p:txBody>
      </p:sp>
      <p:sp>
        <p:nvSpPr>
          <p:cNvPr id="11" name="Title 10"/>
          <p:cNvSpPr>
            <a:spLocks noGrp="1"/>
          </p:cNvSpPr>
          <p:nvPr>
            <p:ph type="title"/>
          </p:nvPr>
        </p:nvSpPr>
        <p:spPr>
          <a:xfrm>
            <a:off x="452968" y="4489369"/>
            <a:ext cx="10727601" cy="776139"/>
          </a:xfrm>
        </p:spPr>
        <p:txBody>
          <a:bodyPr/>
          <a:lstStyle/>
          <a:p>
            <a:r>
              <a:rPr lang="en-US"/>
              <a:t>Click to edit Master title style</a:t>
            </a:r>
          </a:p>
        </p:txBody>
      </p:sp>
      <p:sp>
        <p:nvSpPr>
          <p:cNvPr id="15" name="Text Placeholder 14"/>
          <p:cNvSpPr>
            <a:spLocks noGrp="1"/>
          </p:cNvSpPr>
          <p:nvPr>
            <p:ph type="body" sz="quarter" idx="11"/>
          </p:nvPr>
        </p:nvSpPr>
        <p:spPr>
          <a:xfrm>
            <a:off x="452968" y="5338210"/>
            <a:ext cx="4271433" cy="472017"/>
          </a:xfrm>
          <a:prstGeom prst="rect">
            <a:avLst/>
          </a:prstGeom>
        </p:spPr>
        <p:txBody>
          <a:bodyPr/>
          <a:lstStyle>
            <a:lvl1pPr marL="0" indent="0">
              <a:buNone/>
              <a:defRPr sz="1865">
                <a:solidFill>
                  <a:schemeClr val="bg2"/>
                </a:solidFill>
                <a:latin typeface="+mj-lt"/>
              </a:defRPr>
            </a:lvl1pPr>
          </a:lstStyle>
          <a:p>
            <a:pPr lvl="0"/>
            <a:r>
              <a:rPr lang="en-US"/>
              <a:t>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394119" y="6572078"/>
            <a:ext cx="576000" cy="192287"/>
          </a:xfrm>
        </p:spPr>
        <p:txBody>
          <a:bodyPr/>
          <a:lstStyle/>
          <a:p>
            <a:fld id="{0D558541-60C9-42A2-8392-FF12533A6B7A}" type="slidenum">
              <a:rPr lang="en-US" smtClean="0"/>
              <a:t>‹#›</a:t>
            </a:fld>
            <a:endParaRPr lang="en-US"/>
          </a:p>
        </p:txBody>
      </p:sp>
      <p:sp>
        <p:nvSpPr>
          <p:cNvPr id="4" name="Title 3"/>
          <p:cNvSpPr>
            <a:spLocks noGrp="1"/>
          </p:cNvSpPr>
          <p:nvPr>
            <p:ph type="title"/>
          </p:nvPr>
        </p:nvSpPr>
        <p:spPr>
          <a:xfrm>
            <a:off x="345018" y="332076"/>
            <a:ext cx="10727601" cy="776139"/>
          </a:xfrm>
        </p:spPr>
        <p:txBody>
          <a:bodyPr/>
          <a:lstStyle>
            <a:lvl1pPr>
              <a:defRPr/>
            </a:lvl1pPr>
          </a:lstStyle>
          <a:p>
            <a:endParaRPr lang="en-US" dirty="0"/>
          </a:p>
        </p:txBody>
      </p:sp>
      <p:sp>
        <p:nvSpPr>
          <p:cNvPr id="5" name="Text Placeholder 4"/>
          <p:cNvSpPr>
            <a:spLocks noGrp="1"/>
          </p:cNvSpPr>
          <p:nvPr>
            <p:ph type="body" sz="quarter" idx="15"/>
          </p:nvPr>
        </p:nvSpPr>
        <p:spPr>
          <a:xfrm>
            <a:off x="345018" y="1303866"/>
            <a:ext cx="11497733" cy="48849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394400" y="6572078"/>
            <a:ext cx="576000" cy="192287"/>
          </a:xfrm>
        </p:spPr>
        <p:txBody>
          <a:bodyPr/>
          <a:lstStyle/>
          <a:p>
            <a:fld id="{0D558541-60C9-42A2-8392-FF12533A6B7A}" type="slidenum">
              <a:rPr lang="en-US" smtClean="0"/>
              <a:t>‹#›</a:t>
            </a:fld>
            <a:endParaRPr lang="en-US"/>
          </a:p>
        </p:txBody>
      </p:sp>
      <p:sp>
        <p:nvSpPr>
          <p:cNvPr id="4" name="Title 3"/>
          <p:cNvSpPr>
            <a:spLocks noGrp="1"/>
          </p:cNvSpPr>
          <p:nvPr>
            <p:ph type="title"/>
          </p:nvPr>
        </p:nvSpPr>
        <p:spPr>
          <a:xfrm>
            <a:off x="345018" y="332076"/>
            <a:ext cx="10727601" cy="288000"/>
          </a:xfrm>
        </p:spPr>
        <p:txBody>
          <a:bodyPr/>
          <a:lstStyle>
            <a:lvl1pPr>
              <a:defRPr/>
            </a:lvl1pPr>
          </a:lstStyle>
          <a:p>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5" name="Text Placeholder 4"/>
          <p:cNvSpPr>
            <a:spLocks noGrp="1"/>
          </p:cNvSpPr>
          <p:nvPr>
            <p:ph type="body" sz="quarter" idx="11"/>
          </p:nvPr>
        </p:nvSpPr>
        <p:spPr>
          <a:xfrm>
            <a:off x="2256000" y="1989000"/>
            <a:ext cx="7680000" cy="2880000"/>
          </a:xfrm>
          <a:prstGeom prst="rect">
            <a:avLst/>
          </a:prstGeom>
        </p:spPr>
        <p:txBody>
          <a:bodyPr>
            <a:noAutofit/>
          </a:bodyPr>
          <a:lstStyle>
            <a:lvl1pPr marL="0" marR="0" indent="0" algn="ctr" defTabSz="1734820" rtl="0" eaLnBrk="1" fontAlgn="auto" latinLnBrk="0" hangingPunct="1">
              <a:lnSpc>
                <a:spcPct val="100000"/>
              </a:lnSpc>
              <a:spcBef>
                <a:spcPts val="0"/>
              </a:spcBef>
              <a:spcAft>
                <a:spcPts val="0"/>
              </a:spcAft>
              <a:buClrTx/>
              <a:buSzTx/>
              <a:buFont typeface="Arial" panose="020B0604020202020204" pitchFamily="34" charset="0"/>
              <a:buNone/>
              <a:defRPr sz="4265">
                <a:solidFill>
                  <a:schemeClr val="tx1"/>
                </a:solidFill>
                <a:latin typeface="Calibri" panose="020F0502020204030204" pitchFamily="34" charset="0"/>
                <a:cs typeface="Calibri" panose="020F0502020204030204" pitchFamily="34" charset="0"/>
              </a:defRPr>
            </a:lvl1pPr>
          </a:lstStyle>
          <a:p>
            <a:pPr lvl="0"/>
            <a:endParaRPr lang="en-US" dirty="0"/>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val="0"/>
              </a:ext>
            </a:extLst>
          </a:blip>
          <a:srcRect r="68492"/>
          <a:stretch>
            <a:fillRect/>
          </a:stretch>
        </p:blipFill>
        <p:spPr>
          <a:xfrm>
            <a:off x="5376806" y="4965171"/>
            <a:ext cx="1438391" cy="480053"/>
          </a:xfrm>
          <a:prstGeom prst="rect">
            <a:avLst/>
          </a:prstGeom>
        </p:spPr>
      </p:pic>
      <p:grpSp>
        <p:nvGrpSpPr>
          <p:cNvPr id="8" name="Group 19"/>
          <p:cNvGrpSpPr>
            <a:grpSpLocks noChangeAspect="1"/>
          </p:cNvGrpSpPr>
          <p:nvPr userDrawn="1"/>
        </p:nvGrpSpPr>
        <p:grpSpPr>
          <a:xfrm>
            <a:off x="5563733" y="5316580"/>
            <a:ext cx="1016275" cy="277939"/>
            <a:chOff x="465138" y="401986"/>
            <a:chExt cx="2182663" cy="633435"/>
          </a:xfrm>
        </p:grpSpPr>
        <p:pic>
          <p:nvPicPr>
            <p:cNvPr id="9" name="Picture 20"/>
            <p:cNvPicPr>
              <a:picLocks noChangeAspect="1" noChangeArrowheads="1"/>
            </p:cNvPicPr>
            <p:nvPr userDrawn="1"/>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465138" y="650103"/>
              <a:ext cx="2182663" cy="38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22"/>
            <p:cNvSpPr/>
            <p:nvPr/>
          </p:nvSpPr>
          <p:spPr>
            <a:xfrm>
              <a:off x="1746987" y="401986"/>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1" fmla="*/ 0 w 4457700"/>
                <a:gd name="connsiteY0-2" fmla="*/ 0 h 4552950"/>
                <a:gd name="connsiteX1-3" fmla="*/ 4457700 w 4457700"/>
                <a:gd name="connsiteY1-4" fmla="*/ 1824037 h 4552950"/>
                <a:gd name="connsiteX2-5" fmla="*/ 4457700 w 4457700"/>
                <a:gd name="connsiteY2-6" fmla="*/ 2743200 h 4552950"/>
                <a:gd name="connsiteX3-7" fmla="*/ 0 w 4457700"/>
                <a:gd name="connsiteY3-8" fmla="*/ 4552950 h 4552950"/>
                <a:gd name="connsiteX4-9" fmla="*/ 0 w 4457700"/>
                <a:gd name="connsiteY4-10" fmla="*/ 3543300 h 4552950"/>
                <a:gd name="connsiteX5-11" fmla="*/ 3282950 w 4457700"/>
                <a:gd name="connsiteY5-12" fmla="*/ 2286000 h 4552950"/>
                <a:gd name="connsiteX6-13" fmla="*/ 0 w 4457700"/>
                <a:gd name="connsiteY6-14" fmla="*/ 1016000 h 4552950"/>
                <a:gd name="connsiteX7-15" fmla="*/ 0 w 4457700"/>
                <a:gd name="connsiteY7-16" fmla="*/ 0 h 4552950"/>
                <a:gd name="connsiteX0-17" fmla="*/ 0 w 4457700"/>
                <a:gd name="connsiteY0-18" fmla="*/ 0 h 4552950"/>
                <a:gd name="connsiteX1-19" fmla="*/ 4457700 w 4457700"/>
                <a:gd name="connsiteY1-20" fmla="*/ 1816893 h 4552950"/>
                <a:gd name="connsiteX2-21" fmla="*/ 4457700 w 4457700"/>
                <a:gd name="connsiteY2-22" fmla="*/ 2743200 h 4552950"/>
                <a:gd name="connsiteX3-23" fmla="*/ 0 w 4457700"/>
                <a:gd name="connsiteY3-24" fmla="*/ 4552950 h 4552950"/>
                <a:gd name="connsiteX4-25" fmla="*/ 0 w 4457700"/>
                <a:gd name="connsiteY4-26" fmla="*/ 3543300 h 4552950"/>
                <a:gd name="connsiteX5-27" fmla="*/ 3282950 w 4457700"/>
                <a:gd name="connsiteY5-28" fmla="*/ 2286000 h 4552950"/>
                <a:gd name="connsiteX6-29" fmla="*/ 0 w 4457700"/>
                <a:gd name="connsiteY6-30" fmla="*/ 1016000 h 4552950"/>
                <a:gd name="connsiteX7-31" fmla="*/ 0 w 4457700"/>
                <a:gd name="connsiteY7-32" fmla="*/ 0 h 4552950"/>
                <a:gd name="connsiteX0-33" fmla="*/ 0 w 4462462"/>
                <a:gd name="connsiteY0-34" fmla="*/ 0 h 4552950"/>
                <a:gd name="connsiteX1-35" fmla="*/ 4462462 w 4462462"/>
                <a:gd name="connsiteY1-36" fmla="*/ 1819275 h 4552950"/>
                <a:gd name="connsiteX2-37" fmla="*/ 4457700 w 4462462"/>
                <a:gd name="connsiteY2-38" fmla="*/ 2743200 h 4552950"/>
                <a:gd name="connsiteX3-39" fmla="*/ 0 w 4462462"/>
                <a:gd name="connsiteY3-40" fmla="*/ 4552950 h 4552950"/>
                <a:gd name="connsiteX4-41" fmla="*/ 0 w 4462462"/>
                <a:gd name="connsiteY4-42" fmla="*/ 3543300 h 4552950"/>
                <a:gd name="connsiteX5-43" fmla="*/ 3282950 w 4462462"/>
                <a:gd name="connsiteY5-44" fmla="*/ 2286000 h 4552950"/>
                <a:gd name="connsiteX6-45" fmla="*/ 0 w 4462462"/>
                <a:gd name="connsiteY6-46" fmla="*/ 1016000 h 4552950"/>
                <a:gd name="connsiteX7-47" fmla="*/ 0 w 4462462"/>
                <a:gd name="connsiteY7-48" fmla="*/ 0 h 4552950"/>
                <a:gd name="connsiteX0-49" fmla="*/ 0 w 4462921"/>
                <a:gd name="connsiteY0-50" fmla="*/ 0 h 4552950"/>
                <a:gd name="connsiteX1-51" fmla="*/ 4462462 w 4462921"/>
                <a:gd name="connsiteY1-52" fmla="*/ 1819275 h 4552950"/>
                <a:gd name="connsiteX2-53" fmla="*/ 4462463 w 4462921"/>
                <a:gd name="connsiteY2-54" fmla="*/ 2747962 h 4552950"/>
                <a:gd name="connsiteX3-55" fmla="*/ 0 w 4462921"/>
                <a:gd name="connsiteY3-56" fmla="*/ 4552950 h 4552950"/>
                <a:gd name="connsiteX4-57" fmla="*/ 0 w 4462921"/>
                <a:gd name="connsiteY4-58" fmla="*/ 3543300 h 4552950"/>
                <a:gd name="connsiteX5-59" fmla="*/ 3282950 w 4462921"/>
                <a:gd name="connsiteY5-60" fmla="*/ 2286000 h 4552950"/>
                <a:gd name="connsiteX6-61" fmla="*/ 0 w 4462921"/>
                <a:gd name="connsiteY6-62" fmla="*/ 1016000 h 4552950"/>
                <a:gd name="connsiteX7-63" fmla="*/ 0 w 4462921"/>
                <a:gd name="connsiteY7-64" fmla="*/ 0 h 4552950"/>
                <a:gd name="connsiteX0-65" fmla="*/ 0 w 4462921"/>
                <a:gd name="connsiteY0-66" fmla="*/ 0 h 4552950"/>
                <a:gd name="connsiteX1-67" fmla="*/ 4462462 w 4462921"/>
                <a:gd name="connsiteY1-68" fmla="*/ 1819275 h 4552950"/>
                <a:gd name="connsiteX2-69" fmla="*/ 4462463 w 4462921"/>
                <a:gd name="connsiteY2-70" fmla="*/ 2747962 h 4552950"/>
                <a:gd name="connsiteX3-71" fmla="*/ 0 w 4462921"/>
                <a:gd name="connsiteY3-72" fmla="*/ 4552950 h 4552950"/>
                <a:gd name="connsiteX4-73" fmla="*/ 0 w 4462921"/>
                <a:gd name="connsiteY4-74" fmla="*/ 3543300 h 4552950"/>
                <a:gd name="connsiteX5-75" fmla="*/ 3282950 w 4462921"/>
                <a:gd name="connsiteY5-76" fmla="*/ 2286000 h 4552950"/>
                <a:gd name="connsiteX6-77" fmla="*/ 0 w 4462921"/>
                <a:gd name="connsiteY6-78" fmla="*/ 1016000 h 4552950"/>
                <a:gd name="connsiteX7-79" fmla="*/ 0 w 4462921"/>
                <a:gd name="connsiteY7-80" fmla="*/ 0 h 4552950"/>
                <a:gd name="connsiteX0-81" fmla="*/ 0 w 4462921"/>
                <a:gd name="connsiteY0-82" fmla="*/ 0 h 4560094"/>
                <a:gd name="connsiteX1-83" fmla="*/ 4462462 w 4462921"/>
                <a:gd name="connsiteY1-84" fmla="*/ 1819275 h 4560094"/>
                <a:gd name="connsiteX2-85" fmla="*/ 4462463 w 4462921"/>
                <a:gd name="connsiteY2-86" fmla="*/ 2747962 h 4560094"/>
                <a:gd name="connsiteX3-87" fmla="*/ 2381 w 4462921"/>
                <a:gd name="connsiteY3-88" fmla="*/ 4560094 h 4560094"/>
                <a:gd name="connsiteX4-89" fmla="*/ 0 w 4462921"/>
                <a:gd name="connsiteY4-90" fmla="*/ 3543300 h 4560094"/>
                <a:gd name="connsiteX5-91" fmla="*/ 3282950 w 4462921"/>
                <a:gd name="connsiteY5-92" fmla="*/ 2286000 h 4560094"/>
                <a:gd name="connsiteX6-93" fmla="*/ 0 w 4462921"/>
                <a:gd name="connsiteY6-94" fmla="*/ 1016000 h 4560094"/>
                <a:gd name="connsiteX7-95" fmla="*/ 0 w 4462921"/>
                <a:gd name="connsiteY7-96" fmla="*/ 0 h 4560094"/>
                <a:gd name="connsiteX0-97" fmla="*/ 0 w 4462921"/>
                <a:gd name="connsiteY0-98" fmla="*/ 0 h 4560094"/>
                <a:gd name="connsiteX1-99" fmla="*/ 4462462 w 4462921"/>
                <a:gd name="connsiteY1-100" fmla="*/ 1819275 h 4560094"/>
                <a:gd name="connsiteX2-101" fmla="*/ 4462463 w 4462921"/>
                <a:gd name="connsiteY2-102" fmla="*/ 2747962 h 4560094"/>
                <a:gd name="connsiteX3-103" fmla="*/ 2381 w 4462921"/>
                <a:gd name="connsiteY3-104" fmla="*/ 4560094 h 4560094"/>
                <a:gd name="connsiteX4-105" fmla="*/ 0 w 4462921"/>
                <a:gd name="connsiteY4-106" fmla="*/ 3543300 h 4560094"/>
                <a:gd name="connsiteX5-107" fmla="*/ 3275807 w 4462921"/>
                <a:gd name="connsiteY5-108" fmla="*/ 2286000 h 4560094"/>
                <a:gd name="connsiteX6-109" fmla="*/ 0 w 4462921"/>
                <a:gd name="connsiteY6-110" fmla="*/ 1016000 h 4560094"/>
                <a:gd name="connsiteX7-111" fmla="*/ 0 w 4462921"/>
                <a:gd name="connsiteY7-112" fmla="*/ 0 h 4560094"/>
                <a:gd name="connsiteX0-113" fmla="*/ 0 w 4462921"/>
                <a:gd name="connsiteY0-114" fmla="*/ 0 h 4557713"/>
                <a:gd name="connsiteX1-115" fmla="*/ 4462462 w 4462921"/>
                <a:gd name="connsiteY1-116" fmla="*/ 1819275 h 4557713"/>
                <a:gd name="connsiteX2-117" fmla="*/ 4462463 w 4462921"/>
                <a:gd name="connsiteY2-118" fmla="*/ 2747962 h 4557713"/>
                <a:gd name="connsiteX3-119" fmla="*/ 2381 w 4462921"/>
                <a:gd name="connsiteY3-120" fmla="*/ 4557713 h 4557713"/>
                <a:gd name="connsiteX4-121" fmla="*/ 0 w 4462921"/>
                <a:gd name="connsiteY4-122" fmla="*/ 3543300 h 4557713"/>
                <a:gd name="connsiteX5-123" fmla="*/ 3275807 w 4462921"/>
                <a:gd name="connsiteY5-124" fmla="*/ 2286000 h 4557713"/>
                <a:gd name="connsiteX6-125" fmla="*/ 0 w 4462921"/>
                <a:gd name="connsiteY6-126" fmla="*/ 1016000 h 4557713"/>
                <a:gd name="connsiteX7-127" fmla="*/ 0 w 4462921"/>
                <a:gd name="connsiteY7-128" fmla="*/ 0 h 4557713"/>
                <a:gd name="connsiteX0-129" fmla="*/ 0 w 4462921"/>
                <a:gd name="connsiteY0-130" fmla="*/ 0 h 4562475"/>
                <a:gd name="connsiteX1-131" fmla="*/ 4462462 w 4462921"/>
                <a:gd name="connsiteY1-132" fmla="*/ 1819275 h 4562475"/>
                <a:gd name="connsiteX2-133" fmla="*/ 4462463 w 4462921"/>
                <a:gd name="connsiteY2-134" fmla="*/ 2747962 h 4562475"/>
                <a:gd name="connsiteX3-135" fmla="*/ 2381 w 4462921"/>
                <a:gd name="connsiteY3-136" fmla="*/ 4562475 h 4562475"/>
                <a:gd name="connsiteX4-137" fmla="*/ 0 w 4462921"/>
                <a:gd name="connsiteY4-138" fmla="*/ 3543300 h 4562475"/>
                <a:gd name="connsiteX5-139" fmla="*/ 3275807 w 4462921"/>
                <a:gd name="connsiteY5-140" fmla="*/ 2286000 h 4562475"/>
                <a:gd name="connsiteX6-141" fmla="*/ 0 w 4462921"/>
                <a:gd name="connsiteY6-142" fmla="*/ 1016000 h 4562475"/>
                <a:gd name="connsiteX7-143" fmla="*/ 0 w 4462921"/>
                <a:gd name="connsiteY7-144" fmla="*/ 0 h 4562475"/>
                <a:gd name="connsiteX0-145" fmla="*/ 2486 w 4465407"/>
                <a:gd name="connsiteY0-146" fmla="*/ 0 h 4564856"/>
                <a:gd name="connsiteX1-147" fmla="*/ 4464948 w 4465407"/>
                <a:gd name="connsiteY1-148" fmla="*/ 1819275 h 4564856"/>
                <a:gd name="connsiteX2-149" fmla="*/ 4464949 w 4465407"/>
                <a:gd name="connsiteY2-150" fmla="*/ 2747962 h 4564856"/>
                <a:gd name="connsiteX3-151" fmla="*/ 105 w 4465407"/>
                <a:gd name="connsiteY3-152" fmla="*/ 4564856 h 4564856"/>
                <a:gd name="connsiteX4-153" fmla="*/ 2486 w 4465407"/>
                <a:gd name="connsiteY4-154" fmla="*/ 3543300 h 4564856"/>
                <a:gd name="connsiteX5-155" fmla="*/ 3278293 w 4465407"/>
                <a:gd name="connsiteY5-156" fmla="*/ 2286000 h 4564856"/>
                <a:gd name="connsiteX6-157" fmla="*/ 2486 w 4465407"/>
                <a:gd name="connsiteY6-158" fmla="*/ 1016000 h 4564856"/>
                <a:gd name="connsiteX7-159" fmla="*/ 2486 w 4465407"/>
                <a:gd name="connsiteY7-160" fmla="*/ 0 h 4564856"/>
                <a:gd name="connsiteX0-161" fmla="*/ 2610 w 4465531"/>
                <a:gd name="connsiteY0-162" fmla="*/ 0 h 4564856"/>
                <a:gd name="connsiteX1-163" fmla="*/ 4465072 w 4465531"/>
                <a:gd name="connsiteY1-164" fmla="*/ 1819275 h 4564856"/>
                <a:gd name="connsiteX2-165" fmla="*/ 4465073 w 4465531"/>
                <a:gd name="connsiteY2-166" fmla="*/ 2747962 h 4564856"/>
                <a:gd name="connsiteX3-167" fmla="*/ 229 w 4465531"/>
                <a:gd name="connsiteY3-168" fmla="*/ 4564856 h 4564856"/>
                <a:gd name="connsiteX4-169" fmla="*/ 228 w 4465531"/>
                <a:gd name="connsiteY4-170" fmla="*/ 3545681 h 4564856"/>
                <a:gd name="connsiteX5-171" fmla="*/ 3278417 w 4465531"/>
                <a:gd name="connsiteY5-172" fmla="*/ 2286000 h 4564856"/>
                <a:gd name="connsiteX6-173" fmla="*/ 2610 w 4465531"/>
                <a:gd name="connsiteY6-174" fmla="*/ 1016000 h 4564856"/>
                <a:gd name="connsiteX7-175" fmla="*/ 2610 w 4465531"/>
                <a:gd name="connsiteY7-176" fmla="*/ 0 h 4564856"/>
                <a:gd name="connsiteX0-177" fmla="*/ 2610 w 4465531"/>
                <a:gd name="connsiteY0-178" fmla="*/ 0 h 4564856"/>
                <a:gd name="connsiteX1-179" fmla="*/ 4465072 w 4465531"/>
                <a:gd name="connsiteY1-180" fmla="*/ 1819275 h 4564856"/>
                <a:gd name="connsiteX2-181" fmla="*/ 4465073 w 4465531"/>
                <a:gd name="connsiteY2-182" fmla="*/ 2750343 h 4564856"/>
                <a:gd name="connsiteX3-183" fmla="*/ 229 w 4465531"/>
                <a:gd name="connsiteY3-184" fmla="*/ 4564856 h 4564856"/>
                <a:gd name="connsiteX4-185" fmla="*/ 228 w 4465531"/>
                <a:gd name="connsiteY4-186" fmla="*/ 3545681 h 4564856"/>
                <a:gd name="connsiteX5-187" fmla="*/ 3278417 w 4465531"/>
                <a:gd name="connsiteY5-188" fmla="*/ 2286000 h 4564856"/>
                <a:gd name="connsiteX6-189" fmla="*/ 2610 w 4465531"/>
                <a:gd name="connsiteY6-190" fmla="*/ 1016000 h 4564856"/>
                <a:gd name="connsiteX7-191" fmla="*/ 2610 w 4465531"/>
                <a:gd name="connsiteY7-192" fmla="*/ 0 h 4564856"/>
                <a:gd name="connsiteX0-193" fmla="*/ 2610 w 4465531"/>
                <a:gd name="connsiteY0-194" fmla="*/ 0 h 4564856"/>
                <a:gd name="connsiteX1-195" fmla="*/ 4465072 w 4465531"/>
                <a:gd name="connsiteY1-196" fmla="*/ 1819275 h 4564856"/>
                <a:gd name="connsiteX2-197" fmla="*/ 4465073 w 4465531"/>
                <a:gd name="connsiteY2-198" fmla="*/ 2755106 h 4564856"/>
                <a:gd name="connsiteX3-199" fmla="*/ 229 w 4465531"/>
                <a:gd name="connsiteY3-200" fmla="*/ 4564856 h 4564856"/>
                <a:gd name="connsiteX4-201" fmla="*/ 228 w 4465531"/>
                <a:gd name="connsiteY4-202" fmla="*/ 3545681 h 4564856"/>
                <a:gd name="connsiteX5-203" fmla="*/ 3278417 w 4465531"/>
                <a:gd name="connsiteY5-204" fmla="*/ 2286000 h 4564856"/>
                <a:gd name="connsiteX6-205" fmla="*/ 2610 w 4465531"/>
                <a:gd name="connsiteY6-206" fmla="*/ 1016000 h 4564856"/>
                <a:gd name="connsiteX7-207" fmla="*/ 2610 w 4465531"/>
                <a:gd name="connsiteY7-208" fmla="*/ 0 h 4564856"/>
                <a:gd name="connsiteX0-209" fmla="*/ 2610 w 4467453"/>
                <a:gd name="connsiteY0-210" fmla="*/ 0 h 4564856"/>
                <a:gd name="connsiteX1-211" fmla="*/ 4467453 w 4467453"/>
                <a:gd name="connsiteY1-212" fmla="*/ 1816894 h 4564856"/>
                <a:gd name="connsiteX2-213" fmla="*/ 4465073 w 4467453"/>
                <a:gd name="connsiteY2-214" fmla="*/ 2755106 h 4564856"/>
                <a:gd name="connsiteX3-215" fmla="*/ 229 w 4467453"/>
                <a:gd name="connsiteY3-216" fmla="*/ 4564856 h 4564856"/>
                <a:gd name="connsiteX4-217" fmla="*/ 228 w 4467453"/>
                <a:gd name="connsiteY4-218" fmla="*/ 3545681 h 4564856"/>
                <a:gd name="connsiteX5-219" fmla="*/ 3278417 w 4467453"/>
                <a:gd name="connsiteY5-220" fmla="*/ 2286000 h 4564856"/>
                <a:gd name="connsiteX6-221" fmla="*/ 2610 w 4467453"/>
                <a:gd name="connsiteY6-222" fmla="*/ 1016000 h 4564856"/>
                <a:gd name="connsiteX7-223" fmla="*/ 2610 w 4467453"/>
                <a:gd name="connsiteY7-224" fmla="*/ 0 h 4564856"/>
                <a:gd name="connsiteX0-225" fmla="*/ 2610 w 4467453"/>
                <a:gd name="connsiteY0-226" fmla="*/ 0 h 4564856"/>
                <a:gd name="connsiteX1-227" fmla="*/ 4467453 w 4467453"/>
                <a:gd name="connsiteY1-228" fmla="*/ 1816894 h 4564856"/>
                <a:gd name="connsiteX2-229" fmla="*/ 4465073 w 4467453"/>
                <a:gd name="connsiteY2-230" fmla="*/ 2755106 h 4564856"/>
                <a:gd name="connsiteX3-231" fmla="*/ 229 w 4467453"/>
                <a:gd name="connsiteY3-232" fmla="*/ 4564856 h 4564856"/>
                <a:gd name="connsiteX4-233" fmla="*/ 228 w 4467453"/>
                <a:gd name="connsiteY4-234" fmla="*/ 3545681 h 4564856"/>
                <a:gd name="connsiteX5-235" fmla="*/ 3278417 w 4467453"/>
                <a:gd name="connsiteY5-236" fmla="*/ 2286000 h 4564856"/>
                <a:gd name="connsiteX6-237" fmla="*/ 2610 w 4467453"/>
                <a:gd name="connsiteY6-238" fmla="*/ 1020763 h 4564856"/>
                <a:gd name="connsiteX7-239" fmla="*/ 2610 w 4467453"/>
                <a:gd name="connsiteY7-240" fmla="*/ 0 h 4564856"/>
                <a:gd name="connsiteX0-241" fmla="*/ 2610 w 4467453"/>
                <a:gd name="connsiteY0-242" fmla="*/ 0 h 4564856"/>
                <a:gd name="connsiteX1-243" fmla="*/ 4467453 w 4467453"/>
                <a:gd name="connsiteY1-244" fmla="*/ 1816894 h 4564856"/>
                <a:gd name="connsiteX2-245" fmla="*/ 4465073 w 4467453"/>
                <a:gd name="connsiteY2-246" fmla="*/ 2755106 h 4564856"/>
                <a:gd name="connsiteX3-247" fmla="*/ 229 w 4467453"/>
                <a:gd name="connsiteY3-248" fmla="*/ 4564856 h 4564856"/>
                <a:gd name="connsiteX4-249" fmla="*/ 228 w 4467453"/>
                <a:gd name="connsiteY4-250" fmla="*/ 3545681 h 4564856"/>
                <a:gd name="connsiteX5-251" fmla="*/ 3271273 w 4467453"/>
                <a:gd name="connsiteY5-252" fmla="*/ 2288382 h 4564856"/>
                <a:gd name="connsiteX6-253" fmla="*/ 2610 w 4467453"/>
                <a:gd name="connsiteY6-254" fmla="*/ 1020763 h 4564856"/>
                <a:gd name="connsiteX7-255" fmla="*/ 2610 w 4467453"/>
                <a:gd name="connsiteY7-256" fmla="*/ 0 h 4564856"/>
                <a:gd name="connsiteX0-257" fmla="*/ 2610 w 4467453"/>
                <a:gd name="connsiteY0-258" fmla="*/ 0 h 4564856"/>
                <a:gd name="connsiteX1-259" fmla="*/ 4467453 w 4467453"/>
                <a:gd name="connsiteY1-260" fmla="*/ 1816894 h 4564856"/>
                <a:gd name="connsiteX2-261" fmla="*/ 4465073 w 4467453"/>
                <a:gd name="connsiteY2-262" fmla="*/ 2755106 h 4564856"/>
                <a:gd name="connsiteX3-263" fmla="*/ 229 w 4467453"/>
                <a:gd name="connsiteY3-264" fmla="*/ 4564856 h 4564856"/>
                <a:gd name="connsiteX4-265" fmla="*/ 228 w 4467453"/>
                <a:gd name="connsiteY4-266" fmla="*/ 3545681 h 4564856"/>
                <a:gd name="connsiteX5-267" fmla="*/ 3271273 w 4467453"/>
                <a:gd name="connsiteY5-268" fmla="*/ 2288382 h 4564856"/>
                <a:gd name="connsiteX6-269" fmla="*/ 2610 w 4467453"/>
                <a:gd name="connsiteY6-270" fmla="*/ 1020763 h 4564856"/>
                <a:gd name="connsiteX7-271" fmla="*/ 2610 w 4467453"/>
                <a:gd name="connsiteY7-272" fmla="*/ 0 h 4564856"/>
                <a:gd name="connsiteX0-273" fmla="*/ 2610 w 4465530"/>
                <a:gd name="connsiteY0-274" fmla="*/ 0 h 4564856"/>
                <a:gd name="connsiteX1-275" fmla="*/ 4465071 w 4465530"/>
                <a:gd name="connsiteY1-276" fmla="*/ 1819275 h 4564856"/>
                <a:gd name="connsiteX2-277" fmla="*/ 4465073 w 4465530"/>
                <a:gd name="connsiteY2-278" fmla="*/ 2755106 h 4564856"/>
                <a:gd name="connsiteX3-279" fmla="*/ 229 w 4465530"/>
                <a:gd name="connsiteY3-280" fmla="*/ 4564856 h 4564856"/>
                <a:gd name="connsiteX4-281" fmla="*/ 228 w 4465530"/>
                <a:gd name="connsiteY4-282" fmla="*/ 3545681 h 4564856"/>
                <a:gd name="connsiteX5-283" fmla="*/ 3271273 w 4465530"/>
                <a:gd name="connsiteY5-284" fmla="*/ 2288382 h 4564856"/>
                <a:gd name="connsiteX6-285" fmla="*/ 2610 w 4465530"/>
                <a:gd name="connsiteY6-286" fmla="*/ 1020763 h 4564856"/>
                <a:gd name="connsiteX7-287" fmla="*/ 2610 w 4465530"/>
                <a:gd name="connsiteY7-288" fmla="*/ 0 h 4564856"/>
                <a:gd name="connsiteX0-289" fmla="*/ 2610 w 4465530"/>
                <a:gd name="connsiteY0-290" fmla="*/ 0 h 4564856"/>
                <a:gd name="connsiteX1-291" fmla="*/ 4465071 w 4465530"/>
                <a:gd name="connsiteY1-292" fmla="*/ 1812131 h 4564856"/>
                <a:gd name="connsiteX2-293" fmla="*/ 4465073 w 4465530"/>
                <a:gd name="connsiteY2-294" fmla="*/ 2755106 h 4564856"/>
                <a:gd name="connsiteX3-295" fmla="*/ 229 w 4465530"/>
                <a:gd name="connsiteY3-296" fmla="*/ 4564856 h 4564856"/>
                <a:gd name="connsiteX4-297" fmla="*/ 228 w 4465530"/>
                <a:gd name="connsiteY4-298" fmla="*/ 3545681 h 4564856"/>
                <a:gd name="connsiteX5-299" fmla="*/ 3271273 w 4465530"/>
                <a:gd name="connsiteY5-300" fmla="*/ 2288382 h 4564856"/>
                <a:gd name="connsiteX6-301" fmla="*/ 2610 w 4465530"/>
                <a:gd name="connsiteY6-302" fmla="*/ 1020763 h 4564856"/>
                <a:gd name="connsiteX7-303" fmla="*/ 2610 w 4465530"/>
                <a:gd name="connsiteY7-304" fmla="*/ 0 h 4564856"/>
                <a:gd name="connsiteX0-305" fmla="*/ 2610 w 4465530"/>
                <a:gd name="connsiteY0-306" fmla="*/ 0 h 4564856"/>
                <a:gd name="connsiteX1-307" fmla="*/ 4465071 w 4465530"/>
                <a:gd name="connsiteY1-308" fmla="*/ 1812131 h 4564856"/>
                <a:gd name="connsiteX2-309" fmla="*/ 4465073 w 4465530"/>
                <a:gd name="connsiteY2-310" fmla="*/ 2755106 h 4564856"/>
                <a:gd name="connsiteX3-311" fmla="*/ 229 w 4465530"/>
                <a:gd name="connsiteY3-312" fmla="*/ 4564856 h 4564856"/>
                <a:gd name="connsiteX4-313" fmla="*/ 228 w 4465530"/>
                <a:gd name="connsiteY4-314" fmla="*/ 3545681 h 4564856"/>
                <a:gd name="connsiteX5-315" fmla="*/ 3271273 w 4465530"/>
                <a:gd name="connsiteY5-316" fmla="*/ 2288382 h 4564856"/>
                <a:gd name="connsiteX6-317" fmla="*/ 2610 w 4465530"/>
                <a:gd name="connsiteY6-318" fmla="*/ 1023145 h 4564856"/>
                <a:gd name="connsiteX7-319" fmla="*/ 2610 w 4465530"/>
                <a:gd name="connsiteY7-320" fmla="*/ 0 h 4564856"/>
                <a:gd name="connsiteX0-321" fmla="*/ 2610 w 4465530"/>
                <a:gd name="connsiteY0-322" fmla="*/ 0 h 4564856"/>
                <a:gd name="connsiteX1-323" fmla="*/ 4465071 w 4465530"/>
                <a:gd name="connsiteY1-324" fmla="*/ 1812131 h 4564856"/>
                <a:gd name="connsiteX2-325" fmla="*/ 4465073 w 4465530"/>
                <a:gd name="connsiteY2-326" fmla="*/ 2755106 h 4564856"/>
                <a:gd name="connsiteX3-327" fmla="*/ 229 w 4465530"/>
                <a:gd name="connsiteY3-328" fmla="*/ 4564856 h 4564856"/>
                <a:gd name="connsiteX4-329" fmla="*/ 228 w 4465530"/>
                <a:gd name="connsiteY4-330" fmla="*/ 3545681 h 4564856"/>
                <a:gd name="connsiteX5-331" fmla="*/ 3264129 w 4465530"/>
                <a:gd name="connsiteY5-332" fmla="*/ 2288382 h 4564856"/>
                <a:gd name="connsiteX6-333" fmla="*/ 2610 w 4465530"/>
                <a:gd name="connsiteY6-334" fmla="*/ 1023145 h 4564856"/>
                <a:gd name="connsiteX7-335" fmla="*/ 2610 w 4465530"/>
                <a:gd name="connsiteY7-336" fmla="*/ 0 h 4564856"/>
                <a:gd name="connsiteX0-337" fmla="*/ 0 w 4467986"/>
                <a:gd name="connsiteY0-338" fmla="*/ 0 h 4564856"/>
                <a:gd name="connsiteX1-339" fmla="*/ 4467527 w 4467986"/>
                <a:gd name="connsiteY1-340" fmla="*/ 1812131 h 4564856"/>
                <a:gd name="connsiteX2-341" fmla="*/ 4467529 w 4467986"/>
                <a:gd name="connsiteY2-342" fmla="*/ 2755106 h 4564856"/>
                <a:gd name="connsiteX3-343" fmla="*/ 2685 w 4467986"/>
                <a:gd name="connsiteY3-344" fmla="*/ 4564856 h 4564856"/>
                <a:gd name="connsiteX4-345" fmla="*/ 2684 w 4467986"/>
                <a:gd name="connsiteY4-346" fmla="*/ 3545681 h 4564856"/>
                <a:gd name="connsiteX5-347" fmla="*/ 3266585 w 4467986"/>
                <a:gd name="connsiteY5-348" fmla="*/ 2288382 h 4564856"/>
                <a:gd name="connsiteX6-349" fmla="*/ 5066 w 4467986"/>
                <a:gd name="connsiteY6-350" fmla="*/ 1023145 h 4564856"/>
                <a:gd name="connsiteX7-351" fmla="*/ 0 w 4467986"/>
                <a:gd name="connsiteY7-352" fmla="*/ 0 h 4564856"/>
                <a:gd name="connsiteX0-353" fmla="*/ 0 w 4467986"/>
                <a:gd name="connsiteY0-354" fmla="*/ 0 h 4564856"/>
                <a:gd name="connsiteX1-355" fmla="*/ 4467527 w 4467986"/>
                <a:gd name="connsiteY1-356" fmla="*/ 1812131 h 4564856"/>
                <a:gd name="connsiteX2-357" fmla="*/ 4467529 w 4467986"/>
                <a:gd name="connsiteY2-358" fmla="*/ 2755106 h 4564856"/>
                <a:gd name="connsiteX3-359" fmla="*/ 2685 w 4467986"/>
                <a:gd name="connsiteY3-360" fmla="*/ 4564856 h 4564856"/>
                <a:gd name="connsiteX4-361" fmla="*/ 2684 w 4467986"/>
                <a:gd name="connsiteY4-362" fmla="*/ 3545681 h 4564856"/>
                <a:gd name="connsiteX5-363" fmla="*/ 3266585 w 4467986"/>
                <a:gd name="connsiteY5-364" fmla="*/ 2288382 h 4564856"/>
                <a:gd name="connsiteX6-365" fmla="*/ 2533 w 4467986"/>
                <a:gd name="connsiteY6-366" fmla="*/ 1018079 h 4564856"/>
                <a:gd name="connsiteX7-367" fmla="*/ 0 w 4467986"/>
                <a:gd name="connsiteY7-368" fmla="*/ 0 h 4564856"/>
                <a:gd name="connsiteX0-369" fmla="*/ 0 w 4467986"/>
                <a:gd name="connsiteY0-370" fmla="*/ 0 h 4564856"/>
                <a:gd name="connsiteX1-371" fmla="*/ 4467527 w 4467986"/>
                <a:gd name="connsiteY1-372" fmla="*/ 1812131 h 4564856"/>
                <a:gd name="connsiteX2-373" fmla="*/ 4467529 w 4467986"/>
                <a:gd name="connsiteY2-374" fmla="*/ 2755106 h 4564856"/>
                <a:gd name="connsiteX3-375" fmla="*/ 2685 w 4467986"/>
                <a:gd name="connsiteY3-376" fmla="*/ 4564856 h 4564856"/>
                <a:gd name="connsiteX4-377" fmla="*/ 2684 w 4467986"/>
                <a:gd name="connsiteY4-378" fmla="*/ 3545681 h 4564856"/>
                <a:gd name="connsiteX5-379" fmla="*/ 3266585 w 4467986"/>
                <a:gd name="connsiteY5-380" fmla="*/ 2288382 h 4564856"/>
                <a:gd name="connsiteX6-381" fmla="*/ 2533 w 4467986"/>
                <a:gd name="connsiteY6-382" fmla="*/ 1023145 h 4564856"/>
                <a:gd name="connsiteX7-383" fmla="*/ 0 w 4467986"/>
                <a:gd name="connsiteY7-384" fmla="*/ 0 h 4564856"/>
                <a:gd name="connsiteX0-385" fmla="*/ 0 w 4467986"/>
                <a:gd name="connsiteY0-386" fmla="*/ 0 h 4567262"/>
                <a:gd name="connsiteX1-387" fmla="*/ 4467527 w 4467986"/>
                <a:gd name="connsiteY1-388" fmla="*/ 1814537 h 4567262"/>
                <a:gd name="connsiteX2-389" fmla="*/ 4467529 w 4467986"/>
                <a:gd name="connsiteY2-390" fmla="*/ 2757512 h 4567262"/>
                <a:gd name="connsiteX3-391" fmla="*/ 2685 w 4467986"/>
                <a:gd name="connsiteY3-392" fmla="*/ 4567262 h 4567262"/>
                <a:gd name="connsiteX4-393" fmla="*/ 2684 w 4467986"/>
                <a:gd name="connsiteY4-394" fmla="*/ 3548087 h 4567262"/>
                <a:gd name="connsiteX5-395" fmla="*/ 3266585 w 4467986"/>
                <a:gd name="connsiteY5-396" fmla="*/ 2290788 h 4567262"/>
                <a:gd name="connsiteX6-397" fmla="*/ 2533 w 4467986"/>
                <a:gd name="connsiteY6-398" fmla="*/ 1025551 h 4567262"/>
                <a:gd name="connsiteX7-399" fmla="*/ 0 w 4467986"/>
                <a:gd name="connsiteY7-400" fmla="*/ 0 h 4567262"/>
                <a:gd name="connsiteX0-401" fmla="*/ 377 w 4465956"/>
                <a:gd name="connsiteY0-402" fmla="*/ 0 h 4569668"/>
                <a:gd name="connsiteX1-403" fmla="*/ 4465497 w 4465956"/>
                <a:gd name="connsiteY1-404" fmla="*/ 1816943 h 4569668"/>
                <a:gd name="connsiteX2-405" fmla="*/ 4465499 w 4465956"/>
                <a:gd name="connsiteY2-406" fmla="*/ 2759918 h 4569668"/>
                <a:gd name="connsiteX3-407" fmla="*/ 655 w 4465956"/>
                <a:gd name="connsiteY3-408" fmla="*/ 4569668 h 4569668"/>
                <a:gd name="connsiteX4-409" fmla="*/ 654 w 4465956"/>
                <a:gd name="connsiteY4-410" fmla="*/ 3550493 h 4569668"/>
                <a:gd name="connsiteX5-411" fmla="*/ 3264555 w 4465956"/>
                <a:gd name="connsiteY5-412" fmla="*/ 2293194 h 4569668"/>
                <a:gd name="connsiteX6-413" fmla="*/ 503 w 4465956"/>
                <a:gd name="connsiteY6-414" fmla="*/ 1027957 h 4569668"/>
                <a:gd name="connsiteX7-415" fmla="*/ 377 w 4465956"/>
                <a:gd name="connsiteY7-416" fmla="*/ 0 h 4569668"/>
                <a:gd name="connsiteX0-417" fmla="*/ 377 w 4465956"/>
                <a:gd name="connsiteY0-418" fmla="*/ 0 h 4569668"/>
                <a:gd name="connsiteX1-419" fmla="*/ 4465497 w 4465956"/>
                <a:gd name="connsiteY1-420" fmla="*/ 1816943 h 4569668"/>
                <a:gd name="connsiteX2-421" fmla="*/ 4465499 w 4465956"/>
                <a:gd name="connsiteY2-422" fmla="*/ 2759918 h 4569668"/>
                <a:gd name="connsiteX3-423" fmla="*/ 655 w 4465956"/>
                <a:gd name="connsiteY3-424" fmla="*/ 4569668 h 4569668"/>
                <a:gd name="connsiteX4-425" fmla="*/ 654 w 4465956"/>
                <a:gd name="connsiteY4-426" fmla="*/ 3548111 h 4569668"/>
                <a:gd name="connsiteX5-427" fmla="*/ 3264555 w 4465956"/>
                <a:gd name="connsiteY5-428" fmla="*/ 2293194 h 4569668"/>
                <a:gd name="connsiteX6-429" fmla="*/ 503 w 4465956"/>
                <a:gd name="connsiteY6-430" fmla="*/ 1027957 h 4569668"/>
                <a:gd name="connsiteX7-431" fmla="*/ 377 w 4465956"/>
                <a:gd name="connsiteY7-432" fmla="*/ 0 h 4569668"/>
                <a:gd name="connsiteX0-433" fmla="*/ 377 w 4465956"/>
                <a:gd name="connsiteY0-434" fmla="*/ 0 h 4569668"/>
                <a:gd name="connsiteX1-435" fmla="*/ 4465497 w 4465956"/>
                <a:gd name="connsiteY1-436" fmla="*/ 1816943 h 4569668"/>
                <a:gd name="connsiteX2-437" fmla="*/ 4465499 w 4465956"/>
                <a:gd name="connsiteY2-438" fmla="*/ 2759918 h 4569668"/>
                <a:gd name="connsiteX3-439" fmla="*/ 655 w 4465956"/>
                <a:gd name="connsiteY3-440" fmla="*/ 4569668 h 4569668"/>
                <a:gd name="connsiteX4-441" fmla="*/ 654 w 4465956"/>
                <a:gd name="connsiteY4-442" fmla="*/ 3548111 h 4569668"/>
                <a:gd name="connsiteX5-443" fmla="*/ 3257411 w 4465956"/>
                <a:gd name="connsiteY5-444" fmla="*/ 2293194 h 4569668"/>
                <a:gd name="connsiteX6-445" fmla="*/ 503 w 4465956"/>
                <a:gd name="connsiteY6-446" fmla="*/ 1027957 h 4569668"/>
                <a:gd name="connsiteX7-447" fmla="*/ 377 w 4465956"/>
                <a:gd name="connsiteY7-448" fmla="*/ 0 h 45696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grpSp>
      <p:sp>
        <p:nvSpPr>
          <p:cNvPr id="11" name="正方形/長方形 10"/>
          <p:cNvSpPr/>
          <p:nvPr userDrawn="1"/>
        </p:nvSpPr>
        <p:spPr>
          <a:xfrm>
            <a:off x="5450171" y="5613400"/>
            <a:ext cx="1248000" cy="192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48000" tIns="48000" rIns="48000" bIns="48000" rtlCol="0" anchor="ctr"/>
          <a:lstStyle/>
          <a:p>
            <a:pPr algn="ctr"/>
            <a:r>
              <a:rPr kumimoji="1" lang="en-US" altLang="ja-JP" sz="1600" b="1" dirty="0">
                <a:solidFill>
                  <a:srgbClr val="92D050"/>
                </a:solidFill>
                <a:effectLst>
                  <a:outerShdw blurRad="38100" dist="38100" dir="2700000" algn="tl">
                    <a:srgbClr val="000000">
                      <a:alpha val="43137"/>
                    </a:srgbClr>
                  </a:outerShdw>
                </a:effectLst>
              </a:rPr>
              <a:t>UAMS (EDEN)</a:t>
            </a:r>
            <a:endParaRPr kumimoji="1" lang="ja-JP" altLang="en-US" sz="1600" b="1" dirty="0">
              <a:solidFill>
                <a:srgbClr val="92D050"/>
              </a:solidFill>
              <a:effectLst>
                <a:outerShdw blurRad="38100" dist="38100" dir="2700000" algn="tl">
                  <a:srgbClr val="000000">
                    <a:alpha val="43137"/>
                  </a:srgbClr>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0_Title Image 2 a">
    <p:spTree>
      <p:nvGrpSpPr>
        <p:cNvPr id="1" name=""/>
        <p:cNvGrpSpPr/>
        <p:nvPr/>
      </p:nvGrpSpPr>
      <p:grpSpPr>
        <a:xfrm>
          <a:off x="0" y="0"/>
          <a:ext cx="0" cy="0"/>
          <a:chOff x="0" y="0"/>
          <a:chExt cx="0" cy="0"/>
        </a:xfrm>
      </p:grpSpPr>
      <p:sp>
        <p:nvSpPr>
          <p:cNvPr id="19" name="Rectangle 6"/>
          <p:cNvSpPr/>
          <p:nvPr userDrawn="1"/>
        </p:nvSpPr>
        <p:spPr>
          <a:xfrm>
            <a:off x="0" y="692696"/>
            <a:ext cx="143339" cy="5427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dirty="0">
              <a:solidFill>
                <a:srgbClr val="FFFFFF"/>
              </a:solidFill>
            </a:endParaRPr>
          </a:p>
        </p:txBody>
      </p:sp>
      <p:sp>
        <p:nvSpPr>
          <p:cNvPr id="21" name="Title 1"/>
          <p:cNvSpPr>
            <a:spLocks noGrp="1"/>
          </p:cNvSpPr>
          <p:nvPr>
            <p:ph type="ctrTitle" hasCustomPrompt="1"/>
          </p:nvPr>
        </p:nvSpPr>
        <p:spPr>
          <a:xfrm>
            <a:off x="978228" y="1889829"/>
            <a:ext cx="7793920" cy="3078342"/>
          </a:xfrm>
        </p:spPr>
        <p:txBody>
          <a:bodyPr wrap="square" tIns="0" rIns="0" bIns="0" anchor="ctr" anchorCtr="0">
            <a:noAutofit/>
          </a:bodyPr>
          <a:lstStyle>
            <a:lvl1pPr>
              <a:lnSpc>
                <a:spcPts val="3780"/>
              </a:lnSpc>
              <a:defRPr sz="2800" b="0" i="0" baseline="0">
                <a:solidFill>
                  <a:schemeClr val="accent2"/>
                </a:solidFill>
                <a:latin typeface="Calibri" panose="020F0502020204030204" pitchFamily="34" charset="0"/>
                <a:ea typeface="Meiryo" panose="020B0604030504040204" pitchFamily="50" charset="-128"/>
                <a:cs typeface="Calibri" panose="020F0502020204030204" pitchFamily="34" charset="0"/>
              </a:defRPr>
            </a:lvl1pPr>
          </a:lstStyle>
          <a:p>
            <a:r>
              <a:rPr lang="en-US" altLang="ja-JP" dirty="0"/>
              <a:t>Click to enter Presentation Title</a:t>
            </a:r>
            <a:endParaRPr lang="en-GB" dirty="0"/>
          </a:p>
        </p:txBody>
      </p:sp>
      <p:pic>
        <p:nvPicPr>
          <p:cNvPr id="22" name="Picture 12" descr="Takeda_Logo_Pos_RGB.emf"/>
          <p:cNvPicPr>
            <a:picLocks noChangeAspect="1"/>
          </p:cNvPicPr>
          <p:nvPr userDrawn="1"/>
        </p:nvPicPr>
        <p:blipFill>
          <a:blip r:embed="rId2" cstate="screen"/>
          <a:stretch>
            <a:fillRect/>
          </a:stretch>
        </p:blipFill>
        <p:spPr bwMode="auto">
          <a:xfrm>
            <a:off x="9791389" y="3190695"/>
            <a:ext cx="1417179" cy="476611"/>
          </a:xfrm>
          <a:prstGeom prst="rect">
            <a:avLst/>
          </a:prstGeom>
          <a:noFill/>
          <a:ln w="9525">
            <a:noFill/>
            <a:miter lim="800000"/>
            <a:headEnd/>
            <a:tailEnd/>
          </a:ln>
        </p:spPr>
      </p:pic>
      <p:sp>
        <p:nvSpPr>
          <p:cNvPr id="13" name="Text Placeholder 8"/>
          <p:cNvSpPr>
            <a:spLocks noGrp="1"/>
          </p:cNvSpPr>
          <p:nvPr>
            <p:ph type="body" sz="quarter" idx="13" hasCustomPrompt="1"/>
          </p:nvPr>
        </p:nvSpPr>
        <p:spPr>
          <a:xfrm>
            <a:off x="978228" y="4997893"/>
            <a:ext cx="7793920" cy="288925"/>
          </a:xfrm>
        </p:spPr>
        <p:txBody>
          <a:bodyPr>
            <a:noAutofit/>
          </a:bodyPr>
          <a:lstStyle>
            <a:lvl1pPr marL="0" indent="0">
              <a:buNone/>
              <a:defRPr sz="1600"/>
            </a:lvl1pPr>
          </a:lstStyle>
          <a:p>
            <a:r>
              <a:rPr lang="en-US" dirty="0"/>
              <a:t>Date</a:t>
            </a:r>
          </a:p>
        </p:txBody>
      </p:sp>
      <p:sp>
        <p:nvSpPr>
          <p:cNvPr id="14" name="Text Placeholder 17"/>
          <p:cNvSpPr>
            <a:spLocks noGrp="1"/>
          </p:cNvSpPr>
          <p:nvPr>
            <p:ph type="body" sz="quarter" idx="11" hasCustomPrompt="1"/>
          </p:nvPr>
        </p:nvSpPr>
        <p:spPr>
          <a:xfrm>
            <a:off x="978228" y="5597286"/>
            <a:ext cx="7793920" cy="266700"/>
          </a:xfrm>
        </p:spPr>
        <p:txBody>
          <a:bodyPr>
            <a:noAutofit/>
          </a:bodyPr>
          <a:lstStyle>
            <a:lvl1pPr marL="0" indent="0">
              <a:buNone/>
              <a:defRPr sz="1600">
                <a:solidFill>
                  <a:schemeClr val="accent2"/>
                </a:solidFill>
              </a:defRPr>
            </a:lvl1pPr>
          </a:lstStyle>
          <a:p>
            <a:r>
              <a:rPr lang="en-US" dirty="0"/>
              <a:t>Department</a:t>
            </a:r>
          </a:p>
        </p:txBody>
      </p:sp>
      <p:sp>
        <p:nvSpPr>
          <p:cNvPr id="16" name="Text Placeholder 19"/>
          <p:cNvSpPr>
            <a:spLocks noGrp="1"/>
          </p:cNvSpPr>
          <p:nvPr>
            <p:ph type="body" sz="quarter" idx="14" hasCustomPrompt="1"/>
          </p:nvPr>
        </p:nvSpPr>
        <p:spPr>
          <a:xfrm>
            <a:off x="978228" y="5308702"/>
            <a:ext cx="7793920" cy="266700"/>
          </a:xfrm>
        </p:spPr>
        <p:txBody>
          <a:bodyPr>
            <a:noAutofit/>
          </a:bodyPr>
          <a:lstStyle>
            <a:lvl1pPr marL="0" indent="0">
              <a:buNone/>
              <a:defRPr sz="1600"/>
            </a:lvl1pPr>
          </a:lstStyle>
          <a:p>
            <a:r>
              <a:rPr lang="en-US" dirty="0"/>
              <a:t>Name, Job Title</a:t>
            </a:r>
          </a:p>
        </p:txBody>
      </p:sp>
      <p:sp>
        <p:nvSpPr>
          <p:cNvPr id="17" name="Text Placeholder 10"/>
          <p:cNvSpPr>
            <a:spLocks noGrp="1"/>
          </p:cNvSpPr>
          <p:nvPr>
            <p:ph type="body" sz="quarter" idx="16" hasCustomPrompt="1"/>
          </p:nvPr>
        </p:nvSpPr>
        <p:spPr>
          <a:xfrm>
            <a:off x="978228" y="5885871"/>
            <a:ext cx="7793920" cy="266700"/>
          </a:xfrm>
        </p:spPr>
        <p:txBody>
          <a:bodyPr>
            <a:noAutofit/>
          </a:bodyPr>
          <a:lstStyle>
            <a:lvl1pPr marL="0" marR="0" indent="0" algn="l" defTabSz="914400" rtl="0" eaLnBrk="1" fontAlgn="auto" latinLnBrk="0" hangingPunct="1">
              <a:lnSpc>
                <a:spcPct val="100000"/>
              </a:lnSpc>
              <a:spcBef>
                <a:spcPct val="20000"/>
              </a:spcBef>
              <a:spcAft>
                <a:spcPts val="0"/>
              </a:spcAft>
              <a:buClr>
                <a:srgbClr val="4C4948"/>
              </a:buClr>
              <a:buSzTx/>
              <a:buFont typeface="Arial" panose="020B0604020202020204" pitchFamily="34" charset="0"/>
              <a:buNone/>
              <a:defRPr sz="1600">
                <a:solidFill>
                  <a:schemeClr val="accent2"/>
                </a:solidFill>
              </a:defRPr>
            </a:lvl1pPr>
          </a:lstStyle>
          <a:p>
            <a:pPr marL="0" marR="0" lvl="0" indent="0" algn="l" defTabSz="914400" rtl="0" eaLnBrk="1" fontAlgn="auto" latinLnBrk="0" hangingPunct="1">
              <a:lnSpc>
                <a:spcPct val="100000"/>
              </a:lnSpc>
              <a:spcBef>
                <a:spcPct val="20000"/>
              </a:spcBef>
              <a:spcAft>
                <a:spcPts val="0"/>
              </a:spcAft>
              <a:buClr>
                <a:srgbClr val="4C4948"/>
              </a:buClr>
              <a:buSzTx/>
              <a:buFont typeface="Arial" panose="020B0604020202020204" pitchFamily="34" charset="0"/>
              <a:buNone/>
              <a:defRPr/>
            </a:pPr>
            <a:r>
              <a:rPr lang="en-US" sz="1600" dirty="0">
                <a:solidFill>
                  <a:schemeClr val="accent2"/>
                </a:solidFill>
              </a:rPr>
              <a:t>Company Name</a:t>
            </a:r>
          </a:p>
        </p:txBody>
      </p:sp>
      <p:sp>
        <p:nvSpPr>
          <p:cNvPr id="15" name="Footer Placeholder 1"/>
          <p:cNvSpPr>
            <a:spLocks noGrp="1"/>
          </p:cNvSpPr>
          <p:nvPr>
            <p:ph type="ftr" sz="quarter" idx="18"/>
          </p:nvPr>
        </p:nvSpPr>
        <p:spPr>
          <a:xfrm>
            <a:off x="984127" y="6454777"/>
            <a:ext cx="7788021" cy="266700"/>
          </a:xfrm>
        </p:spPr>
        <p:txBody>
          <a:bodyPr lIns="0"/>
          <a:lstStyle/>
          <a:p>
            <a:r>
              <a:rPr lang="en-US" altLang="ja-JP" dirty="0"/>
              <a:t>Confidential - for internal use only</a:t>
            </a:r>
            <a:endParaRPr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1_Title Image 2 a">
    <p:spTree>
      <p:nvGrpSpPr>
        <p:cNvPr id="1" name=""/>
        <p:cNvGrpSpPr/>
        <p:nvPr/>
      </p:nvGrpSpPr>
      <p:grpSpPr>
        <a:xfrm>
          <a:off x="0" y="0"/>
          <a:ext cx="0" cy="0"/>
          <a:chOff x="0" y="0"/>
          <a:chExt cx="0" cy="0"/>
        </a:xfrm>
      </p:grpSpPr>
      <p:sp>
        <p:nvSpPr>
          <p:cNvPr id="19" name="Rectangle 6"/>
          <p:cNvSpPr/>
          <p:nvPr userDrawn="1"/>
        </p:nvSpPr>
        <p:spPr>
          <a:xfrm>
            <a:off x="0" y="2674800"/>
            <a:ext cx="143339" cy="151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dirty="0">
              <a:solidFill>
                <a:srgbClr val="FFFFFF"/>
              </a:solidFill>
            </a:endParaRPr>
          </a:p>
        </p:txBody>
      </p:sp>
      <p:sp>
        <p:nvSpPr>
          <p:cNvPr id="21" name="Title 1"/>
          <p:cNvSpPr>
            <a:spLocks noGrp="1"/>
          </p:cNvSpPr>
          <p:nvPr>
            <p:ph type="ctrTitle" hasCustomPrompt="1"/>
          </p:nvPr>
        </p:nvSpPr>
        <p:spPr>
          <a:xfrm>
            <a:off x="978228" y="2674799"/>
            <a:ext cx="7793920" cy="1512001"/>
          </a:xfrm>
        </p:spPr>
        <p:txBody>
          <a:bodyPr wrap="square" tIns="0" rIns="0" bIns="0" anchor="ctr" anchorCtr="0">
            <a:noAutofit/>
          </a:bodyPr>
          <a:lstStyle>
            <a:lvl1pPr>
              <a:lnSpc>
                <a:spcPts val="3780"/>
              </a:lnSpc>
              <a:defRPr sz="2800" b="0" i="0" baseline="0">
                <a:solidFill>
                  <a:schemeClr val="accent2"/>
                </a:solidFill>
                <a:latin typeface="Calibri" panose="020F0502020204030204" pitchFamily="34" charset="0"/>
                <a:ea typeface="Meiryo" panose="020B0604030504040204" pitchFamily="50" charset="-128"/>
                <a:cs typeface="Calibri" panose="020F0502020204030204" pitchFamily="34" charset="0"/>
              </a:defRPr>
            </a:lvl1pPr>
          </a:lstStyle>
          <a:p>
            <a:r>
              <a:rPr lang="en-GB" dirty="0"/>
              <a:t>Add your section title here</a:t>
            </a:r>
          </a:p>
        </p:txBody>
      </p:sp>
      <p:pic>
        <p:nvPicPr>
          <p:cNvPr id="8" name="Picture 12" descr="Takeda_Logo_Pos_RGB.emf"/>
          <p:cNvPicPr>
            <a:picLocks noChangeAspect="1"/>
          </p:cNvPicPr>
          <p:nvPr userDrawn="1"/>
        </p:nvPicPr>
        <p:blipFill>
          <a:blip r:embed="rId2" cstate="screen"/>
          <a:stretch>
            <a:fillRect/>
          </a:stretch>
        </p:blipFill>
        <p:spPr bwMode="auto">
          <a:xfrm>
            <a:off x="10634211" y="311472"/>
            <a:ext cx="1030408" cy="346538"/>
          </a:xfrm>
          <a:prstGeom prst="rect">
            <a:avLst/>
          </a:prstGeom>
          <a:noFill/>
          <a:ln w="9525">
            <a:noFill/>
            <a:miter lim="800000"/>
            <a:headEnd/>
            <a:tailEnd/>
          </a:ln>
        </p:spPr>
      </p:pic>
      <p:sp>
        <p:nvSpPr>
          <p:cNvPr id="11" name="フッター プレースホルダ 4"/>
          <p:cNvSpPr>
            <a:spLocks noGrp="1"/>
          </p:cNvSpPr>
          <p:nvPr>
            <p:ph type="ftr" sz="quarter" idx="3"/>
          </p:nvPr>
        </p:nvSpPr>
        <p:spPr>
          <a:xfrm>
            <a:off x="1108181" y="6331227"/>
            <a:ext cx="10556439" cy="390250"/>
          </a:xfrm>
          <a:prstGeom prst="rect">
            <a:avLst/>
          </a:prstGeom>
        </p:spPr>
        <p:txBody>
          <a:bodyPr vert="horz" lIns="90000" tIns="45720" rIns="0" bIns="45720" rtlCol="0" anchor="ctr"/>
          <a:lstStyle>
            <a:lvl1pPr algn="l">
              <a:defRPr sz="1000">
                <a:solidFill>
                  <a:srgbClr val="898989"/>
                </a:solidFill>
                <a:latin typeface="Calibri" panose="020F0502020204030204" pitchFamily="34" charset="0"/>
                <a:ea typeface="Meiryo" panose="020B0604030504040204" pitchFamily="50" charset="-128"/>
                <a:cs typeface="Calibri" panose="020F0502020204030204" pitchFamily="34" charset="0"/>
              </a:defRPr>
            </a:lvl1pPr>
          </a:lstStyle>
          <a:p>
            <a:r>
              <a:rPr lang="en-US" altLang="ja-JP" dirty="0"/>
              <a:t>|  Title  |  DD/MM/YY  |  Confidential - for internal use only</a:t>
            </a:r>
            <a:endParaRPr lang="ja-JP" altLang="en-US" dirty="0"/>
          </a:p>
        </p:txBody>
      </p:sp>
      <p:sp>
        <p:nvSpPr>
          <p:cNvPr id="12" name="スライド番号プレースホルダ 5"/>
          <p:cNvSpPr>
            <a:spLocks noGrp="1"/>
          </p:cNvSpPr>
          <p:nvPr>
            <p:ph type="sldNum" sz="quarter" idx="4"/>
          </p:nvPr>
        </p:nvSpPr>
        <p:spPr>
          <a:xfrm>
            <a:off x="1" y="6331227"/>
            <a:ext cx="1108180" cy="390249"/>
          </a:xfrm>
          <a:prstGeom prst="rect">
            <a:avLst/>
          </a:prstGeom>
        </p:spPr>
        <p:txBody>
          <a:bodyPr vert="horz" lIns="0" tIns="45720" rIns="0" bIns="45720" rtlCol="0" anchor="ctr"/>
          <a:lstStyle>
            <a:lvl1pPr algn="r">
              <a:defRPr sz="1000">
                <a:solidFill>
                  <a:srgbClr val="898989"/>
                </a:solidFill>
                <a:latin typeface="Calibri" panose="020F0502020204030204" pitchFamily="34" charset="0"/>
                <a:ea typeface="Meiryo" panose="020B0604030504040204" pitchFamily="50" charset="-128"/>
                <a:cs typeface="Calibri" panose="020F0502020204030204" pitchFamily="34" charset="0"/>
              </a:defRPr>
            </a:lvl1pPr>
          </a:lstStyle>
          <a:p>
            <a:fld id="{E9B57936-92EF-4126-AE48-1D9D36D15E98}" type="slidenum">
              <a:rPr lang="ja-JP" altLang="en-US" smtClean="0"/>
              <a:t>‹#›</a:t>
            </a:fld>
            <a:endParaRPr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15" name="Title 14"/>
          <p:cNvSpPr>
            <a:spLocks noGrp="1"/>
          </p:cNvSpPr>
          <p:nvPr>
            <p:ph type="title" hasCustomPrompt="1"/>
          </p:nvPr>
        </p:nvSpPr>
        <p:spPr>
          <a:xfrm>
            <a:off x="527050" y="132770"/>
            <a:ext cx="9720193" cy="703942"/>
          </a:xfrm>
        </p:spPr>
        <p:txBody>
          <a:bodyPr/>
          <a:lstStyle>
            <a:lvl1pPr>
              <a:defRPr>
                <a:solidFill>
                  <a:schemeClr val="accent2"/>
                </a:solidFill>
                <a:latin typeface="Calibri" panose="020F0502020204030204" pitchFamily="34" charset="0"/>
                <a:cs typeface="Calibri" panose="020F0502020204030204" pitchFamily="34" charset="0"/>
              </a:defRPr>
            </a:lvl1pPr>
          </a:lstStyle>
          <a:p>
            <a:r>
              <a:rPr lang="en-US" dirty="0"/>
              <a:t>Add your title here</a:t>
            </a:r>
          </a:p>
        </p:txBody>
      </p:sp>
      <p:sp>
        <p:nvSpPr>
          <p:cNvPr id="3" name="Text Placeholder 2"/>
          <p:cNvSpPr>
            <a:spLocks noGrp="1"/>
          </p:cNvSpPr>
          <p:nvPr>
            <p:ph type="body" sz="quarter" idx="13" hasCustomPrompt="1"/>
          </p:nvPr>
        </p:nvSpPr>
        <p:spPr>
          <a:xfrm>
            <a:off x="539751" y="1235892"/>
            <a:ext cx="11125199" cy="4929412"/>
          </a:xfrm>
        </p:spPr>
        <p:txBody>
          <a:bodyPr/>
          <a:lstStyle>
            <a:lvl1pPr>
              <a:buClr>
                <a:srgbClr val="4C4948"/>
              </a:buClr>
              <a:defRPr>
                <a:solidFill>
                  <a:schemeClr val="accent2"/>
                </a:solidFill>
              </a:defRPr>
            </a:lvl1pPr>
            <a:lvl2pPr>
              <a:buClr>
                <a:srgbClr val="4C4948"/>
              </a:buClr>
              <a:defRPr>
                <a:solidFill>
                  <a:schemeClr val="accent2"/>
                </a:solidFill>
              </a:defRPr>
            </a:lvl2pPr>
            <a:lvl3pPr>
              <a:buClr>
                <a:srgbClr val="4C4948"/>
              </a:buClr>
              <a:defRPr>
                <a:solidFill>
                  <a:schemeClr val="accent2"/>
                </a:solidFill>
              </a:defRPr>
            </a:lvl3pPr>
            <a:lvl4pPr>
              <a:buClr>
                <a:srgbClr val="4C4948"/>
              </a:buClr>
              <a:defRPr>
                <a:solidFill>
                  <a:schemeClr val="accent2"/>
                </a:solidFill>
              </a:defRPr>
            </a:lvl4pPr>
            <a:lvl5pPr>
              <a:buClr>
                <a:srgbClr val="4C4948"/>
              </a:buClr>
              <a:defRPr>
                <a:solidFill>
                  <a:schemeClr val="accent2"/>
                </a:solidFill>
              </a:defRPr>
            </a:lvl5pPr>
          </a:lstStyle>
          <a:p>
            <a:pPr lvl="0"/>
            <a:r>
              <a:rPr lang="en-US" dirty="0"/>
              <a:t>Add your content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2"/>
          <p:cNvSpPr>
            <a:spLocks noGrp="1"/>
          </p:cNvSpPr>
          <p:nvPr>
            <p:ph type="sldNum" sz="quarter" idx="4"/>
          </p:nvPr>
        </p:nvSpPr>
        <p:spPr>
          <a:xfrm>
            <a:off x="0" y="6331227"/>
            <a:ext cx="649111" cy="390249"/>
          </a:xfrm>
          <a:prstGeom prst="rect">
            <a:avLst/>
          </a:prstGeom>
        </p:spPr>
        <p:txBody>
          <a:bodyPr rIns="0" anchor="ctr" anchorCtr="0"/>
          <a:lstStyle>
            <a:lvl1pPr algn="r">
              <a:defRPr sz="1000" b="0" i="0">
                <a:solidFill>
                  <a:schemeClr val="accent3"/>
                </a:solidFill>
                <a:latin typeface="Calibri" panose="020F0502020204030204" pitchFamily="34" charset="0"/>
                <a:cs typeface="Calibri" panose="020F0502020204030204" pitchFamily="34" charset="0"/>
              </a:defRPr>
            </a:lvl1pPr>
          </a:lstStyle>
          <a:p>
            <a:fld id="{E9B57936-92EF-4126-AE48-1D9D36D15E98}" type="slidenum">
              <a:rPr lang="ja-JP" altLang="en-US" smtClean="0"/>
              <a:t>‹#›</a:t>
            </a:fld>
            <a:endParaRPr lang="ja-JP" altLang="en-US" dirty="0"/>
          </a:p>
        </p:txBody>
      </p:sp>
      <p:sp>
        <p:nvSpPr>
          <p:cNvPr id="11" name="Footer Placeholder 4"/>
          <p:cNvSpPr>
            <a:spLocks noGrp="1"/>
          </p:cNvSpPr>
          <p:nvPr>
            <p:ph type="ftr" sz="quarter" idx="3"/>
          </p:nvPr>
        </p:nvSpPr>
        <p:spPr>
          <a:xfrm>
            <a:off x="649111" y="6331227"/>
            <a:ext cx="11015508" cy="390250"/>
          </a:xfrm>
          <a:prstGeom prst="rect">
            <a:avLst/>
          </a:prstGeom>
        </p:spPr>
        <p:txBody>
          <a:bodyPr lIns="72000" anchor="ctr" anchorCtr="0"/>
          <a:lstStyle>
            <a:lvl1pPr>
              <a:defRPr sz="1000" b="0" i="0">
                <a:solidFill>
                  <a:schemeClr val="accent3"/>
                </a:solidFill>
                <a:latin typeface="Calibri" panose="020F0502020204030204" pitchFamily="34" charset="0"/>
                <a:cs typeface="Calibri" panose="020F0502020204030204" pitchFamily="34" charset="0"/>
              </a:defRPr>
            </a:lvl1pPr>
          </a:lstStyle>
          <a:p>
            <a:r>
              <a:rPr lang="en-US" altLang="ja-JP" dirty="0"/>
              <a:t>|  Title  |  DD/MM/YY  |  Confidential - for internal use only</a:t>
            </a:r>
            <a:endParaRPr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hasCustomPrompt="1"/>
          </p:nvPr>
        </p:nvSpPr>
        <p:spPr/>
        <p:txBody>
          <a:bodyPr>
            <a:normAutofit/>
          </a:bodyPr>
          <a:lstStyle>
            <a:lvl1pPr marL="0" indent="0">
              <a:buClr>
                <a:srgbClr val="4C4948"/>
              </a:buClr>
              <a:buNone/>
              <a:defRPr sz="2600" baseline="0">
                <a:solidFill>
                  <a:schemeClr val="accent2"/>
                </a:solidFill>
                <a:latin typeface="Calibri" panose="020F0502020204030204" pitchFamily="34" charset="0"/>
                <a:cs typeface="Calibri" panose="020F0502020204030204" pitchFamily="34" charset="0"/>
              </a:defRPr>
            </a:lvl1pPr>
            <a:lvl2pPr>
              <a:buClr>
                <a:srgbClr val="4C4948"/>
              </a:buClr>
              <a:defRPr sz="1800" baseline="0">
                <a:solidFill>
                  <a:srgbClr val="231815"/>
                </a:solidFill>
                <a:latin typeface="Calibri" panose="020F0502020204030204" pitchFamily="34" charset="0"/>
                <a:cs typeface="Calibri" panose="020F0502020204030204" pitchFamily="34" charset="0"/>
              </a:defRPr>
            </a:lvl2pPr>
            <a:lvl3pPr>
              <a:buClr>
                <a:srgbClr val="4C4948"/>
              </a:buClr>
              <a:defRPr sz="1600" baseline="0">
                <a:solidFill>
                  <a:srgbClr val="231815"/>
                </a:solidFill>
                <a:latin typeface="Calibri" panose="020F0502020204030204" pitchFamily="34" charset="0"/>
                <a:cs typeface="Calibri" panose="020F0502020204030204" pitchFamily="34" charset="0"/>
              </a:defRPr>
            </a:lvl3pPr>
            <a:lvl4pPr>
              <a:buClr>
                <a:srgbClr val="4C4948"/>
              </a:buClr>
              <a:defRPr sz="1400" baseline="0">
                <a:solidFill>
                  <a:srgbClr val="231815"/>
                </a:solidFill>
                <a:latin typeface="Calibri" panose="020F0502020204030204" pitchFamily="34" charset="0"/>
                <a:cs typeface="Calibri" panose="020F0502020204030204" pitchFamily="34" charset="0"/>
              </a:defRPr>
            </a:lvl4pPr>
            <a:lvl5pPr>
              <a:buClr>
                <a:srgbClr val="4C4948"/>
              </a:buClr>
              <a:defRPr sz="1400" baseline="0">
                <a:solidFill>
                  <a:srgbClr val="231815"/>
                </a:solidFill>
                <a:latin typeface="Calibri" panose="020F0502020204030204" pitchFamily="34" charset="0"/>
                <a:cs typeface="Calibri" panose="020F0502020204030204" pitchFamily="34" charset="0"/>
              </a:defRPr>
            </a:lvl5pPr>
          </a:lstStyle>
          <a:p>
            <a:pPr lvl="0"/>
            <a:r>
              <a:rPr kumimoji="1" lang="en-US" altLang="ja-JP" dirty="0"/>
              <a:t>Click to add text or click an icon to add other content</a:t>
            </a:r>
            <a:endParaRPr kumimoji="1" lang="ja-JP" altLang="en-US" dirty="0"/>
          </a:p>
        </p:txBody>
      </p:sp>
      <p:sp>
        <p:nvSpPr>
          <p:cNvPr id="7" name="Title 14"/>
          <p:cNvSpPr>
            <a:spLocks noGrp="1"/>
          </p:cNvSpPr>
          <p:nvPr>
            <p:ph type="title" hasCustomPrompt="1"/>
          </p:nvPr>
        </p:nvSpPr>
        <p:spPr>
          <a:xfrm>
            <a:off x="527051" y="132770"/>
            <a:ext cx="9720192" cy="703942"/>
          </a:xfrm>
        </p:spPr>
        <p:txBody>
          <a:bodyPr/>
          <a:lstStyle>
            <a:lvl1pPr>
              <a:defRPr>
                <a:solidFill>
                  <a:schemeClr val="accent2"/>
                </a:solidFill>
                <a:latin typeface="Calibri" panose="020F0502020204030204" pitchFamily="34" charset="0"/>
                <a:cs typeface="Calibri" panose="020F0502020204030204" pitchFamily="34" charset="0"/>
              </a:defRPr>
            </a:lvl1pPr>
          </a:lstStyle>
          <a:p>
            <a:r>
              <a:rPr lang="en-US" dirty="0"/>
              <a:t>Add your title here</a:t>
            </a:r>
          </a:p>
        </p:txBody>
      </p:sp>
      <p:sp>
        <p:nvSpPr>
          <p:cNvPr id="10" name="Slide Number Placeholder 2"/>
          <p:cNvSpPr>
            <a:spLocks noGrp="1"/>
          </p:cNvSpPr>
          <p:nvPr>
            <p:ph type="sldNum" sz="quarter" idx="4"/>
          </p:nvPr>
        </p:nvSpPr>
        <p:spPr>
          <a:xfrm>
            <a:off x="0" y="6331227"/>
            <a:ext cx="649111" cy="390249"/>
          </a:xfrm>
          <a:prstGeom prst="rect">
            <a:avLst/>
          </a:prstGeom>
        </p:spPr>
        <p:txBody>
          <a:bodyPr rIns="0" anchor="ctr" anchorCtr="0"/>
          <a:lstStyle>
            <a:lvl1pPr algn="r">
              <a:defRPr sz="1000" b="0" i="0">
                <a:solidFill>
                  <a:schemeClr val="accent3"/>
                </a:solidFill>
                <a:latin typeface="Calibri" panose="020F0502020204030204" pitchFamily="34" charset="0"/>
                <a:cs typeface="Calibri" panose="020F0502020204030204" pitchFamily="34" charset="0"/>
              </a:defRPr>
            </a:lvl1pPr>
          </a:lstStyle>
          <a:p>
            <a:fld id="{E9B57936-92EF-4126-AE48-1D9D36D15E98}" type="slidenum">
              <a:rPr lang="ja-JP" altLang="en-US" smtClean="0"/>
              <a:t>‹#›</a:t>
            </a:fld>
            <a:endParaRPr lang="ja-JP" altLang="en-US" dirty="0"/>
          </a:p>
        </p:txBody>
      </p:sp>
      <p:sp>
        <p:nvSpPr>
          <p:cNvPr id="11" name="Footer Placeholder 4"/>
          <p:cNvSpPr>
            <a:spLocks noGrp="1"/>
          </p:cNvSpPr>
          <p:nvPr>
            <p:ph type="ftr" sz="quarter" idx="3"/>
          </p:nvPr>
        </p:nvSpPr>
        <p:spPr>
          <a:xfrm>
            <a:off x="649111" y="6331227"/>
            <a:ext cx="11015508" cy="390250"/>
          </a:xfrm>
          <a:prstGeom prst="rect">
            <a:avLst/>
          </a:prstGeom>
        </p:spPr>
        <p:txBody>
          <a:bodyPr lIns="72000" anchor="ctr" anchorCtr="0"/>
          <a:lstStyle>
            <a:lvl1pPr>
              <a:defRPr sz="1000" b="0" i="0">
                <a:solidFill>
                  <a:schemeClr val="accent3"/>
                </a:solidFill>
                <a:latin typeface="Calibri" panose="020F0502020204030204" pitchFamily="34" charset="0"/>
                <a:cs typeface="Calibri" panose="020F0502020204030204" pitchFamily="34" charset="0"/>
              </a:defRPr>
            </a:lvl1pPr>
          </a:lstStyle>
          <a:p>
            <a:r>
              <a:rPr lang="en-US" altLang="ja-JP" dirty="0"/>
              <a:t>|  Title  |  DD/MM/YY  |  Confidential - for internal use only</a:t>
            </a:r>
            <a:endParaRPr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 2"/>
          <p:cNvSpPr>
            <a:spLocks noGrp="1"/>
          </p:cNvSpPr>
          <p:nvPr>
            <p:ph sz="half" idx="1" hasCustomPrompt="1"/>
          </p:nvPr>
        </p:nvSpPr>
        <p:spPr>
          <a:xfrm>
            <a:off x="539752" y="1235894"/>
            <a:ext cx="5454649" cy="4929410"/>
          </a:xfrm>
        </p:spPr>
        <p:txBody>
          <a:bodyPr/>
          <a:lstStyle>
            <a:lvl1pPr>
              <a:defRPr sz="2600">
                <a:solidFill>
                  <a:schemeClr val="accent2"/>
                </a:solidFill>
                <a:latin typeface="Calibri" panose="020F0502020204030204" pitchFamily="34" charset="0"/>
                <a:cs typeface="Calibri" panose="020F0502020204030204"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anose="020B0604020202020204" pitchFamily="34" charset="0"/>
              <a:buNone/>
              <a:defRPr sz="2400">
                <a:solidFill>
                  <a:schemeClr val="accent2"/>
                </a:solidFill>
                <a:latin typeface="Calibri" panose="020F0502020204030204" pitchFamily="34" charset="0"/>
                <a:cs typeface="Calibri" panose="020F0502020204030204" pitchFamily="34" charset="0"/>
              </a:defRPr>
            </a:lvl2pPr>
            <a:lvl3pPr>
              <a:defRPr sz="2200">
                <a:solidFill>
                  <a:schemeClr val="accent2"/>
                </a:solidFill>
                <a:latin typeface="Calibri" panose="020F0502020204030204" pitchFamily="34" charset="0"/>
                <a:cs typeface="Calibri" panose="020F0502020204030204" pitchFamily="34" charset="0"/>
              </a:defRPr>
            </a:lvl3pPr>
            <a:lvl4pPr>
              <a:defRPr sz="2000">
                <a:solidFill>
                  <a:schemeClr val="accent2"/>
                </a:solidFill>
                <a:latin typeface="Calibri" panose="020F0502020204030204" pitchFamily="34" charset="0"/>
                <a:cs typeface="Calibri" panose="020F0502020204030204" pitchFamily="34" charset="0"/>
              </a:defRPr>
            </a:lvl4pPr>
            <a:lvl5pPr>
              <a:defRPr sz="1800">
                <a:solidFill>
                  <a:schemeClr val="accent2"/>
                </a:solidFill>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kumimoji="1" lang="en-US" altLang="ja-JP" dirty="0"/>
              <a:t>Click to add text</a:t>
            </a:r>
            <a:endParaRPr kumimoji="1" lang="ja-JP" altLang="en-US" dirty="0"/>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1" lang="en-US" altLang="ja-JP" dirty="0"/>
              <a:t>Second level</a:t>
            </a:r>
            <a:endParaRPr kumimoji="1" lang="ja-JP" altLang="en-US" dirty="0"/>
          </a:p>
          <a:p>
            <a:pPr lvl="2"/>
            <a:r>
              <a:rPr kumimoji="1" lang="en-US" altLang="ja-JP" dirty="0"/>
              <a:t>Third</a:t>
            </a:r>
            <a:r>
              <a:rPr kumimoji="1" lang="ja-JP" altLang="en-US" dirty="0"/>
              <a:t> </a:t>
            </a:r>
            <a:r>
              <a:rPr kumimoji="1" lang="en-US" altLang="ja-JP" dirty="0"/>
              <a:t>level</a:t>
            </a:r>
            <a:endParaRPr kumimoji="1" lang="ja-JP" altLang="en-US" dirty="0"/>
          </a:p>
          <a:p>
            <a:pPr lvl="3"/>
            <a:r>
              <a:rPr kumimoji="1" lang="en-US" altLang="ja-JP" dirty="0"/>
              <a:t>Fourth level</a:t>
            </a:r>
            <a:endParaRPr kumimoji="1" lang="ja-JP" altLang="en-US" dirty="0"/>
          </a:p>
          <a:p>
            <a:pPr lvl="4"/>
            <a:r>
              <a:rPr kumimoji="1" lang="en-US" altLang="ja-JP" dirty="0"/>
              <a:t>Fifth level</a:t>
            </a:r>
            <a:endParaRPr kumimoji="1" lang="ja-JP" altLang="en-US" dirty="0"/>
          </a:p>
        </p:txBody>
      </p:sp>
      <p:sp>
        <p:nvSpPr>
          <p:cNvPr id="4" name="コンテンツ プレースホルダ 3"/>
          <p:cNvSpPr>
            <a:spLocks noGrp="1"/>
          </p:cNvSpPr>
          <p:nvPr>
            <p:ph sz="half" idx="2" hasCustomPrompt="1"/>
          </p:nvPr>
        </p:nvSpPr>
        <p:spPr>
          <a:xfrm>
            <a:off x="6197600" y="1235892"/>
            <a:ext cx="5467019" cy="4929412"/>
          </a:xfrm>
        </p:spPr>
        <p:txBody>
          <a:bodyPr/>
          <a:lstStyle>
            <a:lvl1pPr>
              <a:defRPr sz="2600">
                <a:solidFill>
                  <a:schemeClr val="accent2"/>
                </a:solidFill>
                <a:latin typeface="Calibri" panose="020F0502020204030204" pitchFamily="34" charset="0"/>
                <a:cs typeface="Calibri" panose="020F0502020204030204"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sz="2400">
                <a:solidFill>
                  <a:schemeClr val="accent2"/>
                </a:solidFill>
                <a:latin typeface="Calibri" panose="020F0502020204030204" pitchFamily="34" charset="0"/>
                <a:cs typeface="Calibri" panose="020F0502020204030204" pitchFamily="34" charset="0"/>
              </a:defRPr>
            </a:lvl2pPr>
            <a:lvl3pPr>
              <a:defRPr sz="2200">
                <a:solidFill>
                  <a:schemeClr val="accent2"/>
                </a:solidFill>
                <a:latin typeface="Calibri" panose="020F0502020204030204" pitchFamily="34" charset="0"/>
                <a:cs typeface="Calibri" panose="020F0502020204030204" pitchFamily="34" charset="0"/>
              </a:defRPr>
            </a:lvl3pPr>
            <a:lvl4pPr>
              <a:defRPr sz="2000">
                <a:solidFill>
                  <a:schemeClr val="accent2"/>
                </a:solidFill>
                <a:latin typeface="Calibri" panose="020F0502020204030204" pitchFamily="34" charset="0"/>
                <a:cs typeface="Calibri" panose="020F0502020204030204" pitchFamily="34" charset="0"/>
              </a:defRPr>
            </a:lvl4pPr>
            <a:lvl5pPr>
              <a:defRPr sz="1800">
                <a:solidFill>
                  <a:schemeClr val="accent2"/>
                </a:solidFill>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kumimoji="1" lang="en-US" altLang="ja-JP" dirty="0"/>
              <a:t>Click to add text</a:t>
            </a:r>
            <a:endParaRPr kumimoji="1" lang="ja-JP" altLang="en-US" dirty="0"/>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1" lang="en-US" altLang="ja-JP" dirty="0"/>
              <a:t>Second level</a:t>
            </a:r>
            <a:endParaRPr kumimoji="1" lang="ja-JP" altLang="en-US" dirty="0"/>
          </a:p>
          <a:p>
            <a:pPr lvl="2"/>
            <a:r>
              <a:rPr kumimoji="1" lang="en-US" altLang="ja-JP" dirty="0"/>
              <a:t>Third</a:t>
            </a:r>
            <a:r>
              <a:rPr kumimoji="1" lang="ja-JP" altLang="en-US" dirty="0"/>
              <a:t> </a:t>
            </a:r>
            <a:r>
              <a:rPr kumimoji="1" lang="en-US" altLang="ja-JP" dirty="0"/>
              <a:t>level</a:t>
            </a:r>
            <a:endParaRPr kumimoji="1" lang="ja-JP" altLang="en-US" dirty="0"/>
          </a:p>
          <a:p>
            <a:pPr lvl="3"/>
            <a:r>
              <a:rPr kumimoji="1" lang="en-US" altLang="ja-JP" dirty="0"/>
              <a:t>Fourth level</a:t>
            </a:r>
            <a:endParaRPr kumimoji="1" lang="ja-JP" altLang="en-US" dirty="0"/>
          </a:p>
          <a:p>
            <a:pPr lvl="4"/>
            <a:r>
              <a:rPr kumimoji="1" lang="en-US" altLang="ja-JP" dirty="0"/>
              <a:t>Fifth level</a:t>
            </a:r>
            <a:endParaRPr kumimoji="1" lang="ja-JP" altLang="en-US" dirty="0"/>
          </a:p>
        </p:txBody>
      </p:sp>
      <p:sp>
        <p:nvSpPr>
          <p:cNvPr id="8" name="Title 14"/>
          <p:cNvSpPr>
            <a:spLocks noGrp="1"/>
          </p:cNvSpPr>
          <p:nvPr>
            <p:ph type="title" hasCustomPrompt="1"/>
          </p:nvPr>
        </p:nvSpPr>
        <p:spPr>
          <a:xfrm>
            <a:off x="527051" y="132770"/>
            <a:ext cx="9720192" cy="703942"/>
          </a:xfrm>
        </p:spPr>
        <p:txBody>
          <a:bodyPr/>
          <a:lstStyle>
            <a:lvl1pPr>
              <a:defRPr>
                <a:solidFill>
                  <a:schemeClr val="accent2"/>
                </a:solidFill>
                <a:latin typeface="Calibri" panose="020F0502020204030204" pitchFamily="34" charset="0"/>
                <a:cs typeface="Calibri" panose="020F0502020204030204" pitchFamily="34" charset="0"/>
              </a:defRPr>
            </a:lvl1pPr>
          </a:lstStyle>
          <a:p>
            <a:r>
              <a:rPr lang="en-US" dirty="0"/>
              <a:t>Add your title here</a:t>
            </a:r>
          </a:p>
        </p:txBody>
      </p:sp>
      <p:sp>
        <p:nvSpPr>
          <p:cNvPr id="11" name="Slide Number Placeholder 2"/>
          <p:cNvSpPr>
            <a:spLocks noGrp="1"/>
          </p:cNvSpPr>
          <p:nvPr>
            <p:ph type="sldNum" sz="quarter" idx="4"/>
          </p:nvPr>
        </p:nvSpPr>
        <p:spPr>
          <a:xfrm>
            <a:off x="0" y="6331227"/>
            <a:ext cx="649111" cy="390249"/>
          </a:xfrm>
          <a:prstGeom prst="rect">
            <a:avLst/>
          </a:prstGeom>
        </p:spPr>
        <p:txBody>
          <a:bodyPr rIns="0" anchor="ctr" anchorCtr="0"/>
          <a:lstStyle>
            <a:lvl1pPr algn="r">
              <a:defRPr sz="1000" b="0" i="0">
                <a:solidFill>
                  <a:schemeClr val="accent3"/>
                </a:solidFill>
                <a:latin typeface="Calibri" panose="020F0502020204030204" pitchFamily="34" charset="0"/>
                <a:cs typeface="Calibri" panose="020F0502020204030204" pitchFamily="34" charset="0"/>
              </a:defRPr>
            </a:lvl1pPr>
          </a:lstStyle>
          <a:p>
            <a:fld id="{E9B57936-92EF-4126-AE48-1D9D36D15E98}" type="slidenum">
              <a:rPr lang="ja-JP" altLang="en-US" smtClean="0"/>
              <a:t>‹#›</a:t>
            </a:fld>
            <a:endParaRPr lang="ja-JP" altLang="en-US" dirty="0"/>
          </a:p>
        </p:txBody>
      </p:sp>
      <p:sp>
        <p:nvSpPr>
          <p:cNvPr id="12" name="Footer Placeholder 4"/>
          <p:cNvSpPr>
            <a:spLocks noGrp="1"/>
          </p:cNvSpPr>
          <p:nvPr>
            <p:ph type="ftr" sz="quarter" idx="3"/>
          </p:nvPr>
        </p:nvSpPr>
        <p:spPr>
          <a:xfrm>
            <a:off x="649111" y="6331227"/>
            <a:ext cx="11015508" cy="390250"/>
          </a:xfrm>
          <a:prstGeom prst="rect">
            <a:avLst/>
          </a:prstGeom>
        </p:spPr>
        <p:txBody>
          <a:bodyPr lIns="72000" anchor="ctr" anchorCtr="0"/>
          <a:lstStyle>
            <a:lvl1pPr>
              <a:defRPr sz="1000" b="0" i="0">
                <a:solidFill>
                  <a:schemeClr val="accent3"/>
                </a:solidFill>
                <a:latin typeface="Calibri" panose="020F0502020204030204" pitchFamily="34" charset="0"/>
                <a:cs typeface="Calibri" panose="020F0502020204030204" pitchFamily="34" charset="0"/>
              </a:defRPr>
            </a:lvl1pPr>
          </a:lstStyle>
          <a:p>
            <a:r>
              <a:rPr lang="en-US" altLang="ja-JP" dirty="0"/>
              <a:t>|  Title  |  DD/MM/YY  |  Confidential - for internal use only</a:t>
            </a:r>
            <a:endParaRPr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hasCustomPrompt="1"/>
          </p:nvPr>
        </p:nvSpPr>
        <p:spPr>
          <a:xfrm>
            <a:off x="539751" y="1228726"/>
            <a:ext cx="5456767" cy="472083"/>
          </a:xfrm>
        </p:spPr>
        <p:txBody>
          <a:bodyPr anchor="b">
            <a:noAutofit/>
          </a:bodyPr>
          <a:lstStyle>
            <a:lvl1pPr marL="0" indent="0">
              <a:buNone/>
              <a:defRPr sz="2600" b="0">
                <a:solidFill>
                  <a:schemeClr val="accent2"/>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dirty="0"/>
              <a:t>Click to add text</a:t>
            </a:r>
            <a:endParaRPr kumimoji="1" lang="ja-JP" altLang="en-US" dirty="0"/>
          </a:p>
        </p:txBody>
      </p:sp>
      <p:sp>
        <p:nvSpPr>
          <p:cNvPr id="4" name="コンテンツ プレースホルダ 3"/>
          <p:cNvSpPr>
            <a:spLocks noGrp="1"/>
          </p:cNvSpPr>
          <p:nvPr>
            <p:ph sz="half" idx="2" hasCustomPrompt="1"/>
          </p:nvPr>
        </p:nvSpPr>
        <p:spPr>
          <a:xfrm>
            <a:off x="539751" y="1772816"/>
            <a:ext cx="5456767" cy="4392488"/>
          </a:xfrm>
        </p:spPr>
        <p:txBody>
          <a:bodyPr/>
          <a:lstStyle>
            <a:lvl1pPr>
              <a:defRPr sz="2400">
                <a:solidFill>
                  <a:schemeClr val="accent2"/>
                </a:solidFill>
                <a:latin typeface="Calibri" panose="020F0502020204030204" pitchFamily="34" charset="0"/>
                <a:cs typeface="Calibri" panose="020F0502020204030204" pitchFamily="34" charset="0"/>
              </a:defRPr>
            </a:lvl1pPr>
            <a:lvl2pPr>
              <a:defRPr sz="2200">
                <a:solidFill>
                  <a:schemeClr val="accent2"/>
                </a:solidFill>
                <a:latin typeface="Calibri" panose="020F0502020204030204" pitchFamily="34" charset="0"/>
                <a:cs typeface="Calibri" panose="020F0502020204030204" pitchFamily="34" charset="0"/>
              </a:defRPr>
            </a:lvl2pPr>
            <a:lvl3pPr>
              <a:defRPr sz="2000">
                <a:solidFill>
                  <a:schemeClr val="accent2"/>
                </a:solidFill>
                <a:latin typeface="Calibri" panose="020F0502020204030204" pitchFamily="34" charset="0"/>
                <a:cs typeface="Calibri" panose="020F0502020204030204" pitchFamily="34" charset="0"/>
              </a:defRPr>
            </a:lvl3pPr>
            <a:lvl4pPr>
              <a:defRPr sz="1600">
                <a:solidFill>
                  <a:schemeClr val="accent2"/>
                </a:solidFill>
                <a:latin typeface="Calibri" panose="020F0502020204030204" pitchFamily="34" charset="0"/>
                <a:cs typeface="Calibri" panose="020F0502020204030204" pitchFamily="34" charset="0"/>
              </a:defRPr>
            </a:lvl4pPr>
            <a:lvl5pPr>
              <a:defRPr sz="1600">
                <a:solidFill>
                  <a:schemeClr val="accent2"/>
                </a:solidFill>
                <a:latin typeface="Calibri" panose="020F0502020204030204" pitchFamily="34" charset="0"/>
                <a:cs typeface="Calibri" panose="020F0502020204030204" pitchFamily="34" charset="0"/>
              </a:defRPr>
            </a:lvl5pPr>
            <a:lvl6pPr>
              <a:defRPr sz="1600"/>
            </a:lvl6pPr>
            <a:lvl7pPr>
              <a:defRPr sz="1600"/>
            </a:lvl7pPr>
            <a:lvl8pPr>
              <a:defRPr sz="1600"/>
            </a:lvl8pPr>
            <a:lvl9pPr>
              <a:defRPr sz="1600"/>
            </a:lvl9pPr>
          </a:lstStyle>
          <a:p>
            <a:pPr lvl="0"/>
            <a:r>
              <a:rPr kumimoji="1" lang="en-US" altLang="ja-JP" dirty="0"/>
              <a:t>Click to add text</a:t>
            </a:r>
            <a:endParaRPr kumimoji="1" lang="ja-JP" altLang="en-US"/>
          </a:p>
          <a:p>
            <a:pPr lvl="1"/>
            <a:r>
              <a:rPr kumimoji="1" lang="en-US" altLang="ja-JP" dirty="0"/>
              <a:t>Second level</a:t>
            </a:r>
            <a:endParaRPr kumimoji="1" lang="ja-JP" altLang="en-US"/>
          </a:p>
          <a:p>
            <a:pPr lvl="2"/>
            <a:r>
              <a:rPr kumimoji="1" lang="en-US" altLang="ja-JP" dirty="0"/>
              <a:t>Third</a:t>
            </a:r>
            <a:r>
              <a:rPr kumimoji="1" lang="ja-JP" altLang="en-US"/>
              <a:t> </a:t>
            </a:r>
            <a:r>
              <a:rPr kumimoji="1" lang="en-US" altLang="ja-JP" dirty="0"/>
              <a:t>level</a:t>
            </a:r>
            <a:endParaRPr kumimoji="1" lang="ja-JP" altLang="en-US" dirty="0"/>
          </a:p>
          <a:p>
            <a:pPr lvl="3"/>
            <a:r>
              <a:rPr kumimoji="1" lang="en-US" altLang="ja-JP" dirty="0"/>
              <a:t>Fourth level</a:t>
            </a:r>
            <a:endParaRPr kumimoji="1" lang="ja-JP" altLang="en-US" dirty="0"/>
          </a:p>
          <a:p>
            <a:pPr lvl="4"/>
            <a:r>
              <a:rPr kumimoji="1" lang="en-US" altLang="ja-JP" dirty="0"/>
              <a:t>Fifth level</a:t>
            </a:r>
            <a:endParaRPr kumimoji="1" lang="ja-JP" altLang="en-US" dirty="0"/>
          </a:p>
        </p:txBody>
      </p:sp>
      <p:sp>
        <p:nvSpPr>
          <p:cNvPr id="5" name="テキスト プレースホルダ 4"/>
          <p:cNvSpPr>
            <a:spLocks noGrp="1"/>
          </p:cNvSpPr>
          <p:nvPr>
            <p:ph type="body" sz="quarter" idx="3" hasCustomPrompt="1"/>
          </p:nvPr>
        </p:nvSpPr>
        <p:spPr>
          <a:xfrm>
            <a:off x="6193367" y="1228726"/>
            <a:ext cx="5471252" cy="472083"/>
          </a:xfrm>
        </p:spPr>
        <p:txBody>
          <a:bodyPr anchor="b">
            <a:noAutofit/>
          </a:bodyPr>
          <a:lstStyle>
            <a:lvl1pPr marL="0" indent="0">
              <a:buNone/>
              <a:defRPr sz="2600" b="0">
                <a:solidFill>
                  <a:schemeClr val="accent2"/>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dirty="0"/>
              <a:t>Click to add text</a:t>
            </a:r>
            <a:endParaRPr kumimoji="1" lang="ja-JP" altLang="en-US" dirty="0"/>
          </a:p>
        </p:txBody>
      </p:sp>
      <p:sp>
        <p:nvSpPr>
          <p:cNvPr id="6" name="コンテンツ プレースホルダ 5"/>
          <p:cNvSpPr>
            <a:spLocks noGrp="1"/>
          </p:cNvSpPr>
          <p:nvPr>
            <p:ph sz="quarter" idx="4" hasCustomPrompt="1"/>
          </p:nvPr>
        </p:nvSpPr>
        <p:spPr>
          <a:xfrm>
            <a:off x="6193367" y="1772816"/>
            <a:ext cx="5471252" cy="4392488"/>
          </a:xfrm>
        </p:spPr>
        <p:txBody>
          <a:bodyPr/>
          <a:lstStyle>
            <a:lvl1pPr>
              <a:defRPr sz="2400">
                <a:solidFill>
                  <a:schemeClr val="accent2"/>
                </a:solidFill>
                <a:latin typeface="Calibri" panose="020F0502020204030204" pitchFamily="34" charset="0"/>
                <a:cs typeface="Calibri" panose="020F0502020204030204" pitchFamily="34" charset="0"/>
              </a:defRPr>
            </a:lvl1pPr>
            <a:lvl2pPr>
              <a:defRPr sz="2200">
                <a:solidFill>
                  <a:schemeClr val="accent2"/>
                </a:solidFill>
                <a:latin typeface="Calibri" panose="020F0502020204030204" pitchFamily="34" charset="0"/>
                <a:cs typeface="Calibri" panose="020F0502020204030204" pitchFamily="34" charset="0"/>
              </a:defRPr>
            </a:lvl2pPr>
            <a:lvl3pPr>
              <a:defRPr sz="2000">
                <a:solidFill>
                  <a:schemeClr val="accent2"/>
                </a:solidFill>
                <a:latin typeface="Calibri" panose="020F0502020204030204" pitchFamily="34" charset="0"/>
                <a:cs typeface="Calibri" panose="020F0502020204030204" pitchFamily="34" charset="0"/>
              </a:defRPr>
            </a:lvl3pPr>
            <a:lvl4pPr>
              <a:defRPr sz="1600">
                <a:solidFill>
                  <a:schemeClr val="accent2"/>
                </a:solidFill>
                <a:latin typeface="Calibri" panose="020F0502020204030204" pitchFamily="34" charset="0"/>
                <a:cs typeface="Calibri" panose="020F0502020204030204" pitchFamily="34" charset="0"/>
              </a:defRPr>
            </a:lvl4pPr>
            <a:lvl5pPr>
              <a:defRPr sz="1600">
                <a:solidFill>
                  <a:schemeClr val="accent2"/>
                </a:solidFill>
                <a:latin typeface="Calibri" panose="020F0502020204030204" pitchFamily="34" charset="0"/>
                <a:cs typeface="Calibri" panose="020F0502020204030204" pitchFamily="34" charset="0"/>
              </a:defRPr>
            </a:lvl5pPr>
            <a:lvl6pPr>
              <a:defRPr sz="1600"/>
            </a:lvl6pPr>
            <a:lvl7pPr>
              <a:defRPr sz="1600"/>
            </a:lvl7pPr>
            <a:lvl8pPr>
              <a:defRPr sz="1600"/>
            </a:lvl8pPr>
            <a:lvl9pPr>
              <a:defRPr sz="1600"/>
            </a:lvl9pPr>
          </a:lstStyle>
          <a:p>
            <a:pPr lvl="0"/>
            <a:r>
              <a:rPr kumimoji="1" lang="en-US" altLang="ja-JP" dirty="0"/>
              <a:t>Click to add text</a:t>
            </a:r>
            <a:endParaRPr kumimoji="1" lang="ja-JP" altLang="en-US" dirty="0"/>
          </a:p>
          <a:p>
            <a:pPr lvl="1"/>
            <a:r>
              <a:rPr kumimoji="1" lang="en-US" altLang="ja-JP" dirty="0"/>
              <a:t>Second level</a:t>
            </a:r>
            <a:endParaRPr kumimoji="1" lang="ja-JP" altLang="en-US" dirty="0"/>
          </a:p>
          <a:p>
            <a:pPr lvl="2"/>
            <a:r>
              <a:rPr kumimoji="1" lang="en-US" altLang="ja-JP" dirty="0"/>
              <a:t>Third</a:t>
            </a:r>
            <a:r>
              <a:rPr kumimoji="1" lang="ja-JP" altLang="en-US" dirty="0"/>
              <a:t> </a:t>
            </a:r>
            <a:r>
              <a:rPr kumimoji="1" lang="en-US" altLang="ja-JP" dirty="0"/>
              <a:t>level</a:t>
            </a:r>
            <a:endParaRPr kumimoji="1" lang="ja-JP" altLang="en-US" dirty="0"/>
          </a:p>
          <a:p>
            <a:pPr lvl="3"/>
            <a:r>
              <a:rPr kumimoji="1" lang="en-US" altLang="ja-JP" dirty="0"/>
              <a:t>Fourth level</a:t>
            </a:r>
            <a:endParaRPr kumimoji="1" lang="ja-JP" altLang="en-US" dirty="0"/>
          </a:p>
          <a:p>
            <a:pPr lvl="4"/>
            <a:r>
              <a:rPr kumimoji="1" lang="en-US" altLang="ja-JP" dirty="0"/>
              <a:t>Fifth level</a:t>
            </a:r>
            <a:endParaRPr kumimoji="1" lang="ja-JP" altLang="en-US" dirty="0"/>
          </a:p>
        </p:txBody>
      </p:sp>
      <p:sp>
        <p:nvSpPr>
          <p:cNvPr id="11" name="Title 14"/>
          <p:cNvSpPr>
            <a:spLocks noGrp="1"/>
          </p:cNvSpPr>
          <p:nvPr>
            <p:ph type="title" hasCustomPrompt="1"/>
          </p:nvPr>
        </p:nvSpPr>
        <p:spPr>
          <a:xfrm>
            <a:off x="527051" y="132770"/>
            <a:ext cx="9720192" cy="703942"/>
          </a:xfrm>
        </p:spPr>
        <p:txBody>
          <a:bodyPr/>
          <a:lstStyle>
            <a:lvl1pPr>
              <a:defRPr>
                <a:solidFill>
                  <a:schemeClr val="accent2"/>
                </a:solidFill>
                <a:latin typeface="Calibri" panose="020F0502020204030204" pitchFamily="34" charset="0"/>
                <a:cs typeface="Calibri" panose="020F0502020204030204" pitchFamily="34" charset="0"/>
              </a:defRPr>
            </a:lvl1pPr>
          </a:lstStyle>
          <a:p>
            <a:r>
              <a:rPr lang="en-US" dirty="0"/>
              <a:t>Add your title here</a:t>
            </a:r>
          </a:p>
        </p:txBody>
      </p:sp>
      <p:sp>
        <p:nvSpPr>
          <p:cNvPr id="13" name="Slide Number Placeholder 2"/>
          <p:cNvSpPr>
            <a:spLocks noGrp="1"/>
          </p:cNvSpPr>
          <p:nvPr>
            <p:ph type="sldNum" sz="quarter" idx="10"/>
          </p:nvPr>
        </p:nvSpPr>
        <p:spPr>
          <a:xfrm>
            <a:off x="0" y="6331227"/>
            <a:ext cx="649111" cy="390249"/>
          </a:xfrm>
          <a:prstGeom prst="rect">
            <a:avLst/>
          </a:prstGeom>
        </p:spPr>
        <p:txBody>
          <a:bodyPr rIns="0" anchor="ctr" anchorCtr="0"/>
          <a:lstStyle>
            <a:lvl1pPr algn="r">
              <a:defRPr sz="1000" b="0" i="0">
                <a:solidFill>
                  <a:schemeClr val="accent3"/>
                </a:solidFill>
                <a:latin typeface="Calibri" panose="020F0502020204030204" pitchFamily="34" charset="0"/>
                <a:cs typeface="Calibri" panose="020F0502020204030204" pitchFamily="34" charset="0"/>
              </a:defRPr>
            </a:lvl1pPr>
          </a:lstStyle>
          <a:p>
            <a:fld id="{E9B57936-92EF-4126-AE48-1D9D36D15E98}" type="slidenum">
              <a:rPr lang="ja-JP" altLang="en-US" smtClean="0"/>
              <a:t>‹#›</a:t>
            </a:fld>
            <a:endParaRPr lang="ja-JP" altLang="en-US" dirty="0"/>
          </a:p>
        </p:txBody>
      </p:sp>
      <p:sp>
        <p:nvSpPr>
          <p:cNvPr id="14" name="Footer Placeholder 4"/>
          <p:cNvSpPr>
            <a:spLocks noGrp="1"/>
          </p:cNvSpPr>
          <p:nvPr>
            <p:ph type="ftr" sz="quarter" idx="11"/>
          </p:nvPr>
        </p:nvSpPr>
        <p:spPr>
          <a:xfrm>
            <a:off x="649111" y="6331227"/>
            <a:ext cx="11015508" cy="390250"/>
          </a:xfrm>
          <a:prstGeom prst="rect">
            <a:avLst/>
          </a:prstGeom>
        </p:spPr>
        <p:txBody>
          <a:bodyPr lIns="72000" anchor="ctr" anchorCtr="0"/>
          <a:lstStyle>
            <a:lvl1pPr>
              <a:defRPr sz="1000" b="0" i="0">
                <a:solidFill>
                  <a:schemeClr val="accent3"/>
                </a:solidFill>
                <a:latin typeface="Calibri" panose="020F0502020204030204" pitchFamily="34" charset="0"/>
                <a:cs typeface="Calibri" panose="020F0502020204030204" pitchFamily="34" charset="0"/>
              </a:defRPr>
            </a:lvl1pPr>
          </a:lstStyle>
          <a:p>
            <a:r>
              <a:rPr lang="en-US" altLang="ja-JP" dirty="0"/>
              <a:t>|  Title  |  DD/MM/YY  |  Confidential - for internal use only</a:t>
            </a:r>
            <a:endParaRPr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トル付きのコンテンツ">
    <p:spTree>
      <p:nvGrpSpPr>
        <p:cNvPr id="1" name=""/>
        <p:cNvGrpSpPr/>
        <p:nvPr/>
      </p:nvGrpSpPr>
      <p:grpSpPr>
        <a:xfrm>
          <a:off x="0" y="0"/>
          <a:ext cx="0" cy="0"/>
          <a:chOff x="0" y="0"/>
          <a:chExt cx="0" cy="0"/>
        </a:xfrm>
      </p:grpSpPr>
      <p:sp>
        <p:nvSpPr>
          <p:cNvPr id="3" name="コンテンツ プレースホルダ 2"/>
          <p:cNvSpPr>
            <a:spLocks noGrp="1"/>
          </p:cNvSpPr>
          <p:nvPr>
            <p:ph idx="1" hasCustomPrompt="1"/>
          </p:nvPr>
        </p:nvSpPr>
        <p:spPr>
          <a:xfrm>
            <a:off x="4766734" y="1231900"/>
            <a:ext cx="6897885" cy="4933405"/>
          </a:xfrm>
        </p:spPr>
        <p:txBody>
          <a:bodyPr/>
          <a:lstStyle>
            <a:lvl1pPr>
              <a:defRPr sz="3200">
                <a:solidFill>
                  <a:schemeClr val="accent2"/>
                </a:solidFill>
                <a:latin typeface="Calibri" panose="020F0502020204030204" pitchFamily="34" charset="0"/>
                <a:cs typeface="Calibri" panose="020F0502020204030204" pitchFamily="34" charset="0"/>
              </a:defRPr>
            </a:lvl1pPr>
            <a:lvl2pPr>
              <a:defRPr sz="2800">
                <a:solidFill>
                  <a:schemeClr val="accent2"/>
                </a:solidFill>
                <a:latin typeface="Calibri" panose="020F0502020204030204" pitchFamily="34" charset="0"/>
                <a:cs typeface="Calibri" panose="020F0502020204030204" pitchFamily="34" charset="0"/>
              </a:defRPr>
            </a:lvl2pPr>
            <a:lvl3pPr>
              <a:defRPr sz="2400">
                <a:solidFill>
                  <a:schemeClr val="accent2"/>
                </a:solidFill>
                <a:latin typeface="Calibri" panose="020F0502020204030204" pitchFamily="34" charset="0"/>
                <a:cs typeface="Calibri" panose="020F0502020204030204" pitchFamily="34" charset="0"/>
              </a:defRPr>
            </a:lvl3pPr>
            <a:lvl4pPr>
              <a:defRPr sz="2000">
                <a:solidFill>
                  <a:schemeClr val="accent2"/>
                </a:solidFill>
                <a:latin typeface="Calibri" panose="020F0502020204030204" pitchFamily="34" charset="0"/>
                <a:cs typeface="Calibri" panose="020F0502020204030204" pitchFamily="34" charset="0"/>
              </a:defRPr>
            </a:lvl4pPr>
            <a:lvl5pPr>
              <a:defRPr sz="2000">
                <a:solidFill>
                  <a:schemeClr val="accent2"/>
                </a:solidFill>
                <a:latin typeface="Calibri" panose="020F0502020204030204" pitchFamily="34" charset="0"/>
                <a:cs typeface="Calibri" panose="020F0502020204030204" pitchFamily="34" charset="0"/>
              </a:defRPr>
            </a:lvl5pPr>
            <a:lvl6pPr>
              <a:defRPr sz="2000"/>
            </a:lvl6pPr>
            <a:lvl7pPr>
              <a:defRPr sz="2000"/>
            </a:lvl7pPr>
            <a:lvl8pPr>
              <a:defRPr sz="2000"/>
            </a:lvl8pPr>
            <a:lvl9pPr>
              <a:defRPr sz="2000"/>
            </a:lvl9pPr>
          </a:lstStyle>
          <a:p>
            <a:pPr lvl="0"/>
            <a:r>
              <a:rPr kumimoji="1" lang="en-US" altLang="ja-JP" dirty="0"/>
              <a:t>Click to add text</a:t>
            </a:r>
            <a:endParaRPr kumimoji="1" lang="ja-JP" altLang="en-US" dirty="0"/>
          </a:p>
          <a:p>
            <a:pPr lvl="1"/>
            <a:r>
              <a:rPr kumimoji="1" lang="en-US" altLang="ja-JP" dirty="0"/>
              <a:t>Second level</a:t>
            </a:r>
            <a:endParaRPr kumimoji="1" lang="ja-JP" altLang="en-US" dirty="0"/>
          </a:p>
          <a:p>
            <a:pPr lvl="2"/>
            <a:r>
              <a:rPr kumimoji="1" lang="en-US" altLang="ja-JP" dirty="0"/>
              <a:t>Third</a:t>
            </a:r>
            <a:r>
              <a:rPr kumimoji="1" lang="ja-JP" altLang="en-US" dirty="0"/>
              <a:t> </a:t>
            </a:r>
            <a:r>
              <a:rPr kumimoji="1" lang="en-US" altLang="ja-JP" dirty="0"/>
              <a:t>level</a:t>
            </a:r>
            <a:endParaRPr kumimoji="1" lang="ja-JP" altLang="en-US" dirty="0"/>
          </a:p>
          <a:p>
            <a:pPr lvl="3"/>
            <a:r>
              <a:rPr kumimoji="1" lang="en-US" altLang="ja-JP" dirty="0"/>
              <a:t>Fourth level</a:t>
            </a:r>
            <a:endParaRPr kumimoji="1" lang="ja-JP" altLang="en-US" dirty="0"/>
          </a:p>
          <a:p>
            <a:pPr lvl="4"/>
            <a:r>
              <a:rPr kumimoji="1" lang="en-US" altLang="ja-JP" dirty="0"/>
              <a:t>Fifth level</a:t>
            </a:r>
            <a:endParaRPr kumimoji="1" lang="ja-JP" altLang="en-US" dirty="0"/>
          </a:p>
        </p:txBody>
      </p:sp>
      <p:sp>
        <p:nvSpPr>
          <p:cNvPr id="4" name="テキスト プレースホルダ 3"/>
          <p:cNvSpPr>
            <a:spLocks noGrp="1"/>
          </p:cNvSpPr>
          <p:nvPr>
            <p:ph type="body" sz="half" idx="2" hasCustomPrompt="1"/>
          </p:nvPr>
        </p:nvSpPr>
        <p:spPr>
          <a:xfrm>
            <a:off x="539752" y="2204864"/>
            <a:ext cx="4080933" cy="3960440"/>
          </a:xfrm>
        </p:spPr>
        <p:txBody>
          <a:bodyPr/>
          <a:lstStyle>
            <a:lvl1pPr marL="0" indent="0">
              <a:buNone/>
              <a:defRPr sz="1400">
                <a:solidFill>
                  <a:schemeClr val="accent2"/>
                </a:solidFill>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dirty="0"/>
              <a:t>Click to add text</a:t>
            </a:r>
            <a:endParaRPr kumimoji="1" lang="ja-JP" altLang="en-US" dirty="0"/>
          </a:p>
        </p:txBody>
      </p:sp>
      <p:sp>
        <p:nvSpPr>
          <p:cNvPr id="9" name="Title 14"/>
          <p:cNvSpPr>
            <a:spLocks noGrp="1"/>
          </p:cNvSpPr>
          <p:nvPr>
            <p:ph type="title" hasCustomPrompt="1"/>
          </p:nvPr>
        </p:nvSpPr>
        <p:spPr>
          <a:xfrm>
            <a:off x="527051" y="132770"/>
            <a:ext cx="9720192" cy="703942"/>
          </a:xfrm>
        </p:spPr>
        <p:txBody>
          <a:bodyPr/>
          <a:lstStyle>
            <a:lvl1pPr>
              <a:defRPr>
                <a:solidFill>
                  <a:schemeClr val="accent2"/>
                </a:solidFill>
                <a:latin typeface="Calibri" panose="020F0502020204030204" pitchFamily="34" charset="0"/>
                <a:cs typeface="Calibri" panose="020F0502020204030204" pitchFamily="34" charset="0"/>
              </a:defRPr>
            </a:lvl1pPr>
          </a:lstStyle>
          <a:p>
            <a:r>
              <a:rPr lang="en-US" dirty="0"/>
              <a:t>Add your title here</a:t>
            </a:r>
          </a:p>
        </p:txBody>
      </p:sp>
      <p:sp>
        <p:nvSpPr>
          <p:cNvPr id="11" name="Text Placeholder 10"/>
          <p:cNvSpPr>
            <a:spLocks noGrp="1"/>
          </p:cNvSpPr>
          <p:nvPr>
            <p:ph type="body" sz="quarter" idx="13" hasCustomPrompt="1"/>
          </p:nvPr>
        </p:nvSpPr>
        <p:spPr>
          <a:xfrm>
            <a:off x="527052" y="1235199"/>
            <a:ext cx="4093633" cy="863600"/>
          </a:xfrm>
        </p:spPr>
        <p:txBody>
          <a:bodyPr>
            <a:normAutofit/>
          </a:bodyPr>
          <a:lstStyle>
            <a:lvl1pPr marL="0" indent="0">
              <a:buNone/>
              <a:defRPr sz="2400">
                <a:solidFill>
                  <a:schemeClr val="accent2"/>
                </a:solidFill>
              </a:defRPr>
            </a:lvl1pPr>
          </a:lstStyle>
          <a:p>
            <a:pPr lvl="0"/>
            <a:r>
              <a:rPr lang="en-US" dirty="0"/>
              <a:t>Click to add text</a:t>
            </a:r>
          </a:p>
        </p:txBody>
      </p:sp>
      <p:sp>
        <p:nvSpPr>
          <p:cNvPr id="12" name="Slide Number Placeholder 2"/>
          <p:cNvSpPr>
            <a:spLocks noGrp="1"/>
          </p:cNvSpPr>
          <p:nvPr>
            <p:ph type="sldNum" sz="quarter" idx="4"/>
          </p:nvPr>
        </p:nvSpPr>
        <p:spPr>
          <a:xfrm>
            <a:off x="0" y="6331227"/>
            <a:ext cx="649111" cy="390249"/>
          </a:xfrm>
          <a:prstGeom prst="rect">
            <a:avLst/>
          </a:prstGeom>
        </p:spPr>
        <p:txBody>
          <a:bodyPr rIns="0" anchor="ctr" anchorCtr="0"/>
          <a:lstStyle>
            <a:lvl1pPr algn="r">
              <a:defRPr sz="1000" b="0" i="0">
                <a:solidFill>
                  <a:schemeClr val="accent3"/>
                </a:solidFill>
                <a:latin typeface="Calibri" panose="020F0502020204030204" pitchFamily="34" charset="0"/>
                <a:cs typeface="Calibri" panose="020F0502020204030204" pitchFamily="34" charset="0"/>
              </a:defRPr>
            </a:lvl1pPr>
          </a:lstStyle>
          <a:p>
            <a:fld id="{E9B57936-92EF-4126-AE48-1D9D36D15E98}" type="slidenum">
              <a:rPr lang="ja-JP" altLang="en-US" smtClean="0"/>
              <a:t>‹#›</a:t>
            </a:fld>
            <a:endParaRPr lang="ja-JP" altLang="en-US" dirty="0"/>
          </a:p>
        </p:txBody>
      </p:sp>
      <p:sp>
        <p:nvSpPr>
          <p:cNvPr id="13" name="Footer Placeholder 4"/>
          <p:cNvSpPr>
            <a:spLocks noGrp="1"/>
          </p:cNvSpPr>
          <p:nvPr>
            <p:ph type="ftr" sz="quarter" idx="3"/>
          </p:nvPr>
        </p:nvSpPr>
        <p:spPr>
          <a:xfrm>
            <a:off x="649111" y="6331227"/>
            <a:ext cx="11015508" cy="390250"/>
          </a:xfrm>
          <a:prstGeom prst="rect">
            <a:avLst/>
          </a:prstGeom>
        </p:spPr>
        <p:txBody>
          <a:bodyPr lIns="72000" anchor="ctr" anchorCtr="0"/>
          <a:lstStyle>
            <a:lvl1pPr>
              <a:defRPr sz="1000" b="0" i="0">
                <a:solidFill>
                  <a:schemeClr val="accent3"/>
                </a:solidFill>
                <a:latin typeface="Calibri" panose="020F0502020204030204" pitchFamily="34" charset="0"/>
                <a:cs typeface="Calibri" panose="020F0502020204030204" pitchFamily="34" charset="0"/>
              </a:defRPr>
            </a:lvl1pPr>
          </a:lstStyle>
          <a:p>
            <a:r>
              <a:rPr lang="en-US" altLang="ja-JP" dirty="0"/>
              <a:t>|  Title  |  DD/MM/YY  |  Confidential - for internal use only</a:t>
            </a:r>
            <a:endParaRPr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トル付きの図">
    <p:spTree>
      <p:nvGrpSpPr>
        <p:cNvPr id="1" name=""/>
        <p:cNvGrpSpPr/>
        <p:nvPr/>
      </p:nvGrpSpPr>
      <p:grpSpPr>
        <a:xfrm>
          <a:off x="0" y="0"/>
          <a:ext cx="0" cy="0"/>
          <a:chOff x="0" y="0"/>
          <a:chExt cx="0" cy="0"/>
        </a:xfrm>
      </p:grpSpPr>
      <p:sp>
        <p:nvSpPr>
          <p:cNvPr id="3" name="図プレースホルダ 2"/>
          <p:cNvSpPr>
            <a:spLocks noGrp="1"/>
          </p:cNvSpPr>
          <p:nvPr>
            <p:ph type="pic" idx="1" hasCustomPrompt="1"/>
          </p:nvPr>
        </p:nvSpPr>
        <p:spPr>
          <a:xfrm>
            <a:off x="2389717" y="1152526"/>
            <a:ext cx="7315200" cy="3575049"/>
          </a:xfrm>
        </p:spPr>
        <p:txBody>
          <a:bodyPr>
            <a:normAutofit/>
          </a:bodyPr>
          <a:lstStyle>
            <a:lvl1pPr marL="0" indent="0">
              <a:buNone/>
              <a:defRPr sz="2800">
                <a:solidFill>
                  <a:schemeClr val="accent2"/>
                </a:solidFill>
                <a:latin typeface="Calibri" panose="020F0502020204030204" pitchFamily="34" charset="0"/>
                <a:cs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ja-JP" dirty="0"/>
              <a:t>Click icon to add an image</a:t>
            </a:r>
            <a:endParaRPr kumimoji="1" lang="ja-JP" altLang="en-US" dirty="0"/>
          </a:p>
        </p:txBody>
      </p:sp>
      <p:sp>
        <p:nvSpPr>
          <p:cNvPr id="4" name="テキスト プレースホルダ 3"/>
          <p:cNvSpPr>
            <a:spLocks noGrp="1"/>
          </p:cNvSpPr>
          <p:nvPr>
            <p:ph type="body" sz="half" idx="2" hasCustomPrompt="1"/>
          </p:nvPr>
        </p:nvSpPr>
        <p:spPr>
          <a:xfrm>
            <a:off x="2389717" y="5367338"/>
            <a:ext cx="7315200" cy="804862"/>
          </a:xfrm>
        </p:spPr>
        <p:txBody>
          <a:bodyPr/>
          <a:lstStyle>
            <a:lvl1pPr marL="0" indent="0">
              <a:buNone/>
              <a:defRPr sz="1400">
                <a:solidFill>
                  <a:srgbClr val="23181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dirty="0"/>
              <a:t>Click to add text</a:t>
            </a:r>
            <a:endParaRPr kumimoji="1" lang="ja-JP" altLang="en-US" dirty="0"/>
          </a:p>
        </p:txBody>
      </p:sp>
      <p:sp>
        <p:nvSpPr>
          <p:cNvPr id="8" name="Text Placeholder 7"/>
          <p:cNvSpPr>
            <a:spLocks noGrp="1"/>
          </p:cNvSpPr>
          <p:nvPr>
            <p:ph type="body" sz="quarter" idx="13" hasCustomPrompt="1"/>
          </p:nvPr>
        </p:nvSpPr>
        <p:spPr>
          <a:xfrm>
            <a:off x="2389717" y="4795483"/>
            <a:ext cx="7315200" cy="569913"/>
          </a:xfrm>
        </p:spPr>
        <p:txBody>
          <a:bodyPr anchor="b"/>
          <a:lstStyle>
            <a:lvl1pPr marL="0" indent="0">
              <a:buNone/>
              <a:defRPr sz="2200"/>
            </a:lvl1pPr>
          </a:lstStyle>
          <a:p>
            <a:pPr lvl="0"/>
            <a:r>
              <a:rPr lang="en-US" dirty="0"/>
              <a:t>Click to add text</a:t>
            </a:r>
          </a:p>
        </p:txBody>
      </p:sp>
      <p:sp>
        <p:nvSpPr>
          <p:cNvPr id="9" name="Title 14"/>
          <p:cNvSpPr>
            <a:spLocks noGrp="1"/>
          </p:cNvSpPr>
          <p:nvPr>
            <p:ph type="title" hasCustomPrompt="1"/>
          </p:nvPr>
        </p:nvSpPr>
        <p:spPr>
          <a:xfrm>
            <a:off x="527051" y="132770"/>
            <a:ext cx="9720192" cy="703942"/>
          </a:xfrm>
        </p:spPr>
        <p:txBody>
          <a:bodyPr/>
          <a:lstStyle>
            <a:lvl1pPr>
              <a:defRPr>
                <a:solidFill>
                  <a:schemeClr val="accent2"/>
                </a:solidFill>
                <a:latin typeface="Calibri" panose="020F0502020204030204" pitchFamily="34" charset="0"/>
                <a:cs typeface="Calibri" panose="020F0502020204030204" pitchFamily="34" charset="0"/>
              </a:defRPr>
            </a:lvl1pPr>
          </a:lstStyle>
          <a:p>
            <a:r>
              <a:rPr lang="en-US" dirty="0"/>
              <a:t>Add your title here</a:t>
            </a:r>
          </a:p>
        </p:txBody>
      </p:sp>
      <p:sp>
        <p:nvSpPr>
          <p:cNvPr id="12" name="Slide Number Placeholder 2"/>
          <p:cNvSpPr>
            <a:spLocks noGrp="1"/>
          </p:cNvSpPr>
          <p:nvPr>
            <p:ph type="sldNum" sz="quarter" idx="4"/>
          </p:nvPr>
        </p:nvSpPr>
        <p:spPr>
          <a:xfrm>
            <a:off x="0" y="6331227"/>
            <a:ext cx="649111" cy="390249"/>
          </a:xfrm>
          <a:prstGeom prst="rect">
            <a:avLst/>
          </a:prstGeom>
        </p:spPr>
        <p:txBody>
          <a:bodyPr rIns="0" anchor="ctr" anchorCtr="0"/>
          <a:lstStyle>
            <a:lvl1pPr algn="r">
              <a:defRPr sz="1000" b="0" i="0">
                <a:solidFill>
                  <a:schemeClr val="accent3"/>
                </a:solidFill>
                <a:latin typeface="Calibri" panose="020F0502020204030204" pitchFamily="34" charset="0"/>
                <a:cs typeface="Calibri" panose="020F0502020204030204" pitchFamily="34" charset="0"/>
              </a:defRPr>
            </a:lvl1pPr>
          </a:lstStyle>
          <a:p>
            <a:fld id="{E9B57936-92EF-4126-AE48-1D9D36D15E98}" type="slidenum">
              <a:rPr lang="ja-JP" altLang="en-US" smtClean="0"/>
              <a:t>‹#›</a:t>
            </a:fld>
            <a:endParaRPr lang="ja-JP" altLang="en-US" dirty="0"/>
          </a:p>
        </p:txBody>
      </p:sp>
      <p:sp>
        <p:nvSpPr>
          <p:cNvPr id="13" name="Footer Placeholder 4"/>
          <p:cNvSpPr>
            <a:spLocks noGrp="1"/>
          </p:cNvSpPr>
          <p:nvPr>
            <p:ph type="ftr" sz="quarter" idx="3"/>
          </p:nvPr>
        </p:nvSpPr>
        <p:spPr>
          <a:xfrm>
            <a:off x="649111" y="6331227"/>
            <a:ext cx="11015508" cy="390250"/>
          </a:xfrm>
          <a:prstGeom prst="rect">
            <a:avLst/>
          </a:prstGeom>
        </p:spPr>
        <p:txBody>
          <a:bodyPr lIns="72000" anchor="ctr" anchorCtr="0"/>
          <a:lstStyle>
            <a:lvl1pPr>
              <a:defRPr sz="1000" b="0" i="0">
                <a:solidFill>
                  <a:schemeClr val="accent3"/>
                </a:solidFill>
                <a:latin typeface="Calibri" panose="020F0502020204030204" pitchFamily="34" charset="0"/>
                <a:cs typeface="Calibri" panose="020F0502020204030204" pitchFamily="34" charset="0"/>
              </a:defRPr>
            </a:lvl1pPr>
          </a:lstStyle>
          <a:p>
            <a:r>
              <a:rPr lang="en-US" altLang="ja-JP" dirty="0"/>
              <a:t>|  Title  |  DD/MM/YY  |  Confidential - for internal use only</a:t>
            </a:r>
            <a:endParaRPr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539751" y="1236664"/>
            <a:ext cx="11124868" cy="4928640"/>
          </a:xfrm>
          <a:prstGeom prst="rect">
            <a:avLst/>
          </a:prstGeom>
        </p:spPr>
        <p:txBody>
          <a:bodyPr vert="horz" lIns="0" tIns="45720" rIns="91440" bIns="45720" rtlCol="0">
            <a:normAutofit/>
          </a:bodyPr>
          <a:lstStyle/>
          <a:p>
            <a:pPr lvl="0"/>
            <a:r>
              <a:rPr kumimoji="1" lang="en-US" altLang="ja-JP" dirty="0"/>
              <a:t>Master text</a:t>
            </a:r>
            <a:endParaRPr kumimoji="1" lang="ja-JP" altLang="en-US" dirty="0"/>
          </a:p>
          <a:p>
            <a:pPr lvl="1"/>
            <a:r>
              <a:rPr kumimoji="1" lang="en-US" altLang="ja-JP" dirty="0"/>
              <a:t>Second level</a:t>
            </a:r>
            <a:endParaRPr kumimoji="1" lang="ja-JP" altLang="en-US" dirty="0"/>
          </a:p>
          <a:p>
            <a:pPr lvl="2"/>
            <a:r>
              <a:rPr kumimoji="1" lang="en-US" altLang="ja-JP" dirty="0"/>
              <a:t>Third</a:t>
            </a:r>
            <a:r>
              <a:rPr kumimoji="1" lang="ja-JP" altLang="en-US" dirty="0"/>
              <a:t> </a:t>
            </a:r>
            <a:r>
              <a:rPr kumimoji="1" lang="en-US" altLang="ja-JP" dirty="0"/>
              <a:t>level</a:t>
            </a:r>
            <a:endParaRPr kumimoji="1" lang="ja-JP" altLang="en-US" dirty="0"/>
          </a:p>
          <a:p>
            <a:pPr lvl="3"/>
            <a:r>
              <a:rPr kumimoji="1" lang="en-US" altLang="ja-JP" dirty="0"/>
              <a:t>Fourth level</a:t>
            </a:r>
            <a:endParaRPr kumimoji="1" lang="ja-JP" altLang="en-US" dirty="0"/>
          </a:p>
          <a:p>
            <a:pPr lvl="4"/>
            <a:r>
              <a:rPr kumimoji="1" lang="en-US" altLang="ja-JP" dirty="0"/>
              <a:t>Fifth level</a:t>
            </a:r>
            <a:endParaRPr kumimoji="1" lang="ja-JP" altLang="en-US" dirty="0"/>
          </a:p>
        </p:txBody>
      </p:sp>
      <p:sp>
        <p:nvSpPr>
          <p:cNvPr id="15" name="タイトル プレースホルダ 1"/>
          <p:cNvSpPr>
            <a:spLocks noGrp="1"/>
          </p:cNvSpPr>
          <p:nvPr>
            <p:ph type="title"/>
          </p:nvPr>
        </p:nvSpPr>
        <p:spPr>
          <a:xfrm>
            <a:off x="527051" y="132770"/>
            <a:ext cx="9809645" cy="703942"/>
          </a:xfrm>
          <a:prstGeom prst="rect">
            <a:avLst/>
          </a:prstGeom>
        </p:spPr>
        <p:txBody>
          <a:bodyPr vert="horz" lIns="0" tIns="45720" rIns="91440" bIns="45720" rtlCol="0" anchor="ctr">
            <a:noAutofit/>
          </a:bodyPr>
          <a:lstStyle/>
          <a:p>
            <a:r>
              <a:rPr kumimoji="1" lang="en-US" altLang="ja-JP" dirty="0"/>
              <a:t>Master title</a:t>
            </a:r>
            <a:endParaRPr kumimoji="1" lang="ja-JP" altLang="en-US" dirty="0"/>
          </a:p>
        </p:txBody>
      </p:sp>
      <p:sp>
        <p:nvSpPr>
          <p:cNvPr id="11" name="Rectangle 6"/>
          <p:cNvSpPr/>
          <p:nvPr userDrawn="1"/>
        </p:nvSpPr>
        <p:spPr>
          <a:xfrm>
            <a:off x="0" y="134939"/>
            <a:ext cx="143339" cy="701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dirty="0">
              <a:solidFill>
                <a:schemeClr val="accent1"/>
              </a:solidFill>
            </a:endParaRPr>
          </a:p>
        </p:txBody>
      </p:sp>
      <p:pic>
        <p:nvPicPr>
          <p:cNvPr id="8" name="Picture 12" descr="Takeda_Logo_Pos_RGB.emf"/>
          <p:cNvPicPr>
            <a:picLocks noChangeAspect="1"/>
          </p:cNvPicPr>
          <p:nvPr userDrawn="1"/>
        </p:nvPicPr>
        <p:blipFill>
          <a:blip r:embed="rId13" cstate="screen"/>
          <a:stretch>
            <a:fillRect/>
          </a:stretch>
        </p:blipFill>
        <p:spPr bwMode="auto">
          <a:xfrm>
            <a:off x="10634211" y="311472"/>
            <a:ext cx="1030408" cy="346538"/>
          </a:xfrm>
          <a:prstGeom prst="rect">
            <a:avLst/>
          </a:prstGeom>
          <a:noFill/>
          <a:ln w="9525">
            <a:noFill/>
            <a:miter lim="800000"/>
            <a:headEnd/>
            <a:tailEnd/>
          </a:ln>
        </p:spPr>
      </p:pic>
      <p:sp>
        <p:nvSpPr>
          <p:cNvPr id="10" name="Slide Number Placeholder 2"/>
          <p:cNvSpPr>
            <a:spLocks noGrp="1"/>
          </p:cNvSpPr>
          <p:nvPr>
            <p:ph type="sldNum" sz="quarter" idx="4"/>
          </p:nvPr>
        </p:nvSpPr>
        <p:spPr>
          <a:xfrm>
            <a:off x="0" y="6331227"/>
            <a:ext cx="649111" cy="390249"/>
          </a:xfrm>
          <a:prstGeom prst="rect">
            <a:avLst/>
          </a:prstGeom>
        </p:spPr>
        <p:txBody>
          <a:bodyPr rIns="0" anchor="ctr" anchorCtr="0"/>
          <a:lstStyle>
            <a:lvl1pPr algn="r">
              <a:defRPr sz="1000" b="0" i="0">
                <a:solidFill>
                  <a:schemeClr val="accent3"/>
                </a:solidFill>
                <a:latin typeface="Calibri" panose="020F0502020204030204" pitchFamily="34" charset="0"/>
                <a:cs typeface="Calibri" panose="020F0502020204030204" pitchFamily="34" charset="0"/>
              </a:defRPr>
            </a:lvl1pPr>
          </a:lstStyle>
          <a:p>
            <a:fld id="{E9B57936-92EF-4126-AE48-1D9D36D15E98}" type="slidenum">
              <a:rPr lang="ja-JP" altLang="en-US" smtClean="0"/>
              <a:t>‹#›</a:t>
            </a:fld>
            <a:endParaRPr lang="ja-JP" altLang="en-US" dirty="0"/>
          </a:p>
        </p:txBody>
      </p:sp>
      <p:sp>
        <p:nvSpPr>
          <p:cNvPr id="12" name="Footer Placeholder 4"/>
          <p:cNvSpPr>
            <a:spLocks noGrp="1"/>
          </p:cNvSpPr>
          <p:nvPr>
            <p:ph type="ftr" sz="quarter" idx="3"/>
          </p:nvPr>
        </p:nvSpPr>
        <p:spPr>
          <a:xfrm>
            <a:off x="649111" y="6331227"/>
            <a:ext cx="11015508" cy="390250"/>
          </a:xfrm>
          <a:prstGeom prst="rect">
            <a:avLst/>
          </a:prstGeom>
        </p:spPr>
        <p:txBody>
          <a:bodyPr lIns="72000" anchor="ctr" anchorCtr="0"/>
          <a:lstStyle>
            <a:lvl1pPr>
              <a:defRPr sz="1000" b="0" i="0">
                <a:solidFill>
                  <a:schemeClr val="accent3"/>
                </a:solidFill>
                <a:latin typeface="Calibri" panose="020F0502020204030204" pitchFamily="34" charset="0"/>
                <a:cs typeface="Calibri" panose="020F0502020204030204" pitchFamily="34" charset="0"/>
              </a:defRPr>
            </a:lvl1pPr>
          </a:lstStyle>
          <a:p>
            <a:r>
              <a:rPr lang="en-US" altLang="ja-JP" dirty="0"/>
              <a:t>|  Title  |  DD/MM/YY  |  Confidential - for internal use only</a:t>
            </a:r>
            <a:endParaRPr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kumimoji="1" sz="2800" kern="1200" baseline="0">
          <a:solidFill>
            <a:schemeClr val="accent2"/>
          </a:solidFill>
          <a:latin typeface="Calibri" panose="020F0502020204030204" pitchFamily="34" charset="0"/>
          <a:ea typeface="Meiryo" panose="020B0604030504040204" pitchFamily="50" charset="-128"/>
          <a:cs typeface="Calibri" panose="020F0502020204030204" pitchFamily="34" charset="0"/>
        </a:defRPr>
      </a:lvl1pPr>
    </p:titleStyle>
    <p:body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anose="020F0502020204030204" pitchFamily="34" charset="0"/>
          <a:ea typeface="Meiryo" panose="020B0604030504040204" pitchFamily="50" charset="-128"/>
          <a:cs typeface="Calibri" panose="020F0502020204030204" pitchFamily="34" charset="0"/>
        </a:defRPr>
      </a:lvl1pPr>
      <a:lvl2pPr marL="742950" indent="-285750" algn="l" defTabSz="914400" rtl="0" eaLnBrk="1" latinLnBrk="0" hangingPunct="1">
        <a:spcBef>
          <a:spcPct val="20000"/>
        </a:spcBef>
        <a:buClr>
          <a:srgbClr val="4C4948"/>
        </a:buClr>
        <a:buFont typeface="Arial" panose="020B0604020202020204" pitchFamily="34" charset="0"/>
        <a:buChar char="–"/>
        <a:defRPr kumimoji="1" sz="2400" kern="1200">
          <a:solidFill>
            <a:schemeClr val="accent2"/>
          </a:solidFill>
          <a:latin typeface="Calibri" panose="020F0502020204030204" pitchFamily="34" charset="0"/>
          <a:ea typeface="Meiryo" panose="020B0604030504040204" pitchFamily="50" charset="-128"/>
          <a:cs typeface="Calibri" panose="020F0502020204030204" pitchFamily="34" charset="0"/>
        </a:defRPr>
      </a:lvl2pPr>
      <a:lvl3pPr marL="1143000" indent="-228600" algn="l" defTabSz="914400" rtl="0" eaLnBrk="1" latinLnBrk="0" hangingPunct="1">
        <a:spcBef>
          <a:spcPct val="20000"/>
        </a:spcBef>
        <a:buClr>
          <a:srgbClr val="4C4948"/>
        </a:buClr>
        <a:buFont typeface="Arial" panose="020B0604020202020204" pitchFamily="34" charset="0"/>
        <a:buChar char="•"/>
        <a:defRPr kumimoji="1" sz="2200" kern="1200" baseline="0">
          <a:solidFill>
            <a:schemeClr val="accent2"/>
          </a:solidFill>
          <a:latin typeface="Calibri" panose="020F0502020204030204" pitchFamily="34" charset="0"/>
          <a:ea typeface="Meiryo" panose="020B0604030504040204" pitchFamily="50" charset="-128"/>
          <a:cs typeface="Calibri" panose="020F0502020204030204" pitchFamily="34" charset="0"/>
        </a:defRPr>
      </a:lvl3pPr>
      <a:lvl4pPr marL="1600200" indent="-228600" algn="l" defTabSz="914400" rtl="0" eaLnBrk="1" latinLnBrk="0" hangingPunct="1">
        <a:spcBef>
          <a:spcPct val="20000"/>
        </a:spcBef>
        <a:buClr>
          <a:srgbClr val="4C4948"/>
        </a:buClr>
        <a:buFont typeface="Arial" panose="020B0604020202020204" pitchFamily="34" charset="0"/>
        <a:buChar char="–"/>
        <a:defRPr kumimoji="1" sz="2000" kern="1200" baseline="0">
          <a:solidFill>
            <a:schemeClr val="accent2"/>
          </a:solidFill>
          <a:latin typeface="Calibri" panose="020F0502020204030204" pitchFamily="34" charset="0"/>
          <a:ea typeface="Meiryo" panose="020B0604030504040204" pitchFamily="50" charset="-128"/>
          <a:cs typeface="Calibri" panose="020F0502020204030204" pitchFamily="34" charset="0"/>
        </a:defRPr>
      </a:lvl4pPr>
      <a:lvl5pPr marL="2057400" indent="-228600" algn="l" defTabSz="914400" rtl="0" eaLnBrk="1" latinLnBrk="0" hangingPunct="1">
        <a:spcBef>
          <a:spcPct val="20000"/>
        </a:spcBef>
        <a:buClr>
          <a:srgbClr val="4C4948"/>
        </a:buClr>
        <a:buFont typeface="Arial" panose="020B0604020202020204" pitchFamily="34" charset="0"/>
        <a:buChar char="»"/>
        <a:defRPr kumimoji="1" sz="2000" kern="1200" baseline="0">
          <a:solidFill>
            <a:schemeClr val="accent2"/>
          </a:solidFill>
          <a:latin typeface="Calibri" panose="020F0502020204030204" pitchFamily="34" charset="0"/>
          <a:ea typeface="Meiryo" panose="020B0604030504040204" pitchFamily="50" charset="-128"/>
          <a:cs typeface="Calibri" panose="020F0502020204030204" pitchFamily="34" charset="0"/>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018" y="332076"/>
            <a:ext cx="10727601" cy="776139"/>
          </a:xfrm>
          <a:prstGeom prst="rect">
            <a:avLst/>
          </a:prstGeom>
        </p:spPr>
        <p:txBody>
          <a:bodyPr vert="horz" lIns="0" tIns="0" rIns="130101" bIns="0" rtlCol="0" anchor="t" anchorCtr="0">
            <a:noAutofit/>
          </a:bodyPr>
          <a:lstStyle/>
          <a:p>
            <a:endParaRPr lang="en-US" dirty="0"/>
          </a:p>
        </p:txBody>
      </p:sp>
      <p:sp>
        <p:nvSpPr>
          <p:cNvPr id="6" name="Slide Number Placeholder 5"/>
          <p:cNvSpPr>
            <a:spLocks noGrp="1"/>
          </p:cNvSpPr>
          <p:nvPr>
            <p:ph type="sldNum" sz="quarter" idx="4"/>
          </p:nvPr>
        </p:nvSpPr>
        <p:spPr>
          <a:xfrm>
            <a:off x="11372807" y="6580546"/>
            <a:ext cx="576000" cy="192287"/>
          </a:xfrm>
          <a:prstGeom prst="rect">
            <a:avLst/>
          </a:prstGeom>
        </p:spPr>
        <p:txBody>
          <a:bodyPr vert="horz" wrap="none" lIns="0" tIns="0" rIns="0" bIns="0" rtlCol="0" anchor="ctr" anchorCtr="0"/>
          <a:lstStyle>
            <a:lvl1pPr algn="r">
              <a:defRPr sz="1200" b="0" i="0">
                <a:solidFill>
                  <a:schemeClr val="tx1"/>
                </a:solidFill>
                <a:latin typeface="+mn-ea"/>
                <a:ea typeface="+mn-ea"/>
                <a:cs typeface="Calibri" panose="020F0502020204030204" pitchFamily="34" charset="0"/>
              </a:defRPr>
            </a:lvl1pPr>
          </a:lstStyle>
          <a:p>
            <a:fld id="{0D558541-60C9-42A2-8392-FF12533A6B7A}" type="slidenum">
              <a:rPr lang="en-US" smtClean="0"/>
              <a:t>‹#›</a:t>
            </a:fld>
            <a:endParaRPr lang="en-US"/>
          </a:p>
        </p:txBody>
      </p:sp>
      <p:pic>
        <p:nvPicPr>
          <p:cNvPr id="14" name="Picture 13"/>
          <p:cNvPicPr>
            <a:picLocks noChangeAspect="1"/>
          </p:cNvPicPr>
          <p:nvPr userDrawn="1"/>
        </p:nvPicPr>
        <p:blipFill>
          <a:blip r:embed="rId8" cstate="screen">
            <a:extLst>
              <a:ext uri="{28A0092B-C50C-407E-A947-70E740481C1C}">
                <a14:useLocalDpi xmlns:a14="http://schemas.microsoft.com/office/drawing/2010/main" val="0"/>
              </a:ext>
            </a:extLst>
          </a:blip>
          <a:stretch>
            <a:fillRect/>
          </a:stretch>
        </p:blipFill>
        <p:spPr>
          <a:xfrm>
            <a:off x="143338" y="6372160"/>
            <a:ext cx="3033783" cy="319024"/>
          </a:xfrm>
          <a:prstGeom prst="rect">
            <a:avLst/>
          </a:prstGeom>
        </p:spPr>
      </p:pic>
      <p:sp>
        <p:nvSpPr>
          <p:cNvPr id="4" name="Text Placeholder 3"/>
          <p:cNvSpPr>
            <a:spLocks noGrp="1"/>
          </p:cNvSpPr>
          <p:nvPr>
            <p:ph type="body" idx="1"/>
          </p:nvPr>
        </p:nvSpPr>
        <p:spPr>
          <a:xfrm>
            <a:off x="345018" y="1299631"/>
            <a:ext cx="11008783" cy="4876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rotWithShape="1">
          <a:blip r:embed="rId8" cstate="screen">
            <a:extLst>
              <a:ext uri="{28A0092B-C50C-407E-A947-70E740481C1C}">
                <a14:useLocalDpi xmlns:a14="http://schemas.microsoft.com/office/drawing/2010/main" val="0"/>
              </a:ext>
            </a:extLst>
          </a:blip>
          <a:srcRect r="68981" b="-6131"/>
          <a:stretch>
            <a:fillRect/>
          </a:stretch>
        </p:blipFill>
        <p:spPr>
          <a:xfrm>
            <a:off x="11072620" y="353567"/>
            <a:ext cx="941041" cy="338583"/>
          </a:xfrm>
          <a:prstGeom prst="rect">
            <a:avLst/>
          </a:prstGeom>
        </p:spPr>
      </p:pic>
      <p:grpSp>
        <p:nvGrpSpPr>
          <p:cNvPr id="8" name="Group 19"/>
          <p:cNvGrpSpPr>
            <a:grpSpLocks noChangeAspect="1"/>
          </p:cNvGrpSpPr>
          <p:nvPr userDrawn="1"/>
        </p:nvGrpSpPr>
        <p:grpSpPr>
          <a:xfrm>
            <a:off x="11198931" y="589016"/>
            <a:ext cx="672927" cy="184040"/>
            <a:chOff x="465138" y="401986"/>
            <a:chExt cx="2182663" cy="633435"/>
          </a:xfrm>
        </p:grpSpPr>
        <p:pic>
          <p:nvPicPr>
            <p:cNvPr id="9" name="Picture 20"/>
            <p:cNvPicPr>
              <a:picLocks noChangeAspect="1" noChangeArrowheads="1"/>
            </p:cNvPicPr>
            <p:nvPr userDrawn="1"/>
          </p:nvPicPr>
          <p:blipFill>
            <a:blip r:embed="rId9" cstate="print">
              <a:lum bright="-100000"/>
              <a:extLst>
                <a:ext uri="{28A0092B-C50C-407E-A947-70E740481C1C}">
                  <a14:useLocalDpi xmlns:a14="http://schemas.microsoft.com/office/drawing/2010/main" val="0"/>
                </a:ext>
              </a:extLst>
            </a:blip>
            <a:srcRect/>
            <a:stretch>
              <a:fillRect/>
            </a:stretch>
          </p:blipFill>
          <p:spPr bwMode="auto">
            <a:xfrm>
              <a:off x="465138" y="650103"/>
              <a:ext cx="2182663" cy="38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reeform 22"/>
            <p:cNvSpPr/>
            <p:nvPr/>
          </p:nvSpPr>
          <p:spPr>
            <a:xfrm>
              <a:off x="1746987" y="401986"/>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1" fmla="*/ 0 w 4457700"/>
                <a:gd name="connsiteY0-2" fmla="*/ 0 h 4552950"/>
                <a:gd name="connsiteX1-3" fmla="*/ 4457700 w 4457700"/>
                <a:gd name="connsiteY1-4" fmla="*/ 1824037 h 4552950"/>
                <a:gd name="connsiteX2-5" fmla="*/ 4457700 w 4457700"/>
                <a:gd name="connsiteY2-6" fmla="*/ 2743200 h 4552950"/>
                <a:gd name="connsiteX3-7" fmla="*/ 0 w 4457700"/>
                <a:gd name="connsiteY3-8" fmla="*/ 4552950 h 4552950"/>
                <a:gd name="connsiteX4-9" fmla="*/ 0 w 4457700"/>
                <a:gd name="connsiteY4-10" fmla="*/ 3543300 h 4552950"/>
                <a:gd name="connsiteX5-11" fmla="*/ 3282950 w 4457700"/>
                <a:gd name="connsiteY5-12" fmla="*/ 2286000 h 4552950"/>
                <a:gd name="connsiteX6-13" fmla="*/ 0 w 4457700"/>
                <a:gd name="connsiteY6-14" fmla="*/ 1016000 h 4552950"/>
                <a:gd name="connsiteX7-15" fmla="*/ 0 w 4457700"/>
                <a:gd name="connsiteY7-16" fmla="*/ 0 h 4552950"/>
                <a:gd name="connsiteX0-17" fmla="*/ 0 w 4457700"/>
                <a:gd name="connsiteY0-18" fmla="*/ 0 h 4552950"/>
                <a:gd name="connsiteX1-19" fmla="*/ 4457700 w 4457700"/>
                <a:gd name="connsiteY1-20" fmla="*/ 1816893 h 4552950"/>
                <a:gd name="connsiteX2-21" fmla="*/ 4457700 w 4457700"/>
                <a:gd name="connsiteY2-22" fmla="*/ 2743200 h 4552950"/>
                <a:gd name="connsiteX3-23" fmla="*/ 0 w 4457700"/>
                <a:gd name="connsiteY3-24" fmla="*/ 4552950 h 4552950"/>
                <a:gd name="connsiteX4-25" fmla="*/ 0 w 4457700"/>
                <a:gd name="connsiteY4-26" fmla="*/ 3543300 h 4552950"/>
                <a:gd name="connsiteX5-27" fmla="*/ 3282950 w 4457700"/>
                <a:gd name="connsiteY5-28" fmla="*/ 2286000 h 4552950"/>
                <a:gd name="connsiteX6-29" fmla="*/ 0 w 4457700"/>
                <a:gd name="connsiteY6-30" fmla="*/ 1016000 h 4552950"/>
                <a:gd name="connsiteX7-31" fmla="*/ 0 w 4457700"/>
                <a:gd name="connsiteY7-32" fmla="*/ 0 h 4552950"/>
                <a:gd name="connsiteX0-33" fmla="*/ 0 w 4462462"/>
                <a:gd name="connsiteY0-34" fmla="*/ 0 h 4552950"/>
                <a:gd name="connsiteX1-35" fmla="*/ 4462462 w 4462462"/>
                <a:gd name="connsiteY1-36" fmla="*/ 1819275 h 4552950"/>
                <a:gd name="connsiteX2-37" fmla="*/ 4457700 w 4462462"/>
                <a:gd name="connsiteY2-38" fmla="*/ 2743200 h 4552950"/>
                <a:gd name="connsiteX3-39" fmla="*/ 0 w 4462462"/>
                <a:gd name="connsiteY3-40" fmla="*/ 4552950 h 4552950"/>
                <a:gd name="connsiteX4-41" fmla="*/ 0 w 4462462"/>
                <a:gd name="connsiteY4-42" fmla="*/ 3543300 h 4552950"/>
                <a:gd name="connsiteX5-43" fmla="*/ 3282950 w 4462462"/>
                <a:gd name="connsiteY5-44" fmla="*/ 2286000 h 4552950"/>
                <a:gd name="connsiteX6-45" fmla="*/ 0 w 4462462"/>
                <a:gd name="connsiteY6-46" fmla="*/ 1016000 h 4552950"/>
                <a:gd name="connsiteX7-47" fmla="*/ 0 w 4462462"/>
                <a:gd name="connsiteY7-48" fmla="*/ 0 h 4552950"/>
                <a:gd name="connsiteX0-49" fmla="*/ 0 w 4462921"/>
                <a:gd name="connsiteY0-50" fmla="*/ 0 h 4552950"/>
                <a:gd name="connsiteX1-51" fmla="*/ 4462462 w 4462921"/>
                <a:gd name="connsiteY1-52" fmla="*/ 1819275 h 4552950"/>
                <a:gd name="connsiteX2-53" fmla="*/ 4462463 w 4462921"/>
                <a:gd name="connsiteY2-54" fmla="*/ 2747962 h 4552950"/>
                <a:gd name="connsiteX3-55" fmla="*/ 0 w 4462921"/>
                <a:gd name="connsiteY3-56" fmla="*/ 4552950 h 4552950"/>
                <a:gd name="connsiteX4-57" fmla="*/ 0 w 4462921"/>
                <a:gd name="connsiteY4-58" fmla="*/ 3543300 h 4552950"/>
                <a:gd name="connsiteX5-59" fmla="*/ 3282950 w 4462921"/>
                <a:gd name="connsiteY5-60" fmla="*/ 2286000 h 4552950"/>
                <a:gd name="connsiteX6-61" fmla="*/ 0 w 4462921"/>
                <a:gd name="connsiteY6-62" fmla="*/ 1016000 h 4552950"/>
                <a:gd name="connsiteX7-63" fmla="*/ 0 w 4462921"/>
                <a:gd name="connsiteY7-64" fmla="*/ 0 h 4552950"/>
                <a:gd name="connsiteX0-65" fmla="*/ 0 w 4462921"/>
                <a:gd name="connsiteY0-66" fmla="*/ 0 h 4552950"/>
                <a:gd name="connsiteX1-67" fmla="*/ 4462462 w 4462921"/>
                <a:gd name="connsiteY1-68" fmla="*/ 1819275 h 4552950"/>
                <a:gd name="connsiteX2-69" fmla="*/ 4462463 w 4462921"/>
                <a:gd name="connsiteY2-70" fmla="*/ 2747962 h 4552950"/>
                <a:gd name="connsiteX3-71" fmla="*/ 0 w 4462921"/>
                <a:gd name="connsiteY3-72" fmla="*/ 4552950 h 4552950"/>
                <a:gd name="connsiteX4-73" fmla="*/ 0 w 4462921"/>
                <a:gd name="connsiteY4-74" fmla="*/ 3543300 h 4552950"/>
                <a:gd name="connsiteX5-75" fmla="*/ 3282950 w 4462921"/>
                <a:gd name="connsiteY5-76" fmla="*/ 2286000 h 4552950"/>
                <a:gd name="connsiteX6-77" fmla="*/ 0 w 4462921"/>
                <a:gd name="connsiteY6-78" fmla="*/ 1016000 h 4552950"/>
                <a:gd name="connsiteX7-79" fmla="*/ 0 w 4462921"/>
                <a:gd name="connsiteY7-80" fmla="*/ 0 h 4552950"/>
                <a:gd name="connsiteX0-81" fmla="*/ 0 w 4462921"/>
                <a:gd name="connsiteY0-82" fmla="*/ 0 h 4560094"/>
                <a:gd name="connsiteX1-83" fmla="*/ 4462462 w 4462921"/>
                <a:gd name="connsiteY1-84" fmla="*/ 1819275 h 4560094"/>
                <a:gd name="connsiteX2-85" fmla="*/ 4462463 w 4462921"/>
                <a:gd name="connsiteY2-86" fmla="*/ 2747962 h 4560094"/>
                <a:gd name="connsiteX3-87" fmla="*/ 2381 w 4462921"/>
                <a:gd name="connsiteY3-88" fmla="*/ 4560094 h 4560094"/>
                <a:gd name="connsiteX4-89" fmla="*/ 0 w 4462921"/>
                <a:gd name="connsiteY4-90" fmla="*/ 3543300 h 4560094"/>
                <a:gd name="connsiteX5-91" fmla="*/ 3282950 w 4462921"/>
                <a:gd name="connsiteY5-92" fmla="*/ 2286000 h 4560094"/>
                <a:gd name="connsiteX6-93" fmla="*/ 0 w 4462921"/>
                <a:gd name="connsiteY6-94" fmla="*/ 1016000 h 4560094"/>
                <a:gd name="connsiteX7-95" fmla="*/ 0 w 4462921"/>
                <a:gd name="connsiteY7-96" fmla="*/ 0 h 4560094"/>
                <a:gd name="connsiteX0-97" fmla="*/ 0 w 4462921"/>
                <a:gd name="connsiteY0-98" fmla="*/ 0 h 4560094"/>
                <a:gd name="connsiteX1-99" fmla="*/ 4462462 w 4462921"/>
                <a:gd name="connsiteY1-100" fmla="*/ 1819275 h 4560094"/>
                <a:gd name="connsiteX2-101" fmla="*/ 4462463 w 4462921"/>
                <a:gd name="connsiteY2-102" fmla="*/ 2747962 h 4560094"/>
                <a:gd name="connsiteX3-103" fmla="*/ 2381 w 4462921"/>
                <a:gd name="connsiteY3-104" fmla="*/ 4560094 h 4560094"/>
                <a:gd name="connsiteX4-105" fmla="*/ 0 w 4462921"/>
                <a:gd name="connsiteY4-106" fmla="*/ 3543300 h 4560094"/>
                <a:gd name="connsiteX5-107" fmla="*/ 3275807 w 4462921"/>
                <a:gd name="connsiteY5-108" fmla="*/ 2286000 h 4560094"/>
                <a:gd name="connsiteX6-109" fmla="*/ 0 w 4462921"/>
                <a:gd name="connsiteY6-110" fmla="*/ 1016000 h 4560094"/>
                <a:gd name="connsiteX7-111" fmla="*/ 0 w 4462921"/>
                <a:gd name="connsiteY7-112" fmla="*/ 0 h 4560094"/>
                <a:gd name="connsiteX0-113" fmla="*/ 0 w 4462921"/>
                <a:gd name="connsiteY0-114" fmla="*/ 0 h 4557713"/>
                <a:gd name="connsiteX1-115" fmla="*/ 4462462 w 4462921"/>
                <a:gd name="connsiteY1-116" fmla="*/ 1819275 h 4557713"/>
                <a:gd name="connsiteX2-117" fmla="*/ 4462463 w 4462921"/>
                <a:gd name="connsiteY2-118" fmla="*/ 2747962 h 4557713"/>
                <a:gd name="connsiteX3-119" fmla="*/ 2381 w 4462921"/>
                <a:gd name="connsiteY3-120" fmla="*/ 4557713 h 4557713"/>
                <a:gd name="connsiteX4-121" fmla="*/ 0 w 4462921"/>
                <a:gd name="connsiteY4-122" fmla="*/ 3543300 h 4557713"/>
                <a:gd name="connsiteX5-123" fmla="*/ 3275807 w 4462921"/>
                <a:gd name="connsiteY5-124" fmla="*/ 2286000 h 4557713"/>
                <a:gd name="connsiteX6-125" fmla="*/ 0 w 4462921"/>
                <a:gd name="connsiteY6-126" fmla="*/ 1016000 h 4557713"/>
                <a:gd name="connsiteX7-127" fmla="*/ 0 w 4462921"/>
                <a:gd name="connsiteY7-128" fmla="*/ 0 h 4557713"/>
                <a:gd name="connsiteX0-129" fmla="*/ 0 w 4462921"/>
                <a:gd name="connsiteY0-130" fmla="*/ 0 h 4562475"/>
                <a:gd name="connsiteX1-131" fmla="*/ 4462462 w 4462921"/>
                <a:gd name="connsiteY1-132" fmla="*/ 1819275 h 4562475"/>
                <a:gd name="connsiteX2-133" fmla="*/ 4462463 w 4462921"/>
                <a:gd name="connsiteY2-134" fmla="*/ 2747962 h 4562475"/>
                <a:gd name="connsiteX3-135" fmla="*/ 2381 w 4462921"/>
                <a:gd name="connsiteY3-136" fmla="*/ 4562475 h 4562475"/>
                <a:gd name="connsiteX4-137" fmla="*/ 0 w 4462921"/>
                <a:gd name="connsiteY4-138" fmla="*/ 3543300 h 4562475"/>
                <a:gd name="connsiteX5-139" fmla="*/ 3275807 w 4462921"/>
                <a:gd name="connsiteY5-140" fmla="*/ 2286000 h 4562475"/>
                <a:gd name="connsiteX6-141" fmla="*/ 0 w 4462921"/>
                <a:gd name="connsiteY6-142" fmla="*/ 1016000 h 4562475"/>
                <a:gd name="connsiteX7-143" fmla="*/ 0 w 4462921"/>
                <a:gd name="connsiteY7-144" fmla="*/ 0 h 4562475"/>
                <a:gd name="connsiteX0-145" fmla="*/ 2486 w 4465407"/>
                <a:gd name="connsiteY0-146" fmla="*/ 0 h 4564856"/>
                <a:gd name="connsiteX1-147" fmla="*/ 4464948 w 4465407"/>
                <a:gd name="connsiteY1-148" fmla="*/ 1819275 h 4564856"/>
                <a:gd name="connsiteX2-149" fmla="*/ 4464949 w 4465407"/>
                <a:gd name="connsiteY2-150" fmla="*/ 2747962 h 4564856"/>
                <a:gd name="connsiteX3-151" fmla="*/ 105 w 4465407"/>
                <a:gd name="connsiteY3-152" fmla="*/ 4564856 h 4564856"/>
                <a:gd name="connsiteX4-153" fmla="*/ 2486 w 4465407"/>
                <a:gd name="connsiteY4-154" fmla="*/ 3543300 h 4564856"/>
                <a:gd name="connsiteX5-155" fmla="*/ 3278293 w 4465407"/>
                <a:gd name="connsiteY5-156" fmla="*/ 2286000 h 4564856"/>
                <a:gd name="connsiteX6-157" fmla="*/ 2486 w 4465407"/>
                <a:gd name="connsiteY6-158" fmla="*/ 1016000 h 4564856"/>
                <a:gd name="connsiteX7-159" fmla="*/ 2486 w 4465407"/>
                <a:gd name="connsiteY7-160" fmla="*/ 0 h 4564856"/>
                <a:gd name="connsiteX0-161" fmla="*/ 2610 w 4465531"/>
                <a:gd name="connsiteY0-162" fmla="*/ 0 h 4564856"/>
                <a:gd name="connsiteX1-163" fmla="*/ 4465072 w 4465531"/>
                <a:gd name="connsiteY1-164" fmla="*/ 1819275 h 4564856"/>
                <a:gd name="connsiteX2-165" fmla="*/ 4465073 w 4465531"/>
                <a:gd name="connsiteY2-166" fmla="*/ 2747962 h 4564856"/>
                <a:gd name="connsiteX3-167" fmla="*/ 229 w 4465531"/>
                <a:gd name="connsiteY3-168" fmla="*/ 4564856 h 4564856"/>
                <a:gd name="connsiteX4-169" fmla="*/ 228 w 4465531"/>
                <a:gd name="connsiteY4-170" fmla="*/ 3545681 h 4564856"/>
                <a:gd name="connsiteX5-171" fmla="*/ 3278417 w 4465531"/>
                <a:gd name="connsiteY5-172" fmla="*/ 2286000 h 4564856"/>
                <a:gd name="connsiteX6-173" fmla="*/ 2610 w 4465531"/>
                <a:gd name="connsiteY6-174" fmla="*/ 1016000 h 4564856"/>
                <a:gd name="connsiteX7-175" fmla="*/ 2610 w 4465531"/>
                <a:gd name="connsiteY7-176" fmla="*/ 0 h 4564856"/>
                <a:gd name="connsiteX0-177" fmla="*/ 2610 w 4465531"/>
                <a:gd name="connsiteY0-178" fmla="*/ 0 h 4564856"/>
                <a:gd name="connsiteX1-179" fmla="*/ 4465072 w 4465531"/>
                <a:gd name="connsiteY1-180" fmla="*/ 1819275 h 4564856"/>
                <a:gd name="connsiteX2-181" fmla="*/ 4465073 w 4465531"/>
                <a:gd name="connsiteY2-182" fmla="*/ 2750343 h 4564856"/>
                <a:gd name="connsiteX3-183" fmla="*/ 229 w 4465531"/>
                <a:gd name="connsiteY3-184" fmla="*/ 4564856 h 4564856"/>
                <a:gd name="connsiteX4-185" fmla="*/ 228 w 4465531"/>
                <a:gd name="connsiteY4-186" fmla="*/ 3545681 h 4564856"/>
                <a:gd name="connsiteX5-187" fmla="*/ 3278417 w 4465531"/>
                <a:gd name="connsiteY5-188" fmla="*/ 2286000 h 4564856"/>
                <a:gd name="connsiteX6-189" fmla="*/ 2610 w 4465531"/>
                <a:gd name="connsiteY6-190" fmla="*/ 1016000 h 4564856"/>
                <a:gd name="connsiteX7-191" fmla="*/ 2610 w 4465531"/>
                <a:gd name="connsiteY7-192" fmla="*/ 0 h 4564856"/>
                <a:gd name="connsiteX0-193" fmla="*/ 2610 w 4465531"/>
                <a:gd name="connsiteY0-194" fmla="*/ 0 h 4564856"/>
                <a:gd name="connsiteX1-195" fmla="*/ 4465072 w 4465531"/>
                <a:gd name="connsiteY1-196" fmla="*/ 1819275 h 4564856"/>
                <a:gd name="connsiteX2-197" fmla="*/ 4465073 w 4465531"/>
                <a:gd name="connsiteY2-198" fmla="*/ 2755106 h 4564856"/>
                <a:gd name="connsiteX3-199" fmla="*/ 229 w 4465531"/>
                <a:gd name="connsiteY3-200" fmla="*/ 4564856 h 4564856"/>
                <a:gd name="connsiteX4-201" fmla="*/ 228 w 4465531"/>
                <a:gd name="connsiteY4-202" fmla="*/ 3545681 h 4564856"/>
                <a:gd name="connsiteX5-203" fmla="*/ 3278417 w 4465531"/>
                <a:gd name="connsiteY5-204" fmla="*/ 2286000 h 4564856"/>
                <a:gd name="connsiteX6-205" fmla="*/ 2610 w 4465531"/>
                <a:gd name="connsiteY6-206" fmla="*/ 1016000 h 4564856"/>
                <a:gd name="connsiteX7-207" fmla="*/ 2610 w 4465531"/>
                <a:gd name="connsiteY7-208" fmla="*/ 0 h 4564856"/>
                <a:gd name="connsiteX0-209" fmla="*/ 2610 w 4467453"/>
                <a:gd name="connsiteY0-210" fmla="*/ 0 h 4564856"/>
                <a:gd name="connsiteX1-211" fmla="*/ 4467453 w 4467453"/>
                <a:gd name="connsiteY1-212" fmla="*/ 1816894 h 4564856"/>
                <a:gd name="connsiteX2-213" fmla="*/ 4465073 w 4467453"/>
                <a:gd name="connsiteY2-214" fmla="*/ 2755106 h 4564856"/>
                <a:gd name="connsiteX3-215" fmla="*/ 229 w 4467453"/>
                <a:gd name="connsiteY3-216" fmla="*/ 4564856 h 4564856"/>
                <a:gd name="connsiteX4-217" fmla="*/ 228 w 4467453"/>
                <a:gd name="connsiteY4-218" fmla="*/ 3545681 h 4564856"/>
                <a:gd name="connsiteX5-219" fmla="*/ 3278417 w 4467453"/>
                <a:gd name="connsiteY5-220" fmla="*/ 2286000 h 4564856"/>
                <a:gd name="connsiteX6-221" fmla="*/ 2610 w 4467453"/>
                <a:gd name="connsiteY6-222" fmla="*/ 1016000 h 4564856"/>
                <a:gd name="connsiteX7-223" fmla="*/ 2610 w 4467453"/>
                <a:gd name="connsiteY7-224" fmla="*/ 0 h 4564856"/>
                <a:gd name="connsiteX0-225" fmla="*/ 2610 w 4467453"/>
                <a:gd name="connsiteY0-226" fmla="*/ 0 h 4564856"/>
                <a:gd name="connsiteX1-227" fmla="*/ 4467453 w 4467453"/>
                <a:gd name="connsiteY1-228" fmla="*/ 1816894 h 4564856"/>
                <a:gd name="connsiteX2-229" fmla="*/ 4465073 w 4467453"/>
                <a:gd name="connsiteY2-230" fmla="*/ 2755106 h 4564856"/>
                <a:gd name="connsiteX3-231" fmla="*/ 229 w 4467453"/>
                <a:gd name="connsiteY3-232" fmla="*/ 4564856 h 4564856"/>
                <a:gd name="connsiteX4-233" fmla="*/ 228 w 4467453"/>
                <a:gd name="connsiteY4-234" fmla="*/ 3545681 h 4564856"/>
                <a:gd name="connsiteX5-235" fmla="*/ 3278417 w 4467453"/>
                <a:gd name="connsiteY5-236" fmla="*/ 2286000 h 4564856"/>
                <a:gd name="connsiteX6-237" fmla="*/ 2610 w 4467453"/>
                <a:gd name="connsiteY6-238" fmla="*/ 1020763 h 4564856"/>
                <a:gd name="connsiteX7-239" fmla="*/ 2610 w 4467453"/>
                <a:gd name="connsiteY7-240" fmla="*/ 0 h 4564856"/>
                <a:gd name="connsiteX0-241" fmla="*/ 2610 w 4467453"/>
                <a:gd name="connsiteY0-242" fmla="*/ 0 h 4564856"/>
                <a:gd name="connsiteX1-243" fmla="*/ 4467453 w 4467453"/>
                <a:gd name="connsiteY1-244" fmla="*/ 1816894 h 4564856"/>
                <a:gd name="connsiteX2-245" fmla="*/ 4465073 w 4467453"/>
                <a:gd name="connsiteY2-246" fmla="*/ 2755106 h 4564856"/>
                <a:gd name="connsiteX3-247" fmla="*/ 229 w 4467453"/>
                <a:gd name="connsiteY3-248" fmla="*/ 4564856 h 4564856"/>
                <a:gd name="connsiteX4-249" fmla="*/ 228 w 4467453"/>
                <a:gd name="connsiteY4-250" fmla="*/ 3545681 h 4564856"/>
                <a:gd name="connsiteX5-251" fmla="*/ 3271273 w 4467453"/>
                <a:gd name="connsiteY5-252" fmla="*/ 2288382 h 4564856"/>
                <a:gd name="connsiteX6-253" fmla="*/ 2610 w 4467453"/>
                <a:gd name="connsiteY6-254" fmla="*/ 1020763 h 4564856"/>
                <a:gd name="connsiteX7-255" fmla="*/ 2610 w 4467453"/>
                <a:gd name="connsiteY7-256" fmla="*/ 0 h 4564856"/>
                <a:gd name="connsiteX0-257" fmla="*/ 2610 w 4467453"/>
                <a:gd name="connsiteY0-258" fmla="*/ 0 h 4564856"/>
                <a:gd name="connsiteX1-259" fmla="*/ 4467453 w 4467453"/>
                <a:gd name="connsiteY1-260" fmla="*/ 1816894 h 4564856"/>
                <a:gd name="connsiteX2-261" fmla="*/ 4465073 w 4467453"/>
                <a:gd name="connsiteY2-262" fmla="*/ 2755106 h 4564856"/>
                <a:gd name="connsiteX3-263" fmla="*/ 229 w 4467453"/>
                <a:gd name="connsiteY3-264" fmla="*/ 4564856 h 4564856"/>
                <a:gd name="connsiteX4-265" fmla="*/ 228 w 4467453"/>
                <a:gd name="connsiteY4-266" fmla="*/ 3545681 h 4564856"/>
                <a:gd name="connsiteX5-267" fmla="*/ 3271273 w 4467453"/>
                <a:gd name="connsiteY5-268" fmla="*/ 2288382 h 4564856"/>
                <a:gd name="connsiteX6-269" fmla="*/ 2610 w 4467453"/>
                <a:gd name="connsiteY6-270" fmla="*/ 1020763 h 4564856"/>
                <a:gd name="connsiteX7-271" fmla="*/ 2610 w 4467453"/>
                <a:gd name="connsiteY7-272" fmla="*/ 0 h 4564856"/>
                <a:gd name="connsiteX0-273" fmla="*/ 2610 w 4465530"/>
                <a:gd name="connsiteY0-274" fmla="*/ 0 h 4564856"/>
                <a:gd name="connsiteX1-275" fmla="*/ 4465071 w 4465530"/>
                <a:gd name="connsiteY1-276" fmla="*/ 1819275 h 4564856"/>
                <a:gd name="connsiteX2-277" fmla="*/ 4465073 w 4465530"/>
                <a:gd name="connsiteY2-278" fmla="*/ 2755106 h 4564856"/>
                <a:gd name="connsiteX3-279" fmla="*/ 229 w 4465530"/>
                <a:gd name="connsiteY3-280" fmla="*/ 4564856 h 4564856"/>
                <a:gd name="connsiteX4-281" fmla="*/ 228 w 4465530"/>
                <a:gd name="connsiteY4-282" fmla="*/ 3545681 h 4564856"/>
                <a:gd name="connsiteX5-283" fmla="*/ 3271273 w 4465530"/>
                <a:gd name="connsiteY5-284" fmla="*/ 2288382 h 4564856"/>
                <a:gd name="connsiteX6-285" fmla="*/ 2610 w 4465530"/>
                <a:gd name="connsiteY6-286" fmla="*/ 1020763 h 4564856"/>
                <a:gd name="connsiteX7-287" fmla="*/ 2610 w 4465530"/>
                <a:gd name="connsiteY7-288" fmla="*/ 0 h 4564856"/>
                <a:gd name="connsiteX0-289" fmla="*/ 2610 w 4465530"/>
                <a:gd name="connsiteY0-290" fmla="*/ 0 h 4564856"/>
                <a:gd name="connsiteX1-291" fmla="*/ 4465071 w 4465530"/>
                <a:gd name="connsiteY1-292" fmla="*/ 1812131 h 4564856"/>
                <a:gd name="connsiteX2-293" fmla="*/ 4465073 w 4465530"/>
                <a:gd name="connsiteY2-294" fmla="*/ 2755106 h 4564856"/>
                <a:gd name="connsiteX3-295" fmla="*/ 229 w 4465530"/>
                <a:gd name="connsiteY3-296" fmla="*/ 4564856 h 4564856"/>
                <a:gd name="connsiteX4-297" fmla="*/ 228 w 4465530"/>
                <a:gd name="connsiteY4-298" fmla="*/ 3545681 h 4564856"/>
                <a:gd name="connsiteX5-299" fmla="*/ 3271273 w 4465530"/>
                <a:gd name="connsiteY5-300" fmla="*/ 2288382 h 4564856"/>
                <a:gd name="connsiteX6-301" fmla="*/ 2610 w 4465530"/>
                <a:gd name="connsiteY6-302" fmla="*/ 1020763 h 4564856"/>
                <a:gd name="connsiteX7-303" fmla="*/ 2610 w 4465530"/>
                <a:gd name="connsiteY7-304" fmla="*/ 0 h 4564856"/>
                <a:gd name="connsiteX0-305" fmla="*/ 2610 w 4465530"/>
                <a:gd name="connsiteY0-306" fmla="*/ 0 h 4564856"/>
                <a:gd name="connsiteX1-307" fmla="*/ 4465071 w 4465530"/>
                <a:gd name="connsiteY1-308" fmla="*/ 1812131 h 4564856"/>
                <a:gd name="connsiteX2-309" fmla="*/ 4465073 w 4465530"/>
                <a:gd name="connsiteY2-310" fmla="*/ 2755106 h 4564856"/>
                <a:gd name="connsiteX3-311" fmla="*/ 229 w 4465530"/>
                <a:gd name="connsiteY3-312" fmla="*/ 4564856 h 4564856"/>
                <a:gd name="connsiteX4-313" fmla="*/ 228 w 4465530"/>
                <a:gd name="connsiteY4-314" fmla="*/ 3545681 h 4564856"/>
                <a:gd name="connsiteX5-315" fmla="*/ 3271273 w 4465530"/>
                <a:gd name="connsiteY5-316" fmla="*/ 2288382 h 4564856"/>
                <a:gd name="connsiteX6-317" fmla="*/ 2610 w 4465530"/>
                <a:gd name="connsiteY6-318" fmla="*/ 1023145 h 4564856"/>
                <a:gd name="connsiteX7-319" fmla="*/ 2610 w 4465530"/>
                <a:gd name="connsiteY7-320" fmla="*/ 0 h 4564856"/>
                <a:gd name="connsiteX0-321" fmla="*/ 2610 w 4465530"/>
                <a:gd name="connsiteY0-322" fmla="*/ 0 h 4564856"/>
                <a:gd name="connsiteX1-323" fmla="*/ 4465071 w 4465530"/>
                <a:gd name="connsiteY1-324" fmla="*/ 1812131 h 4564856"/>
                <a:gd name="connsiteX2-325" fmla="*/ 4465073 w 4465530"/>
                <a:gd name="connsiteY2-326" fmla="*/ 2755106 h 4564856"/>
                <a:gd name="connsiteX3-327" fmla="*/ 229 w 4465530"/>
                <a:gd name="connsiteY3-328" fmla="*/ 4564856 h 4564856"/>
                <a:gd name="connsiteX4-329" fmla="*/ 228 w 4465530"/>
                <a:gd name="connsiteY4-330" fmla="*/ 3545681 h 4564856"/>
                <a:gd name="connsiteX5-331" fmla="*/ 3264129 w 4465530"/>
                <a:gd name="connsiteY5-332" fmla="*/ 2288382 h 4564856"/>
                <a:gd name="connsiteX6-333" fmla="*/ 2610 w 4465530"/>
                <a:gd name="connsiteY6-334" fmla="*/ 1023145 h 4564856"/>
                <a:gd name="connsiteX7-335" fmla="*/ 2610 w 4465530"/>
                <a:gd name="connsiteY7-336" fmla="*/ 0 h 4564856"/>
                <a:gd name="connsiteX0-337" fmla="*/ 0 w 4467986"/>
                <a:gd name="connsiteY0-338" fmla="*/ 0 h 4564856"/>
                <a:gd name="connsiteX1-339" fmla="*/ 4467527 w 4467986"/>
                <a:gd name="connsiteY1-340" fmla="*/ 1812131 h 4564856"/>
                <a:gd name="connsiteX2-341" fmla="*/ 4467529 w 4467986"/>
                <a:gd name="connsiteY2-342" fmla="*/ 2755106 h 4564856"/>
                <a:gd name="connsiteX3-343" fmla="*/ 2685 w 4467986"/>
                <a:gd name="connsiteY3-344" fmla="*/ 4564856 h 4564856"/>
                <a:gd name="connsiteX4-345" fmla="*/ 2684 w 4467986"/>
                <a:gd name="connsiteY4-346" fmla="*/ 3545681 h 4564856"/>
                <a:gd name="connsiteX5-347" fmla="*/ 3266585 w 4467986"/>
                <a:gd name="connsiteY5-348" fmla="*/ 2288382 h 4564856"/>
                <a:gd name="connsiteX6-349" fmla="*/ 5066 w 4467986"/>
                <a:gd name="connsiteY6-350" fmla="*/ 1023145 h 4564856"/>
                <a:gd name="connsiteX7-351" fmla="*/ 0 w 4467986"/>
                <a:gd name="connsiteY7-352" fmla="*/ 0 h 4564856"/>
                <a:gd name="connsiteX0-353" fmla="*/ 0 w 4467986"/>
                <a:gd name="connsiteY0-354" fmla="*/ 0 h 4564856"/>
                <a:gd name="connsiteX1-355" fmla="*/ 4467527 w 4467986"/>
                <a:gd name="connsiteY1-356" fmla="*/ 1812131 h 4564856"/>
                <a:gd name="connsiteX2-357" fmla="*/ 4467529 w 4467986"/>
                <a:gd name="connsiteY2-358" fmla="*/ 2755106 h 4564856"/>
                <a:gd name="connsiteX3-359" fmla="*/ 2685 w 4467986"/>
                <a:gd name="connsiteY3-360" fmla="*/ 4564856 h 4564856"/>
                <a:gd name="connsiteX4-361" fmla="*/ 2684 w 4467986"/>
                <a:gd name="connsiteY4-362" fmla="*/ 3545681 h 4564856"/>
                <a:gd name="connsiteX5-363" fmla="*/ 3266585 w 4467986"/>
                <a:gd name="connsiteY5-364" fmla="*/ 2288382 h 4564856"/>
                <a:gd name="connsiteX6-365" fmla="*/ 2533 w 4467986"/>
                <a:gd name="connsiteY6-366" fmla="*/ 1018079 h 4564856"/>
                <a:gd name="connsiteX7-367" fmla="*/ 0 w 4467986"/>
                <a:gd name="connsiteY7-368" fmla="*/ 0 h 4564856"/>
                <a:gd name="connsiteX0-369" fmla="*/ 0 w 4467986"/>
                <a:gd name="connsiteY0-370" fmla="*/ 0 h 4564856"/>
                <a:gd name="connsiteX1-371" fmla="*/ 4467527 w 4467986"/>
                <a:gd name="connsiteY1-372" fmla="*/ 1812131 h 4564856"/>
                <a:gd name="connsiteX2-373" fmla="*/ 4467529 w 4467986"/>
                <a:gd name="connsiteY2-374" fmla="*/ 2755106 h 4564856"/>
                <a:gd name="connsiteX3-375" fmla="*/ 2685 w 4467986"/>
                <a:gd name="connsiteY3-376" fmla="*/ 4564856 h 4564856"/>
                <a:gd name="connsiteX4-377" fmla="*/ 2684 w 4467986"/>
                <a:gd name="connsiteY4-378" fmla="*/ 3545681 h 4564856"/>
                <a:gd name="connsiteX5-379" fmla="*/ 3266585 w 4467986"/>
                <a:gd name="connsiteY5-380" fmla="*/ 2288382 h 4564856"/>
                <a:gd name="connsiteX6-381" fmla="*/ 2533 w 4467986"/>
                <a:gd name="connsiteY6-382" fmla="*/ 1023145 h 4564856"/>
                <a:gd name="connsiteX7-383" fmla="*/ 0 w 4467986"/>
                <a:gd name="connsiteY7-384" fmla="*/ 0 h 4564856"/>
                <a:gd name="connsiteX0-385" fmla="*/ 0 w 4467986"/>
                <a:gd name="connsiteY0-386" fmla="*/ 0 h 4567262"/>
                <a:gd name="connsiteX1-387" fmla="*/ 4467527 w 4467986"/>
                <a:gd name="connsiteY1-388" fmla="*/ 1814537 h 4567262"/>
                <a:gd name="connsiteX2-389" fmla="*/ 4467529 w 4467986"/>
                <a:gd name="connsiteY2-390" fmla="*/ 2757512 h 4567262"/>
                <a:gd name="connsiteX3-391" fmla="*/ 2685 w 4467986"/>
                <a:gd name="connsiteY3-392" fmla="*/ 4567262 h 4567262"/>
                <a:gd name="connsiteX4-393" fmla="*/ 2684 w 4467986"/>
                <a:gd name="connsiteY4-394" fmla="*/ 3548087 h 4567262"/>
                <a:gd name="connsiteX5-395" fmla="*/ 3266585 w 4467986"/>
                <a:gd name="connsiteY5-396" fmla="*/ 2290788 h 4567262"/>
                <a:gd name="connsiteX6-397" fmla="*/ 2533 w 4467986"/>
                <a:gd name="connsiteY6-398" fmla="*/ 1025551 h 4567262"/>
                <a:gd name="connsiteX7-399" fmla="*/ 0 w 4467986"/>
                <a:gd name="connsiteY7-400" fmla="*/ 0 h 4567262"/>
                <a:gd name="connsiteX0-401" fmla="*/ 377 w 4465956"/>
                <a:gd name="connsiteY0-402" fmla="*/ 0 h 4569668"/>
                <a:gd name="connsiteX1-403" fmla="*/ 4465497 w 4465956"/>
                <a:gd name="connsiteY1-404" fmla="*/ 1816943 h 4569668"/>
                <a:gd name="connsiteX2-405" fmla="*/ 4465499 w 4465956"/>
                <a:gd name="connsiteY2-406" fmla="*/ 2759918 h 4569668"/>
                <a:gd name="connsiteX3-407" fmla="*/ 655 w 4465956"/>
                <a:gd name="connsiteY3-408" fmla="*/ 4569668 h 4569668"/>
                <a:gd name="connsiteX4-409" fmla="*/ 654 w 4465956"/>
                <a:gd name="connsiteY4-410" fmla="*/ 3550493 h 4569668"/>
                <a:gd name="connsiteX5-411" fmla="*/ 3264555 w 4465956"/>
                <a:gd name="connsiteY5-412" fmla="*/ 2293194 h 4569668"/>
                <a:gd name="connsiteX6-413" fmla="*/ 503 w 4465956"/>
                <a:gd name="connsiteY6-414" fmla="*/ 1027957 h 4569668"/>
                <a:gd name="connsiteX7-415" fmla="*/ 377 w 4465956"/>
                <a:gd name="connsiteY7-416" fmla="*/ 0 h 4569668"/>
                <a:gd name="connsiteX0-417" fmla="*/ 377 w 4465956"/>
                <a:gd name="connsiteY0-418" fmla="*/ 0 h 4569668"/>
                <a:gd name="connsiteX1-419" fmla="*/ 4465497 w 4465956"/>
                <a:gd name="connsiteY1-420" fmla="*/ 1816943 h 4569668"/>
                <a:gd name="connsiteX2-421" fmla="*/ 4465499 w 4465956"/>
                <a:gd name="connsiteY2-422" fmla="*/ 2759918 h 4569668"/>
                <a:gd name="connsiteX3-423" fmla="*/ 655 w 4465956"/>
                <a:gd name="connsiteY3-424" fmla="*/ 4569668 h 4569668"/>
                <a:gd name="connsiteX4-425" fmla="*/ 654 w 4465956"/>
                <a:gd name="connsiteY4-426" fmla="*/ 3548111 h 4569668"/>
                <a:gd name="connsiteX5-427" fmla="*/ 3264555 w 4465956"/>
                <a:gd name="connsiteY5-428" fmla="*/ 2293194 h 4569668"/>
                <a:gd name="connsiteX6-429" fmla="*/ 503 w 4465956"/>
                <a:gd name="connsiteY6-430" fmla="*/ 1027957 h 4569668"/>
                <a:gd name="connsiteX7-431" fmla="*/ 377 w 4465956"/>
                <a:gd name="connsiteY7-432" fmla="*/ 0 h 4569668"/>
                <a:gd name="connsiteX0-433" fmla="*/ 377 w 4465956"/>
                <a:gd name="connsiteY0-434" fmla="*/ 0 h 4569668"/>
                <a:gd name="connsiteX1-435" fmla="*/ 4465497 w 4465956"/>
                <a:gd name="connsiteY1-436" fmla="*/ 1816943 h 4569668"/>
                <a:gd name="connsiteX2-437" fmla="*/ 4465499 w 4465956"/>
                <a:gd name="connsiteY2-438" fmla="*/ 2759918 h 4569668"/>
                <a:gd name="connsiteX3-439" fmla="*/ 655 w 4465956"/>
                <a:gd name="connsiteY3-440" fmla="*/ 4569668 h 4569668"/>
                <a:gd name="connsiteX4-441" fmla="*/ 654 w 4465956"/>
                <a:gd name="connsiteY4-442" fmla="*/ 3548111 h 4569668"/>
                <a:gd name="connsiteX5-443" fmla="*/ 3257411 w 4465956"/>
                <a:gd name="connsiteY5-444" fmla="*/ 2293194 h 4569668"/>
                <a:gd name="connsiteX6-445" fmla="*/ 503 w 4465956"/>
                <a:gd name="connsiteY6-446" fmla="*/ 1027957 h 4569668"/>
                <a:gd name="connsiteX7-447" fmla="*/ 377 w 4465956"/>
                <a:gd name="connsiteY7-448" fmla="*/ 0 h 45696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grpSp>
      <p:grpSp>
        <p:nvGrpSpPr>
          <p:cNvPr id="12" name="Group 19"/>
          <p:cNvGrpSpPr>
            <a:grpSpLocks noChangeAspect="1"/>
          </p:cNvGrpSpPr>
          <p:nvPr userDrawn="1"/>
        </p:nvGrpSpPr>
        <p:grpSpPr>
          <a:xfrm>
            <a:off x="265913" y="6620297"/>
            <a:ext cx="672927" cy="184040"/>
            <a:chOff x="465138" y="401986"/>
            <a:chExt cx="2182663" cy="633435"/>
          </a:xfrm>
        </p:grpSpPr>
        <p:pic>
          <p:nvPicPr>
            <p:cNvPr id="13" name="Picture 20"/>
            <p:cNvPicPr>
              <a:picLocks noChangeAspect="1" noChangeArrowheads="1"/>
            </p:cNvPicPr>
            <p:nvPr userDrawn="1"/>
          </p:nvPicPr>
          <p:blipFill>
            <a:blip r:embed="rId9" cstate="print">
              <a:lum bright="-100000"/>
              <a:extLst>
                <a:ext uri="{28A0092B-C50C-407E-A947-70E740481C1C}">
                  <a14:useLocalDpi xmlns:a14="http://schemas.microsoft.com/office/drawing/2010/main" val="0"/>
                </a:ext>
              </a:extLst>
            </a:blip>
            <a:srcRect/>
            <a:stretch>
              <a:fillRect/>
            </a:stretch>
          </p:blipFill>
          <p:spPr bwMode="auto">
            <a:xfrm>
              <a:off x="465138" y="650103"/>
              <a:ext cx="2182663" cy="38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Freeform 22"/>
            <p:cNvSpPr/>
            <p:nvPr/>
          </p:nvSpPr>
          <p:spPr>
            <a:xfrm>
              <a:off x="1746987" y="401986"/>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1" fmla="*/ 0 w 4457700"/>
                <a:gd name="connsiteY0-2" fmla="*/ 0 h 4552950"/>
                <a:gd name="connsiteX1-3" fmla="*/ 4457700 w 4457700"/>
                <a:gd name="connsiteY1-4" fmla="*/ 1824037 h 4552950"/>
                <a:gd name="connsiteX2-5" fmla="*/ 4457700 w 4457700"/>
                <a:gd name="connsiteY2-6" fmla="*/ 2743200 h 4552950"/>
                <a:gd name="connsiteX3-7" fmla="*/ 0 w 4457700"/>
                <a:gd name="connsiteY3-8" fmla="*/ 4552950 h 4552950"/>
                <a:gd name="connsiteX4-9" fmla="*/ 0 w 4457700"/>
                <a:gd name="connsiteY4-10" fmla="*/ 3543300 h 4552950"/>
                <a:gd name="connsiteX5-11" fmla="*/ 3282950 w 4457700"/>
                <a:gd name="connsiteY5-12" fmla="*/ 2286000 h 4552950"/>
                <a:gd name="connsiteX6-13" fmla="*/ 0 w 4457700"/>
                <a:gd name="connsiteY6-14" fmla="*/ 1016000 h 4552950"/>
                <a:gd name="connsiteX7-15" fmla="*/ 0 w 4457700"/>
                <a:gd name="connsiteY7-16" fmla="*/ 0 h 4552950"/>
                <a:gd name="connsiteX0-17" fmla="*/ 0 w 4457700"/>
                <a:gd name="connsiteY0-18" fmla="*/ 0 h 4552950"/>
                <a:gd name="connsiteX1-19" fmla="*/ 4457700 w 4457700"/>
                <a:gd name="connsiteY1-20" fmla="*/ 1816893 h 4552950"/>
                <a:gd name="connsiteX2-21" fmla="*/ 4457700 w 4457700"/>
                <a:gd name="connsiteY2-22" fmla="*/ 2743200 h 4552950"/>
                <a:gd name="connsiteX3-23" fmla="*/ 0 w 4457700"/>
                <a:gd name="connsiteY3-24" fmla="*/ 4552950 h 4552950"/>
                <a:gd name="connsiteX4-25" fmla="*/ 0 w 4457700"/>
                <a:gd name="connsiteY4-26" fmla="*/ 3543300 h 4552950"/>
                <a:gd name="connsiteX5-27" fmla="*/ 3282950 w 4457700"/>
                <a:gd name="connsiteY5-28" fmla="*/ 2286000 h 4552950"/>
                <a:gd name="connsiteX6-29" fmla="*/ 0 w 4457700"/>
                <a:gd name="connsiteY6-30" fmla="*/ 1016000 h 4552950"/>
                <a:gd name="connsiteX7-31" fmla="*/ 0 w 4457700"/>
                <a:gd name="connsiteY7-32" fmla="*/ 0 h 4552950"/>
                <a:gd name="connsiteX0-33" fmla="*/ 0 w 4462462"/>
                <a:gd name="connsiteY0-34" fmla="*/ 0 h 4552950"/>
                <a:gd name="connsiteX1-35" fmla="*/ 4462462 w 4462462"/>
                <a:gd name="connsiteY1-36" fmla="*/ 1819275 h 4552950"/>
                <a:gd name="connsiteX2-37" fmla="*/ 4457700 w 4462462"/>
                <a:gd name="connsiteY2-38" fmla="*/ 2743200 h 4552950"/>
                <a:gd name="connsiteX3-39" fmla="*/ 0 w 4462462"/>
                <a:gd name="connsiteY3-40" fmla="*/ 4552950 h 4552950"/>
                <a:gd name="connsiteX4-41" fmla="*/ 0 w 4462462"/>
                <a:gd name="connsiteY4-42" fmla="*/ 3543300 h 4552950"/>
                <a:gd name="connsiteX5-43" fmla="*/ 3282950 w 4462462"/>
                <a:gd name="connsiteY5-44" fmla="*/ 2286000 h 4552950"/>
                <a:gd name="connsiteX6-45" fmla="*/ 0 w 4462462"/>
                <a:gd name="connsiteY6-46" fmla="*/ 1016000 h 4552950"/>
                <a:gd name="connsiteX7-47" fmla="*/ 0 w 4462462"/>
                <a:gd name="connsiteY7-48" fmla="*/ 0 h 4552950"/>
                <a:gd name="connsiteX0-49" fmla="*/ 0 w 4462921"/>
                <a:gd name="connsiteY0-50" fmla="*/ 0 h 4552950"/>
                <a:gd name="connsiteX1-51" fmla="*/ 4462462 w 4462921"/>
                <a:gd name="connsiteY1-52" fmla="*/ 1819275 h 4552950"/>
                <a:gd name="connsiteX2-53" fmla="*/ 4462463 w 4462921"/>
                <a:gd name="connsiteY2-54" fmla="*/ 2747962 h 4552950"/>
                <a:gd name="connsiteX3-55" fmla="*/ 0 w 4462921"/>
                <a:gd name="connsiteY3-56" fmla="*/ 4552950 h 4552950"/>
                <a:gd name="connsiteX4-57" fmla="*/ 0 w 4462921"/>
                <a:gd name="connsiteY4-58" fmla="*/ 3543300 h 4552950"/>
                <a:gd name="connsiteX5-59" fmla="*/ 3282950 w 4462921"/>
                <a:gd name="connsiteY5-60" fmla="*/ 2286000 h 4552950"/>
                <a:gd name="connsiteX6-61" fmla="*/ 0 w 4462921"/>
                <a:gd name="connsiteY6-62" fmla="*/ 1016000 h 4552950"/>
                <a:gd name="connsiteX7-63" fmla="*/ 0 w 4462921"/>
                <a:gd name="connsiteY7-64" fmla="*/ 0 h 4552950"/>
                <a:gd name="connsiteX0-65" fmla="*/ 0 w 4462921"/>
                <a:gd name="connsiteY0-66" fmla="*/ 0 h 4552950"/>
                <a:gd name="connsiteX1-67" fmla="*/ 4462462 w 4462921"/>
                <a:gd name="connsiteY1-68" fmla="*/ 1819275 h 4552950"/>
                <a:gd name="connsiteX2-69" fmla="*/ 4462463 w 4462921"/>
                <a:gd name="connsiteY2-70" fmla="*/ 2747962 h 4552950"/>
                <a:gd name="connsiteX3-71" fmla="*/ 0 w 4462921"/>
                <a:gd name="connsiteY3-72" fmla="*/ 4552950 h 4552950"/>
                <a:gd name="connsiteX4-73" fmla="*/ 0 w 4462921"/>
                <a:gd name="connsiteY4-74" fmla="*/ 3543300 h 4552950"/>
                <a:gd name="connsiteX5-75" fmla="*/ 3282950 w 4462921"/>
                <a:gd name="connsiteY5-76" fmla="*/ 2286000 h 4552950"/>
                <a:gd name="connsiteX6-77" fmla="*/ 0 w 4462921"/>
                <a:gd name="connsiteY6-78" fmla="*/ 1016000 h 4552950"/>
                <a:gd name="connsiteX7-79" fmla="*/ 0 w 4462921"/>
                <a:gd name="connsiteY7-80" fmla="*/ 0 h 4552950"/>
                <a:gd name="connsiteX0-81" fmla="*/ 0 w 4462921"/>
                <a:gd name="connsiteY0-82" fmla="*/ 0 h 4560094"/>
                <a:gd name="connsiteX1-83" fmla="*/ 4462462 w 4462921"/>
                <a:gd name="connsiteY1-84" fmla="*/ 1819275 h 4560094"/>
                <a:gd name="connsiteX2-85" fmla="*/ 4462463 w 4462921"/>
                <a:gd name="connsiteY2-86" fmla="*/ 2747962 h 4560094"/>
                <a:gd name="connsiteX3-87" fmla="*/ 2381 w 4462921"/>
                <a:gd name="connsiteY3-88" fmla="*/ 4560094 h 4560094"/>
                <a:gd name="connsiteX4-89" fmla="*/ 0 w 4462921"/>
                <a:gd name="connsiteY4-90" fmla="*/ 3543300 h 4560094"/>
                <a:gd name="connsiteX5-91" fmla="*/ 3282950 w 4462921"/>
                <a:gd name="connsiteY5-92" fmla="*/ 2286000 h 4560094"/>
                <a:gd name="connsiteX6-93" fmla="*/ 0 w 4462921"/>
                <a:gd name="connsiteY6-94" fmla="*/ 1016000 h 4560094"/>
                <a:gd name="connsiteX7-95" fmla="*/ 0 w 4462921"/>
                <a:gd name="connsiteY7-96" fmla="*/ 0 h 4560094"/>
                <a:gd name="connsiteX0-97" fmla="*/ 0 w 4462921"/>
                <a:gd name="connsiteY0-98" fmla="*/ 0 h 4560094"/>
                <a:gd name="connsiteX1-99" fmla="*/ 4462462 w 4462921"/>
                <a:gd name="connsiteY1-100" fmla="*/ 1819275 h 4560094"/>
                <a:gd name="connsiteX2-101" fmla="*/ 4462463 w 4462921"/>
                <a:gd name="connsiteY2-102" fmla="*/ 2747962 h 4560094"/>
                <a:gd name="connsiteX3-103" fmla="*/ 2381 w 4462921"/>
                <a:gd name="connsiteY3-104" fmla="*/ 4560094 h 4560094"/>
                <a:gd name="connsiteX4-105" fmla="*/ 0 w 4462921"/>
                <a:gd name="connsiteY4-106" fmla="*/ 3543300 h 4560094"/>
                <a:gd name="connsiteX5-107" fmla="*/ 3275807 w 4462921"/>
                <a:gd name="connsiteY5-108" fmla="*/ 2286000 h 4560094"/>
                <a:gd name="connsiteX6-109" fmla="*/ 0 w 4462921"/>
                <a:gd name="connsiteY6-110" fmla="*/ 1016000 h 4560094"/>
                <a:gd name="connsiteX7-111" fmla="*/ 0 w 4462921"/>
                <a:gd name="connsiteY7-112" fmla="*/ 0 h 4560094"/>
                <a:gd name="connsiteX0-113" fmla="*/ 0 w 4462921"/>
                <a:gd name="connsiteY0-114" fmla="*/ 0 h 4557713"/>
                <a:gd name="connsiteX1-115" fmla="*/ 4462462 w 4462921"/>
                <a:gd name="connsiteY1-116" fmla="*/ 1819275 h 4557713"/>
                <a:gd name="connsiteX2-117" fmla="*/ 4462463 w 4462921"/>
                <a:gd name="connsiteY2-118" fmla="*/ 2747962 h 4557713"/>
                <a:gd name="connsiteX3-119" fmla="*/ 2381 w 4462921"/>
                <a:gd name="connsiteY3-120" fmla="*/ 4557713 h 4557713"/>
                <a:gd name="connsiteX4-121" fmla="*/ 0 w 4462921"/>
                <a:gd name="connsiteY4-122" fmla="*/ 3543300 h 4557713"/>
                <a:gd name="connsiteX5-123" fmla="*/ 3275807 w 4462921"/>
                <a:gd name="connsiteY5-124" fmla="*/ 2286000 h 4557713"/>
                <a:gd name="connsiteX6-125" fmla="*/ 0 w 4462921"/>
                <a:gd name="connsiteY6-126" fmla="*/ 1016000 h 4557713"/>
                <a:gd name="connsiteX7-127" fmla="*/ 0 w 4462921"/>
                <a:gd name="connsiteY7-128" fmla="*/ 0 h 4557713"/>
                <a:gd name="connsiteX0-129" fmla="*/ 0 w 4462921"/>
                <a:gd name="connsiteY0-130" fmla="*/ 0 h 4562475"/>
                <a:gd name="connsiteX1-131" fmla="*/ 4462462 w 4462921"/>
                <a:gd name="connsiteY1-132" fmla="*/ 1819275 h 4562475"/>
                <a:gd name="connsiteX2-133" fmla="*/ 4462463 w 4462921"/>
                <a:gd name="connsiteY2-134" fmla="*/ 2747962 h 4562475"/>
                <a:gd name="connsiteX3-135" fmla="*/ 2381 w 4462921"/>
                <a:gd name="connsiteY3-136" fmla="*/ 4562475 h 4562475"/>
                <a:gd name="connsiteX4-137" fmla="*/ 0 w 4462921"/>
                <a:gd name="connsiteY4-138" fmla="*/ 3543300 h 4562475"/>
                <a:gd name="connsiteX5-139" fmla="*/ 3275807 w 4462921"/>
                <a:gd name="connsiteY5-140" fmla="*/ 2286000 h 4562475"/>
                <a:gd name="connsiteX6-141" fmla="*/ 0 w 4462921"/>
                <a:gd name="connsiteY6-142" fmla="*/ 1016000 h 4562475"/>
                <a:gd name="connsiteX7-143" fmla="*/ 0 w 4462921"/>
                <a:gd name="connsiteY7-144" fmla="*/ 0 h 4562475"/>
                <a:gd name="connsiteX0-145" fmla="*/ 2486 w 4465407"/>
                <a:gd name="connsiteY0-146" fmla="*/ 0 h 4564856"/>
                <a:gd name="connsiteX1-147" fmla="*/ 4464948 w 4465407"/>
                <a:gd name="connsiteY1-148" fmla="*/ 1819275 h 4564856"/>
                <a:gd name="connsiteX2-149" fmla="*/ 4464949 w 4465407"/>
                <a:gd name="connsiteY2-150" fmla="*/ 2747962 h 4564856"/>
                <a:gd name="connsiteX3-151" fmla="*/ 105 w 4465407"/>
                <a:gd name="connsiteY3-152" fmla="*/ 4564856 h 4564856"/>
                <a:gd name="connsiteX4-153" fmla="*/ 2486 w 4465407"/>
                <a:gd name="connsiteY4-154" fmla="*/ 3543300 h 4564856"/>
                <a:gd name="connsiteX5-155" fmla="*/ 3278293 w 4465407"/>
                <a:gd name="connsiteY5-156" fmla="*/ 2286000 h 4564856"/>
                <a:gd name="connsiteX6-157" fmla="*/ 2486 w 4465407"/>
                <a:gd name="connsiteY6-158" fmla="*/ 1016000 h 4564856"/>
                <a:gd name="connsiteX7-159" fmla="*/ 2486 w 4465407"/>
                <a:gd name="connsiteY7-160" fmla="*/ 0 h 4564856"/>
                <a:gd name="connsiteX0-161" fmla="*/ 2610 w 4465531"/>
                <a:gd name="connsiteY0-162" fmla="*/ 0 h 4564856"/>
                <a:gd name="connsiteX1-163" fmla="*/ 4465072 w 4465531"/>
                <a:gd name="connsiteY1-164" fmla="*/ 1819275 h 4564856"/>
                <a:gd name="connsiteX2-165" fmla="*/ 4465073 w 4465531"/>
                <a:gd name="connsiteY2-166" fmla="*/ 2747962 h 4564856"/>
                <a:gd name="connsiteX3-167" fmla="*/ 229 w 4465531"/>
                <a:gd name="connsiteY3-168" fmla="*/ 4564856 h 4564856"/>
                <a:gd name="connsiteX4-169" fmla="*/ 228 w 4465531"/>
                <a:gd name="connsiteY4-170" fmla="*/ 3545681 h 4564856"/>
                <a:gd name="connsiteX5-171" fmla="*/ 3278417 w 4465531"/>
                <a:gd name="connsiteY5-172" fmla="*/ 2286000 h 4564856"/>
                <a:gd name="connsiteX6-173" fmla="*/ 2610 w 4465531"/>
                <a:gd name="connsiteY6-174" fmla="*/ 1016000 h 4564856"/>
                <a:gd name="connsiteX7-175" fmla="*/ 2610 w 4465531"/>
                <a:gd name="connsiteY7-176" fmla="*/ 0 h 4564856"/>
                <a:gd name="connsiteX0-177" fmla="*/ 2610 w 4465531"/>
                <a:gd name="connsiteY0-178" fmla="*/ 0 h 4564856"/>
                <a:gd name="connsiteX1-179" fmla="*/ 4465072 w 4465531"/>
                <a:gd name="connsiteY1-180" fmla="*/ 1819275 h 4564856"/>
                <a:gd name="connsiteX2-181" fmla="*/ 4465073 w 4465531"/>
                <a:gd name="connsiteY2-182" fmla="*/ 2750343 h 4564856"/>
                <a:gd name="connsiteX3-183" fmla="*/ 229 w 4465531"/>
                <a:gd name="connsiteY3-184" fmla="*/ 4564856 h 4564856"/>
                <a:gd name="connsiteX4-185" fmla="*/ 228 w 4465531"/>
                <a:gd name="connsiteY4-186" fmla="*/ 3545681 h 4564856"/>
                <a:gd name="connsiteX5-187" fmla="*/ 3278417 w 4465531"/>
                <a:gd name="connsiteY5-188" fmla="*/ 2286000 h 4564856"/>
                <a:gd name="connsiteX6-189" fmla="*/ 2610 w 4465531"/>
                <a:gd name="connsiteY6-190" fmla="*/ 1016000 h 4564856"/>
                <a:gd name="connsiteX7-191" fmla="*/ 2610 w 4465531"/>
                <a:gd name="connsiteY7-192" fmla="*/ 0 h 4564856"/>
                <a:gd name="connsiteX0-193" fmla="*/ 2610 w 4465531"/>
                <a:gd name="connsiteY0-194" fmla="*/ 0 h 4564856"/>
                <a:gd name="connsiteX1-195" fmla="*/ 4465072 w 4465531"/>
                <a:gd name="connsiteY1-196" fmla="*/ 1819275 h 4564856"/>
                <a:gd name="connsiteX2-197" fmla="*/ 4465073 w 4465531"/>
                <a:gd name="connsiteY2-198" fmla="*/ 2755106 h 4564856"/>
                <a:gd name="connsiteX3-199" fmla="*/ 229 w 4465531"/>
                <a:gd name="connsiteY3-200" fmla="*/ 4564856 h 4564856"/>
                <a:gd name="connsiteX4-201" fmla="*/ 228 w 4465531"/>
                <a:gd name="connsiteY4-202" fmla="*/ 3545681 h 4564856"/>
                <a:gd name="connsiteX5-203" fmla="*/ 3278417 w 4465531"/>
                <a:gd name="connsiteY5-204" fmla="*/ 2286000 h 4564856"/>
                <a:gd name="connsiteX6-205" fmla="*/ 2610 w 4465531"/>
                <a:gd name="connsiteY6-206" fmla="*/ 1016000 h 4564856"/>
                <a:gd name="connsiteX7-207" fmla="*/ 2610 w 4465531"/>
                <a:gd name="connsiteY7-208" fmla="*/ 0 h 4564856"/>
                <a:gd name="connsiteX0-209" fmla="*/ 2610 w 4467453"/>
                <a:gd name="connsiteY0-210" fmla="*/ 0 h 4564856"/>
                <a:gd name="connsiteX1-211" fmla="*/ 4467453 w 4467453"/>
                <a:gd name="connsiteY1-212" fmla="*/ 1816894 h 4564856"/>
                <a:gd name="connsiteX2-213" fmla="*/ 4465073 w 4467453"/>
                <a:gd name="connsiteY2-214" fmla="*/ 2755106 h 4564856"/>
                <a:gd name="connsiteX3-215" fmla="*/ 229 w 4467453"/>
                <a:gd name="connsiteY3-216" fmla="*/ 4564856 h 4564856"/>
                <a:gd name="connsiteX4-217" fmla="*/ 228 w 4467453"/>
                <a:gd name="connsiteY4-218" fmla="*/ 3545681 h 4564856"/>
                <a:gd name="connsiteX5-219" fmla="*/ 3278417 w 4467453"/>
                <a:gd name="connsiteY5-220" fmla="*/ 2286000 h 4564856"/>
                <a:gd name="connsiteX6-221" fmla="*/ 2610 w 4467453"/>
                <a:gd name="connsiteY6-222" fmla="*/ 1016000 h 4564856"/>
                <a:gd name="connsiteX7-223" fmla="*/ 2610 w 4467453"/>
                <a:gd name="connsiteY7-224" fmla="*/ 0 h 4564856"/>
                <a:gd name="connsiteX0-225" fmla="*/ 2610 w 4467453"/>
                <a:gd name="connsiteY0-226" fmla="*/ 0 h 4564856"/>
                <a:gd name="connsiteX1-227" fmla="*/ 4467453 w 4467453"/>
                <a:gd name="connsiteY1-228" fmla="*/ 1816894 h 4564856"/>
                <a:gd name="connsiteX2-229" fmla="*/ 4465073 w 4467453"/>
                <a:gd name="connsiteY2-230" fmla="*/ 2755106 h 4564856"/>
                <a:gd name="connsiteX3-231" fmla="*/ 229 w 4467453"/>
                <a:gd name="connsiteY3-232" fmla="*/ 4564856 h 4564856"/>
                <a:gd name="connsiteX4-233" fmla="*/ 228 w 4467453"/>
                <a:gd name="connsiteY4-234" fmla="*/ 3545681 h 4564856"/>
                <a:gd name="connsiteX5-235" fmla="*/ 3278417 w 4467453"/>
                <a:gd name="connsiteY5-236" fmla="*/ 2286000 h 4564856"/>
                <a:gd name="connsiteX6-237" fmla="*/ 2610 w 4467453"/>
                <a:gd name="connsiteY6-238" fmla="*/ 1020763 h 4564856"/>
                <a:gd name="connsiteX7-239" fmla="*/ 2610 w 4467453"/>
                <a:gd name="connsiteY7-240" fmla="*/ 0 h 4564856"/>
                <a:gd name="connsiteX0-241" fmla="*/ 2610 w 4467453"/>
                <a:gd name="connsiteY0-242" fmla="*/ 0 h 4564856"/>
                <a:gd name="connsiteX1-243" fmla="*/ 4467453 w 4467453"/>
                <a:gd name="connsiteY1-244" fmla="*/ 1816894 h 4564856"/>
                <a:gd name="connsiteX2-245" fmla="*/ 4465073 w 4467453"/>
                <a:gd name="connsiteY2-246" fmla="*/ 2755106 h 4564856"/>
                <a:gd name="connsiteX3-247" fmla="*/ 229 w 4467453"/>
                <a:gd name="connsiteY3-248" fmla="*/ 4564856 h 4564856"/>
                <a:gd name="connsiteX4-249" fmla="*/ 228 w 4467453"/>
                <a:gd name="connsiteY4-250" fmla="*/ 3545681 h 4564856"/>
                <a:gd name="connsiteX5-251" fmla="*/ 3271273 w 4467453"/>
                <a:gd name="connsiteY5-252" fmla="*/ 2288382 h 4564856"/>
                <a:gd name="connsiteX6-253" fmla="*/ 2610 w 4467453"/>
                <a:gd name="connsiteY6-254" fmla="*/ 1020763 h 4564856"/>
                <a:gd name="connsiteX7-255" fmla="*/ 2610 w 4467453"/>
                <a:gd name="connsiteY7-256" fmla="*/ 0 h 4564856"/>
                <a:gd name="connsiteX0-257" fmla="*/ 2610 w 4467453"/>
                <a:gd name="connsiteY0-258" fmla="*/ 0 h 4564856"/>
                <a:gd name="connsiteX1-259" fmla="*/ 4467453 w 4467453"/>
                <a:gd name="connsiteY1-260" fmla="*/ 1816894 h 4564856"/>
                <a:gd name="connsiteX2-261" fmla="*/ 4465073 w 4467453"/>
                <a:gd name="connsiteY2-262" fmla="*/ 2755106 h 4564856"/>
                <a:gd name="connsiteX3-263" fmla="*/ 229 w 4467453"/>
                <a:gd name="connsiteY3-264" fmla="*/ 4564856 h 4564856"/>
                <a:gd name="connsiteX4-265" fmla="*/ 228 w 4467453"/>
                <a:gd name="connsiteY4-266" fmla="*/ 3545681 h 4564856"/>
                <a:gd name="connsiteX5-267" fmla="*/ 3271273 w 4467453"/>
                <a:gd name="connsiteY5-268" fmla="*/ 2288382 h 4564856"/>
                <a:gd name="connsiteX6-269" fmla="*/ 2610 w 4467453"/>
                <a:gd name="connsiteY6-270" fmla="*/ 1020763 h 4564856"/>
                <a:gd name="connsiteX7-271" fmla="*/ 2610 w 4467453"/>
                <a:gd name="connsiteY7-272" fmla="*/ 0 h 4564856"/>
                <a:gd name="connsiteX0-273" fmla="*/ 2610 w 4465530"/>
                <a:gd name="connsiteY0-274" fmla="*/ 0 h 4564856"/>
                <a:gd name="connsiteX1-275" fmla="*/ 4465071 w 4465530"/>
                <a:gd name="connsiteY1-276" fmla="*/ 1819275 h 4564856"/>
                <a:gd name="connsiteX2-277" fmla="*/ 4465073 w 4465530"/>
                <a:gd name="connsiteY2-278" fmla="*/ 2755106 h 4564856"/>
                <a:gd name="connsiteX3-279" fmla="*/ 229 w 4465530"/>
                <a:gd name="connsiteY3-280" fmla="*/ 4564856 h 4564856"/>
                <a:gd name="connsiteX4-281" fmla="*/ 228 w 4465530"/>
                <a:gd name="connsiteY4-282" fmla="*/ 3545681 h 4564856"/>
                <a:gd name="connsiteX5-283" fmla="*/ 3271273 w 4465530"/>
                <a:gd name="connsiteY5-284" fmla="*/ 2288382 h 4564856"/>
                <a:gd name="connsiteX6-285" fmla="*/ 2610 w 4465530"/>
                <a:gd name="connsiteY6-286" fmla="*/ 1020763 h 4564856"/>
                <a:gd name="connsiteX7-287" fmla="*/ 2610 w 4465530"/>
                <a:gd name="connsiteY7-288" fmla="*/ 0 h 4564856"/>
                <a:gd name="connsiteX0-289" fmla="*/ 2610 w 4465530"/>
                <a:gd name="connsiteY0-290" fmla="*/ 0 h 4564856"/>
                <a:gd name="connsiteX1-291" fmla="*/ 4465071 w 4465530"/>
                <a:gd name="connsiteY1-292" fmla="*/ 1812131 h 4564856"/>
                <a:gd name="connsiteX2-293" fmla="*/ 4465073 w 4465530"/>
                <a:gd name="connsiteY2-294" fmla="*/ 2755106 h 4564856"/>
                <a:gd name="connsiteX3-295" fmla="*/ 229 w 4465530"/>
                <a:gd name="connsiteY3-296" fmla="*/ 4564856 h 4564856"/>
                <a:gd name="connsiteX4-297" fmla="*/ 228 w 4465530"/>
                <a:gd name="connsiteY4-298" fmla="*/ 3545681 h 4564856"/>
                <a:gd name="connsiteX5-299" fmla="*/ 3271273 w 4465530"/>
                <a:gd name="connsiteY5-300" fmla="*/ 2288382 h 4564856"/>
                <a:gd name="connsiteX6-301" fmla="*/ 2610 w 4465530"/>
                <a:gd name="connsiteY6-302" fmla="*/ 1020763 h 4564856"/>
                <a:gd name="connsiteX7-303" fmla="*/ 2610 w 4465530"/>
                <a:gd name="connsiteY7-304" fmla="*/ 0 h 4564856"/>
                <a:gd name="connsiteX0-305" fmla="*/ 2610 w 4465530"/>
                <a:gd name="connsiteY0-306" fmla="*/ 0 h 4564856"/>
                <a:gd name="connsiteX1-307" fmla="*/ 4465071 w 4465530"/>
                <a:gd name="connsiteY1-308" fmla="*/ 1812131 h 4564856"/>
                <a:gd name="connsiteX2-309" fmla="*/ 4465073 w 4465530"/>
                <a:gd name="connsiteY2-310" fmla="*/ 2755106 h 4564856"/>
                <a:gd name="connsiteX3-311" fmla="*/ 229 w 4465530"/>
                <a:gd name="connsiteY3-312" fmla="*/ 4564856 h 4564856"/>
                <a:gd name="connsiteX4-313" fmla="*/ 228 w 4465530"/>
                <a:gd name="connsiteY4-314" fmla="*/ 3545681 h 4564856"/>
                <a:gd name="connsiteX5-315" fmla="*/ 3271273 w 4465530"/>
                <a:gd name="connsiteY5-316" fmla="*/ 2288382 h 4564856"/>
                <a:gd name="connsiteX6-317" fmla="*/ 2610 w 4465530"/>
                <a:gd name="connsiteY6-318" fmla="*/ 1023145 h 4564856"/>
                <a:gd name="connsiteX7-319" fmla="*/ 2610 w 4465530"/>
                <a:gd name="connsiteY7-320" fmla="*/ 0 h 4564856"/>
                <a:gd name="connsiteX0-321" fmla="*/ 2610 w 4465530"/>
                <a:gd name="connsiteY0-322" fmla="*/ 0 h 4564856"/>
                <a:gd name="connsiteX1-323" fmla="*/ 4465071 w 4465530"/>
                <a:gd name="connsiteY1-324" fmla="*/ 1812131 h 4564856"/>
                <a:gd name="connsiteX2-325" fmla="*/ 4465073 w 4465530"/>
                <a:gd name="connsiteY2-326" fmla="*/ 2755106 h 4564856"/>
                <a:gd name="connsiteX3-327" fmla="*/ 229 w 4465530"/>
                <a:gd name="connsiteY3-328" fmla="*/ 4564856 h 4564856"/>
                <a:gd name="connsiteX4-329" fmla="*/ 228 w 4465530"/>
                <a:gd name="connsiteY4-330" fmla="*/ 3545681 h 4564856"/>
                <a:gd name="connsiteX5-331" fmla="*/ 3264129 w 4465530"/>
                <a:gd name="connsiteY5-332" fmla="*/ 2288382 h 4564856"/>
                <a:gd name="connsiteX6-333" fmla="*/ 2610 w 4465530"/>
                <a:gd name="connsiteY6-334" fmla="*/ 1023145 h 4564856"/>
                <a:gd name="connsiteX7-335" fmla="*/ 2610 w 4465530"/>
                <a:gd name="connsiteY7-336" fmla="*/ 0 h 4564856"/>
                <a:gd name="connsiteX0-337" fmla="*/ 0 w 4467986"/>
                <a:gd name="connsiteY0-338" fmla="*/ 0 h 4564856"/>
                <a:gd name="connsiteX1-339" fmla="*/ 4467527 w 4467986"/>
                <a:gd name="connsiteY1-340" fmla="*/ 1812131 h 4564856"/>
                <a:gd name="connsiteX2-341" fmla="*/ 4467529 w 4467986"/>
                <a:gd name="connsiteY2-342" fmla="*/ 2755106 h 4564856"/>
                <a:gd name="connsiteX3-343" fmla="*/ 2685 w 4467986"/>
                <a:gd name="connsiteY3-344" fmla="*/ 4564856 h 4564856"/>
                <a:gd name="connsiteX4-345" fmla="*/ 2684 w 4467986"/>
                <a:gd name="connsiteY4-346" fmla="*/ 3545681 h 4564856"/>
                <a:gd name="connsiteX5-347" fmla="*/ 3266585 w 4467986"/>
                <a:gd name="connsiteY5-348" fmla="*/ 2288382 h 4564856"/>
                <a:gd name="connsiteX6-349" fmla="*/ 5066 w 4467986"/>
                <a:gd name="connsiteY6-350" fmla="*/ 1023145 h 4564856"/>
                <a:gd name="connsiteX7-351" fmla="*/ 0 w 4467986"/>
                <a:gd name="connsiteY7-352" fmla="*/ 0 h 4564856"/>
                <a:gd name="connsiteX0-353" fmla="*/ 0 w 4467986"/>
                <a:gd name="connsiteY0-354" fmla="*/ 0 h 4564856"/>
                <a:gd name="connsiteX1-355" fmla="*/ 4467527 w 4467986"/>
                <a:gd name="connsiteY1-356" fmla="*/ 1812131 h 4564856"/>
                <a:gd name="connsiteX2-357" fmla="*/ 4467529 w 4467986"/>
                <a:gd name="connsiteY2-358" fmla="*/ 2755106 h 4564856"/>
                <a:gd name="connsiteX3-359" fmla="*/ 2685 w 4467986"/>
                <a:gd name="connsiteY3-360" fmla="*/ 4564856 h 4564856"/>
                <a:gd name="connsiteX4-361" fmla="*/ 2684 w 4467986"/>
                <a:gd name="connsiteY4-362" fmla="*/ 3545681 h 4564856"/>
                <a:gd name="connsiteX5-363" fmla="*/ 3266585 w 4467986"/>
                <a:gd name="connsiteY5-364" fmla="*/ 2288382 h 4564856"/>
                <a:gd name="connsiteX6-365" fmla="*/ 2533 w 4467986"/>
                <a:gd name="connsiteY6-366" fmla="*/ 1018079 h 4564856"/>
                <a:gd name="connsiteX7-367" fmla="*/ 0 w 4467986"/>
                <a:gd name="connsiteY7-368" fmla="*/ 0 h 4564856"/>
                <a:gd name="connsiteX0-369" fmla="*/ 0 w 4467986"/>
                <a:gd name="connsiteY0-370" fmla="*/ 0 h 4564856"/>
                <a:gd name="connsiteX1-371" fmla="*/ 4467527 w 4467986"/>
                <a:gd name="connsiteY1-372" fmla="*/ 1812131 h 4564856"/>
                <a:gd name="connsiteX2-373" fmla="*/ 4467529 w 4467986"/>
                <a:gd name="connsiteY2-374" fmla="*/ 2755106 h 4564856"/>
                <a:gd name="connsiteX3-375" fmla="*/ 2685 w 4467986"/>
                <a:gd name="connsiteY3-376" fmla="*/ 4564856 h 4564856"/>
                <a:gd name="connsiteX4-377" fmla="*/ 2684 w 4467986"/>
                <a:gd name="connsiteY4-378" fmla="*/ 3545681 h 4564856"/>
                <a:gd name="connsiteX5-379" fmla="*/ 3266585 w 4467986"/>
                <a:gd name="connsiteY5-380" fmla="*/ 2288382 h 4564856"/>
                <a:gd name="connsiteX6-381" fmla="*/ 2533 w 4467986"/>
                <a:gd name="connsiteY6-382" fmla="*/ 1023145 h 4564856"/>
                <a:gd name="connsiteX7-383" fmla="*/ 0 w 4467986"/>
                <a:gd name="connsiteY7-384" fmla="*/ 0 h 4564856"/>
                <a:gd name="connsiteX0-385" fmla="*/ 0 w 4467986"/>
                <a:gd name="connsiteY0-386" fmla="*/ 0 h 4567262"/>
                <a:gd name="connsiteX1-387" fmla="*/ 4467527 w 4467986"/>
                <a:gd name="connsiteY1-388" fmla="*/ 1814537 h 4567262"/>
                <a:gd name="connsiteX2-389" fmla="*/ 4467529 w 4467986"/>
                <a:gd name="connsiteY2-390" fmla="*/ 2757512 h 4567262"/>
                <a:gd name="connsiteX3-391" fmla="*/ 2685 w 4467986"/>
                <a:gd name="connsiteY3-392" fmla="*/ 4567262 h 4567262"/>
                <a:gd name="connsiteX4-393" fmla="*/ 2684 w 4467986"/>
                <a:gd name="connsiteY4-394" fmla="*/ 3548087 h 4567262"/>
                <a:gd name="connsiteX5-395" fmla="*/ 3266585 w 4467986"/>
                <a:gd name="connsiteY5-396" fmla="*/ 2290788 h 4567262"/>
                <a:gd name="connsiteX6-397" fmla="*/ 2533 w 4467986"/>
                <a:gd name="connsiteY6-398" fmla="*/ 1025551 h 4567262"/>
                <a:gd name="connsiteX7-399" fmla="*/ 0 w 4467986"/>
                <a:gd name="connsiteY7-400" fmla="*/ 0 h 4567262"/>
                <a:gd name="connsiteX0-401" fmla="*/ 377 w 4465956"/>
                <a:gd name="connsiteY0-402" fmla="*/ 0 h 4569668"/>
                <a:gd name="connsiteX1-403" fmla="*/ 4465497 w 4465956"/>
                <a:gd name="connsiteY1-404" fmla="*/ 1816943 h 4569668"/>
                <a:gd name="connsiteX2-405" fmla="*/ 4465499 w 4465956"/>
                <a:gd name="connsiteY2-406" fmla="*/ 2759918 h 4569668"/>
                <a:gd name="connsiteX3-407" fmla="*/ 655 w 4465956"/>
                <a:gd name="connsiteY3-408" fmla="*/ 4569668 h 4569668"/>
                <a:gd name="connsiteX4-409" fmla="*/ 654 w 4465956"/>
                <a:gd name="connsiteY4-410" fmla="*/ 3550493 h 4569668"/>
                <a:gd name="connsiteX5-411" fmla="*/ 3264555 w 4465956"/>
                <a:gd name="connsiteY5-412" fmla="*/ 2293194 h 4569668"/>
                <a:gd name="connsiteX6-413" fmla="*/ 503 w 4465956"/>
                <a:gd name="connsiteY6-414" fmla="*/ 1027957 h 4569668"/>
                <a:gd name="connsiteX7-415" fmla="*/ 377 w 4465956"/>
                <a:gd name="connsiteY7-416" fmla="*/ 0 h 4569668"/>
                <a:gd name="connsiteX0-417" fmla="*/ 377 w 4465956"/>
                <a:gd name="connsiteY0-418" fmla="*/ 0 h 4569668"/>
                <a:gd name="connsiteX1-419" fmla="*/ 4465497 w 4465956"/>
                <a:gd name="connsiteY1-420" fmla="*/ 1816943 h 4569668"/>
                <a:gd name="connsiteX2-421" fmla="*/ 4465499 w 4465956"/>
                <a:gd name="connsiteY2-422" fmla="*/ 2759918 h 4569668"/>
                <a:gd name="connsiteX3-423" fmla="*/ 655 w 4465956"/>
                <a:gd name="connsiteY3-424" fmla="*/ 4569668 h 4569668"/>
                <a:gd name="connsiteX4-425" fmla="*/ 654 w 4465956"/>
                <a:gd name="connsiteY4-426" fmla="*/ 3548111 h 4569668"/>
                <a:gd name="connsiteX5-427" fmla="*/ 3264555 w 4465956"/>
                <a:gd name="connsiteY5-428" fmla="*/ 2293194 h 4569668"/>
                <a:gd name="connsiteX6-429" fmla="*/ 503 w 4465956"/>
                <a:gd name="connsiteY6-430" fmla="*/ 1027957 h 4569668"/>
                <a:gd name="connsiteX7-431" fmla="*/ 377 w 4465956"/>
                <a:gd name="connsiteY7-432" fmla="*/ 0 h 4569668"/>
                <a:gd name="connsiteX0-433" fmla="*/ 377 w 4465956"/>
                <a:gd name="connsiteY0-434" fmla="*/ 0 h 4569668"/>
                <a:gd name="connsiteX1-435" fmla="*/ 4465497 w 4465956"/>
                <a:gd name="connsiteY1-436" fmla="*/ 1816943 h 4569668"/>
                <a:gd name="connsiteX2-437" fmla="*/ 4465499 w 4465956"/>
                <a:gd name="connsiteY2-438" fmla="*/ 2759918 h 4569668"/>
                <a:gd name="connsiteX3-439" fmla="*/ 655 w 4465956"/>
                <a:gd name="connsiteY3-440" fmla="*/ 4569668 h 4569668"/>
                <a:gd name="connsiteX4-441" fmla="*/ 654 w 4465956"/>
                <a:gd name="connsiteY4-442" fmla="*/ 3548111 h 4569668"/>
                <a:gd name="connsiteX5-443" fmla="*/ 3257411 w 4465956"/>
                <a:gd name="connsiteY5-444" fmla="*/ 2293194 h 4569668"/>
                <a:gd name="connsiteX6-445" fmla="*/ 503 w 4465956"/>
                <a:gd name="connsiteY6-446" fmla="*/ 1027957 h 4569668"/>
                <a:gd name="connsiteX7-447" fmla="*/ 377 w 4465956"/>
                <a:gd name="connsiteY7-448" fmla="*/ 0 h 45696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grpSp>
      <p:sp>
        <p:nvSpPr>
          <p:cNvPr id="16" name="正方形/長方形 15"/>
          <p:cNvSpPr/>
          <p:nvPr userDrawn="1"/>
        </p:nvSpPr>
        <p:spPr>
          <a:xfrm>
            <a:off x="3177120" y="6292696"/>
            <a:ext cx="672000" cy="480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48000" tIns="48000" rIns="48000" bIns="48000" rtlCol="0" anchor="ctr"/>
          <a:lstStyle/>
          <a:p>
            <a:pPr algn="ctr"/>
            <a:r>
              <a:rPr kumimoji="1" lang="en-US" altLang="ja-JP" sz="1465" b="1" dirty="0">
                <a:solidFill>
                  <a:srgbClr val="92D050"/>
                </a:solidFill>
                <a:effectLst>
                  <a:outerShdw blurRad="38100" dist="38100" dir="2700000" algn="tl">
                    <a:srgbClr val="000000">
                      <a:alpha val="43137"/>
                    </a:srgbClr>
                  </a:outerShdw>
                </a:effectLst>
              </a:rPr>
              <a:t>UAMS</a:t>
            </a:r>
          </a:p>
          <a:p>
            <a:pPr algn="ctr"/>
            <a:r>
              <a:rPr kumimoji="1" lang="en-US" altLang="ja-JP" sz="1465" b="1" dirty="0">
                <a:solidFill>
                  <a:srgbClr val="92D050"/>
                </a:solidFill>
                <a:effectLst>
                  <a:outerShdw blurRad="38100" dist="38100" dir="2700000" algn="tl">
                    <a:srgbClr val="000000">
                      <a:alpha val="43137"/>
                    </a:srgbClr>
                  </a:outerShdw>
                </a:effectLst>
              </a:rPr>
              <a:t>(EDEN)</a:t>
            </a:r>
            <a:endParaRPr kumimoji="1" lang="ja-JP" altLang="en-US" sz="1465" b="1" dirty="0">
              <a:solidFill>
                <a:srgbClr val="92D050"/>
              </a:solidFill>
              <a:effectLst>
                <a:outerShdw blurRad="38100" dist="38100" dir="2700000" algn="tl">
                  <a:srgbClr val="000000">
                    <a:alpha val="43137"/>
                  </a:srgbClr>
                </a:outerShdw>
              </a:effectLst>
            </a:endParaRPr>
          </a:p>
        </p:txBody>
      </p:sp>
      <p:sp>
        <p:nvSpPr>
          <p:cNvPr id="17" name="Rechteck 6"/>
          <p:cNvSpPr/>
          <p:nvPr userDrawn="1"/>
        </p:nvSpPr>
        <p:spPr>
          <a:xfrm>
            <a:off x="7453589" y="6375861"/>
            <a:ext cx="4608000" cy="384000"/>
          </a:xfrm>
          <a:prstGeom prst="rect">
            <a:avLst/>
          </a:prstGeom>
        </p:spPr>
        <p:txBody>
          <a:bodyPr vert="horz" wrap="none" lIns="0" tIns="0" rIns="0" bIns="0" anchor="ctr" anchorCtr="0">
            <a:noAutofit/>
          </a:bodyPr>
          <a:lstStyle/>
          <a:p>
            <a:pPr algn="r"/>
            <a:r>
              <a:rPr lang="en-AU" sz="1200" kern="1200" dirty="0">
                <a:solidFill>
                  <a:schemeClr val="tx1"/>
                </a:solidFill>
                <a:latin typeface="+mn-ea"/>
                <a:ea typeface="+mn-ea"/>
                <a:cs typeface="Calibri" panose="020F0502020204030204" pitchFamily="34" charset="0"/>
              </a:rPr>
              <a:t>Copyright © 2019 Accenture. All rights reserved.</a:t>
            </a:r>
            <a:r>
              <a:rPr lang="ja-JP" altLang="en-US" sz="1200" kern="1200" dirty="0">
                <a:solidFill>
                  <a:schemeClr val="tx1"/>
                </a:solidFill>
                <a:latin typeface="+mn-ea"/>
                <a:ea typeface="+mn-ea"/>
                <a:cs typeface="Calibri" panose="020F0502020204030204" pitchFamily="34" charset="0"/>
              </a:rPr>
              <a:t>  </a:t>
            </a:r>
            <a:r>
              <a:rPr lang="en-US" altLang="ja-JP" sz="1200" kern="1200" dirty="0">
                <a:solidFill>
                  <a:schemeClr val="tx1"/>
                </a:solidFill>
                <a:latin typeface="+mn-ea"/>
                <a:ea typeface="+mn-ea"/>
                <a:cs typeface="Calibri" panose="020F0502020204030204" pitchFamily="34" charset="0"/>
              </a:rPr>
              <a:t>Page </a:t>
            </a:r>
            <a:endParaRPr lang="en-AU" sz="1200" kern="1200" dirty="0">
              <a:solidFill>
                <a:schemeClr val="tx1"/>
              </a:solidFill>
              <a:latin typeface="+mn-ea"/>
              <a:ea typeface="+mn-ea"/>
              <a:cs typeface="Calibri" panose="020F0502020204030204" pitchFamily="34" charset="0"/>
            </a:endParaRPr>
          </a:p>
          <a:p>
            <a:pPr algn="r"/>
            <a:r>
              <a:rPr lang="en-US" sz="1200" kern="1200" dirty="0">
                <a:solidFill>
                  <a:schemeClr val="tx1"/>
                </a:solidFill>
                <a:latin typeface="+mn-ea"/>
                <a:ea typeface="+mn-ea"/>
                <a:cs typeface="Calibri" panose="020F0502020204030204" pitchFamily="34" charset="0"/>
              </a:rPr>
              <a:t>Transfer is strictly prohibited as it is not an official template.  &lt;      &gt;</a:t>
            </a:r>
            <a:endParaRPr lang="en-AU" sz="1200" kern="1200" dirty="0">
              <a:solidFill>
                <a:schemeClr val="tx1"/>
              </a:solidFill>
              <a:latin typeface="+mn-ea"/>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lgn="l" defTabSz="1734820" rtl="0" eaLnBrk="1" latinLnBrk="0" hangingPunct="1">
        <a:lnSpc>
          <a:spcPct val="80000"/>
        </a:lnSpc>
        <a:spcBef>
          <a:spcPct val="0"/>
        </a:spcBef>
        <a:buNone/>
        <a:defRPr sz="2665" b="0" i="0" kern="1200" cap="none" spc="-133" baseline="0">
          <a:solidFill>
            <a:schemeClr val="bg2"/>
          </a:solidFill>
          <a:latin typeface="+mj-lt"/>
          <a:ea typeface="Arial Black" panose="020B0A04020102020204" charset="0"/>
          <a:cs typeface="Arial Black" panose="020B0A04020102020204" charset="0"/>
        </a:defRPr>
      </a:lvl1pPr>
    </p:titleStyle>
    <p:bodyStyle>
      <a:lvl1pPr marL="192405" indent="-182880" algn="l" defTabSz="1734820" rtl="0" eaLnBrk="1" latinLnBrk="0" hangingPunct="1">
        <a:lnSpc>
          <a:spcPct val="100000"/>
        </a:lnSpc>
        <a:spcBef>
          <a:spcPts val="0"/>
        </a:spcBef>
        <a:buFont typeface="Arial" panose="020B0604020202020204" pitchFamily="34" charset="0"/>
        <a:buChar char="•"/>
        <a:defRPr lang="en-US" sz="2135" b="0" i="0" kern="1200" cap="none" baseline="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438785" indent="-182880" algn="l" defTabSz="1734820" rtl="0" eaLnBrk="1" latinLnBrk="0" hangingPunct="1">
        <a:lnSpc>
          <a:spcPct val="100000"/>
        </a:lnSpc>
        <a:spcBef>
          <a:spcPts val="0"/>
        </a:spcBef>
        <a:buSzPct val="90000"/>
        <a:buFont typeface="Courier New" panose="02070309020205020404" pitchFamily="49" charset="0"/>
        <a:buChar char="o"/>
        <a:defRPr lang="en-US" sz="2135" b="0" i="0" kern="1200" cap="none" baseline="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682625" indent="-182880" algn="l" defTabSz="1734820" rtl="0" eaLnBrk="1" latinLnBrk="0" hangingPunct="1">
        <a:lnSpc>
          <a:spcPct val="100000"/>
        </a:lnSpc>
        <a:spcBef>
          <a:spcPts val="0"/>
        </a:spcBef>
        <a:buSzPct val="80000"/>
        <a:buFont typeface="Calibri" panose="020F0502020204030204" pitchFamily="34" charset="0"/>
        <a:buChar char="—"/>
        <a:defRPr lang="en-US" sz="2135" b="0" i="0" kern="1200" cap="none" baseline="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926465" indent="-182880" algn="l" defTabSz="1734820" rtl="0" eaLnBrk="1" latinLnBrk="0" hangingPunct="1">
        <a:lnSpc>
          <a:spcPct val="100000"/>
        </a:lnSpc>
        <a:spcBef>
          <a:spcPts val="0"/>
        </a:spcBef>
        <a:buSzPct val="80000"/>
        <a:buFont typeface="Arial" panose="020B0604020202020204" pitchFamily="34" charset="0"/>
        <a:buChar char="•"/>
        <a:defRPr sz="2135" b="0" i="0" kern="1200" cap="none" baseline="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1170305" indent="-182880" algn="l" defTabSz="1734820" rtl="0" eaLnBrk="1" latinLnBrk="0" hangingPunct="1">
        <a:lnSpc>
          <a:spcPct val="100000"/>
        </a:lnSpc>
        <a:spcBef>
          <a:spcPts val="0"/>
        </a:spcBef>
        <a:buSzPct val="80000"/>
        <a:buFont typeface="Courier New" panose="02070309020205020404" pitchFamily="49" charset="0"/>
        <a:buChar char="o"/>
        <a:defRPr sz="2135" b="0" i="0" kern="1200" cap="none" baseline="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487680" indent="-182245" algn="l" defTabSz="1734820" rtl="0" eaLnBrk="1" latinLnBrk="0" hangingPunct="1">
        <a:lnSpc>
          <a:spcPct val="100000"/>
        </a:lnSpc>
        <a:spcBef>
          <a:spcPts val="800"/>
        </a:spcBef>
        <a:buFont typeface="Arial" panose="020B0604020202020204" pitchFamily="34" charset="0"/>
        <a:buChar char="•"/>
        <a:defRPr sz="2135" b="0" i="0" kern="1200" cap="none" baseline="0">
          <a:solidFill>
            <a:schemeClr val="tx1"/>
          </a:solidFill>
          <a:latin typeface="+mn-lt"/>
          <a:ea typeface="Arial Bold" charset="0"/>
          <a:cs typeface="Arial Bold" charset="0"/>
        </a:defRPr>
      </a:lvl6pPr>
      <a:lvl7pPr marL="0" indent="0" algn="l" defTabSz="1734820" rtl="0" eaLnBrk="1" latinLnBrk="0" hangingPunct="1">
        <a:lnSpc>
          <a:spcPct val="90000"/>
        </a:lnSpc>
        <a:spcBef>
          <a:spcPts val="800"/>
        </a:spcBef>
        <a:buFont typeface="Arial" panose="020B0604020202020204" pitchFamily="34" charset="0"/>
        <a:buNone/>
        <a:defRPr sz="1865" b="1" i="0" kern="1200" cap="none" baseline="0">
          <a:solidFill>
            <a:schemeClr val="tx1"/>
          </a:solidFill>
          <a:latin typeface="+mn-lt"/>
          <a:ea typeface="Arial Bold" charset="0"/>
          <a:cs typeface="Arial Bold" charset="0"/>
        </a:defRPr>
      </a:lvl7pPr>
      <a:lvl8pPr marL="0" indent="0" algn="l" defTabSz="1734820" rtl="0" eaLnBrk="1" latinLnBrk="0" hangingPunct="1">
        <a:lnSpc>
          <a:spcPct val="90000"/>
        </a:lnSpc>
        <a:spcBef>
          <a:spcPts val="800"/>
        </a:spcBef>
        <a:buFont typeface="Arial" panose="020B0604020202020204" pitchFamily="34" charset="0"/>
        <a:buNone/>
        <a:defRPr sz="1865" b="0" i="0" kern="1200" cap="none" baseline="0">
          <a:solidFill>
            <a:schemeClr val="tx1"/>
          </a:solidFill>
          <a:latin typeface="+mn-lt"/>
          <a:ea typeface="Arial Bold" charset="0"/>
          <a:cs typeface="Arial Bold" charset="0"/>
        </a:defRPr>
      </a:lvl8pPr>
      <a:lvl9pPr marL="192405" indent="-192405" algn="l" defTabSz="1734820" rtl="0" eaLnBrk="1" latinLnBrk="0" hangingPunct="1">
        <a:lnSpc>
          <a:spcPct val="90000"/>
        </a:lnSpc>
        <a:spcBef>
          <a:spcPts val="800"/>
        </a:spcBef>
        <a:buFont typeface="Arial" panose="020B0604020202020204" pitchFamily="34" charset="0"/>
        <a:buChar char="•"/>
        <a:defRPr sz="1865" b="0" i="0" kern="1200" cap="none" baseline="0">
          <a:solidFill>
            <a:schemeClr val="tx1"/>
          </a:solidFill>
          <a:latin typeface="+mn-lt"/>
          <a:ea typeface="Arial Black" panose="020B0A04020102020204" charset="0"/>
          <a:cs typeface="Arial Black" panose="020B0A04020102020204" charset="0"/>
        </a:defRPr>
      </a:lvl9pPr>
    </p:bodyStyle>
    <p:otherStyle>
      <a:defPPr>
        <a:defRPr lang="en-US"/>
      </a:defPPr>
      <a:lvl1pPr marL="0" algn="l" defTabSz="1734820" rtl="0" eaLnBrk="1" latinLnBrk="0" hangingPunct="1">
        <a:defRPr sz="3465" kern="1200">
          <a:solidFill>
            <a:schemeClr val="tx1"/>
          </a:solidFill>
          <a:latin typeface="+mn-lt"/>
          <a:ea typeface="+mn-ea"/>
          <a:cs typeface="+mn-cs"/>
        </a:defRPr>
      </a:lvl1pPr>
      <a:lvl2pPr marL="867410" algn="l" defTabSz="1734820" rtl="0" eaLnBrk="1" latinLnBrk="0" hangingPunct="1">
        <a:defRPr sz="3465" kern="1200">
          <a:solidFill>
            <a:schemeClr val="tx1"/>
          </a:solidFill>
          <a:latin typeface="+mn-lt"/>
          <a:ea typeface="+mn-ea"/>
          <a:cs typeface="+mn-cs"/>
        </a:defRPr>
      </a:lvl2pPr>
      <a:lvl3pPr marL="1734820" algn="l" defTabSz="1734820" rtl="0" eaLnBrk="1" latinLnBrk="0" hangingPunct="1">
        <a:defRPr sz="3465" kern="1200">
          <a:solidFill>
            <a:schemeClr val="tx1"/>
          </a:solidFill>
          <a:latin typeface="+mn-lt"/>
          <a:ea typeface="+mn-ea"/>
          <a:cs typeface="+mn-cs"/>
        </a:defRPr>
      </a:lvl3pPr>
      <a:lvl4pPr marL="2602230" algn="l" defTabSz="1734820" rtl="0" eaLnBrk="1" latinLnBrk="0" hangingPunct="1">
        <a:defRPr sz="3465" kern="1200">
          <a:solidFill>
            <a:schemeClr val="tx1"/>
          </a:solidFill>
          <a:latin typeface="+mn-lt"/>
          <a:ea typeface="+mn-ea"/>
          <a:cs typeface="+mn-cs"/>
        </a:defRPr>
      </a:lvl4pPr>
      <a:lvl5pPr marL="3469005" algn="l" defTabSz="1734820" rtl="0" eaLnBrk="1" latinLnBrk="0" hangingPunct="1">
        <a:defRPr sz="3465" kern="1200">
          <a:solidFill>
            <a:schemeClr val="tx1"/>
          </a:solidFill>
          <a:latin typeface="+mn-lt"/>
          <a:ea typeface="+mn-ea"/>
          <a:cs typeface="+mn-cs"/>
        </a:defRPr>
      </a:lvl5pPr>
      <a:lvl6pPr marL="4336415" algn="l" defTabSz="1734820" rtl="0" eaLnBrk="1" latinLnBrk="0" hangingPunct="1">
        <a:defRPr sz="3465" kern="1200">
          <a:solidFill>
            <a:schemeClr val="tx1"/>
          </a:solidFill>
          <a:latin typeface="+mn-lt"/>
          <a:ea typeface="+mn-ea"/>
          <a:cs typeface="+mn-cs"/>
        </a:defRPr>
      </a:lvl6pPr>
      <a:lvl7pPr marL="5203825" algn="l" defTabSz="1734820" rtl="0" eaLnBrk="1" latinLnBrk="0" hangingPunct="1">
        <a:defRPr sz="3465" kern="1200">
          <a:solidFill>
            <a:schemeClr val="tx1"/>
          </a:solidFill>
          <a:latin typeface="+mn-lt"/>
          <a:ea typeface="+mn-ea"/>
          <a:cs typeface="+mn-cs"/>
        </a:defRPr>
      </a:lvl7pPr>
      <a:lvl8pPr marL="6071235" algn="l" defTabSz="1734820" rtl="0" eaLnBrk="1" latinLnBrk="0" hangingPunct="1">
        <a:defRPr sz="3465" kern="1200">
          <a:solidFill>
            <a:schemeClr val="tx1"/>
          </a:solidFill>
          <a:latin typeface="+mn-lt"/>
          <a:ea typeface="+mn-ea"/>
          <a:cs typeface="+mn-cs"/>
        </a:defRPr>
      </a:lvl8pPr>
      <a:lvl9pPr marL="6938645" algn="l" defTabSz="1734820" rtl="0" eaLnBrk="1" latinLnBrk="0" hangingPunct="1">
        <a:defRPr sz="34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altLang="zh-CN" dirty="0"/>
              <a:t>K2 China Tickets Analysis</a:t>
            </a:r>
            <a:br>
              <a:rPr lang="en-US" altLang="zh-CN" dirty="0"/>
            </a:br>
            <a:r>
              <a:rPr lang="en-US" altLang="zh-CN" sz="2400" dirty="0"/>
              <a:t>                    -Automation Use Cases</a:t>
            </a:r>
            <a:endParaRPr lang="en-US" dirty="0"/>
          </a:p>
        </p:txBody>
      </p:sp>
      <p:sp>
        <p:nvSpPr>
          <p:cNvPr id="13" name="Text Placeholder 12"/>
          <p:cNvSpPr>
            <a:spLocks noGrp="1"/>
          </p:cNvSpPr>
          <p:nvPr>
            <p:ph type="body" sz="quarter" idx="13"/>
          </p:nvPr>
        </p:nvSpPr>
        <p:spPr>
          <a:xfrm>
            <a:off x="978228" y="5228307"/>
            <a:ext cx="7518037" cy="288925"/>
          </a:xfrm>
        </p:spPr>
        <p:txBody>
          <a:bodyPr/>
          <a:lstStyle/>
          <a:p>
            <a:r>
              <a:rPr lang="en-US" altLang="ja-JP" dirty="0"/>
              <a:t>2020/03/</a:t>
            </a:r>
            <a:r>
              <a:rPr lang="en-US" altLang="zh-CN" dirty="0"/>
              <a:t>20</a:t>
            </a:r>
            <a:endParaRPr lang="en-US" dirty="0"/>
          </a:p>
        </p:txBody>
      </p:sp>
      <p:pic>
        <p:nvPicPr>
          <p:cNvPr id="5" name="Picture Placeholder 4"/>
          <p:cNvPicPr>
            <a:picLocks noGrp="1" noChangeAspect="1"/>
          </p:cNvPicPr>
          <p:nvPr>
            <p:ph type="pic" sz="quarter" idx="17"/>
          </p:nvPr>
        </p:nvPicPr>
        <p:blipFill>
          <a:blip r:embed="rId3" cstate="screen"/>
          <a:srcRect/>
          <a:stretch>
            <a:fillRect/>
          </a:stretch>
        </p:blipFill>
        <p:spPr>
          <a:xfrm>
            <a:off x="0" y="0"/>
            <a:ext cx="12192000" cy="3429000"/>
          </a:xfrm>
        </p:spPr>
      </p:pic>
      <p:sp>
        <p:nvSpPr>
          <p:cNvPr id="4" name="Footer Placeholder 3"/>
          <p:cNvSpPr>
            <a:spLocks noGrp="1"/>
          </p:cNvSpPr>
          <p:nvPr>
            <p:ph type="ftr" sz="quarter" idx="18"/>
          </p:nvPr>
        </p:nvSpPr>
        <p:spPr/>
        <p:txBody>
          <a:bodyPr/>
          <a:lstStyle/>
          <a:p>
            <a:r>
              <a:rPr lang="en-US" altLang="ja-JP" dirty="0"/>
              <a:t>Confidential - for internal use only</a:t>
            </a:r>
            <a:endParaRPr lang="ja-JP" altLang="en-US" dirty="0"/>
          </a:p>
        </p:txBody>
      </p:sp>
      <p:pic>
        <p:nvPicPr>
          <p:cNvPr id="9" name="Picture 8"/>
          <p:cNvPicPr>
            <a:picLocks noChangeAspect="1"/>
          </p:cNvPicPr>
          <p:nvPr/>
        </p:nvPicPr>
        <p:blipFill>
          <a:blip r:embed="rId4" cstate="screen"/>
          <a:stretch>
            <a:fillRect/>
          </a:stretch>
        </p:blipFill>
        <p:spPr>
          <a:xfrm>
            <a:off x="9303762" y="6061528"/>
            <a:ext cx="1876857" cy="1085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16469" y="776255"/>
            <a:ext cx="11081087" cy="460375"/>
          </a:xfrm>
          <a:prstGeom prst="rect">
            <a:avLst/>
          </a:prstGeom>
        </p:spPr>
        <p:txBody>
          <a:bodyPr wrap="square">
            <a:spAutoFit/>
          </a:bodyPr>
          <a:lstStyle/>
          <a:p>
            <a:r>
              <a:rPr lang="en-US" altLang="ja-JP" sz="2400" dirty="0">
                <a:solidFill>
                  <a:srgbClr val="000000"/>
                </a:solidFill>
                <a:latin typeface="Meiryo UI" panose="020B0604030504040204" pitchFamily="34" charset="-128"/>
                <a:ea typeface="Meiryo UI" panose="020B0604030504040204" pitchFamily="34" charset="-128"/>
              </a:rPr>
              <a:t>Pattern 3: Redirect of payment authority</a:t>
            </a:r>
          </a:p>
        </p:txBody>
      </p:sp>
      <p:grpSp>
        <p:nvGrpSpPr>
          <p:cNvPr id="4" name="グループ化 3"/>
          <p:cNvGrpSpPr/>
          <p:nvPr/>
        </p:nvGrpSpPr>
        <p:grpSpPr>
          <a:xfrm>
            <a:off x="1217728" y="1997455"/>
            <a:ext cx="9325565" cy="2495349"/>
            <a:chOff x="1825839" y="1618910"/>
            <a:chExt cx="8692831" cy="2317961"/>
          </a:xfrm>
        </p:grpSpPr>
        <p:sp>
          <p:nvSpPr>
            <p:cNvPr id="5" name="正方形/長方形 4"/>
            <p:cNvSpPr/>
            <p:nvPr/>
          </p:nvSpPr>
          <p:spPr>
            <a:xfrm>
              <a:off x="4024270" y="1632871"/>
              <a:ext cx="4942426" cy="2304000"/>
            </a:xfrm>
            <a:prstGeom prst="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21920" tIns="60960" rIns="121920" bIns="60960" numCol="1" spcCol="0" rtlCol="0" fromWordArt="0" anchor="t" anchorCtr="0" forceAA="0" compatLnSpc="1">
              <a:noAutofit/>
            </a:bodyPr>
            <a:lstStyle/>
            <a:p>
              <a:r>
                <a:rPr lang="en-US" altLang="ja-JP" sz="1335" u="sng" dirty="0">
                  <a:latin typeface="Meiryo UI" panose="020B0604030504040204" pitchFamily="34" charset="-128"/>
                  <a:ea typeface="Meiryo UI" panose="020B0604030504040204" pitchFamily="34" charset="-128"/>
                  <a:cs typeface="Meiryo UI" panose="020B0604030504040204" pitchFamily="34" charset="-128"/>
                </a:rPr>
                <a:t>K2</a:t>
              </a:r>
              <a:r>
                <a:rPr lang="ja-JP" altLang="en-US" sz="1335" u="sng" dirty="0">
                  <a:latin typeface="Meiryo UI" panose="020B0604030504040204" pitchFamily="34" charset="-128"/>
                  <a:ea typeface="Meiryo UI" panose="020B0604030504040204" pitchFamily="34" charset="-128"/>
                  <a:cs typeface="Meiryo UI" panose="020B0604030504040204" pitchFamily="34" charset="-128"/>
                </a:rPr>
                <a:t> </a:t>
              </a:r>
              <a:r>
                <a:rPr lang="en-US" altLang="ja-JP" sz="1335" u="sng" dirty="0">
                  <a:latin typeface="Meiryo UI" panose="020B0604030504040204" pitchFamily="34" charset="-128"/>
                  <a:ea typeface="Meiryo UI" panose="020B0604030504040204" pitchFamily="34" charset="-128"/>
                  <a:cs typeface="Meiryo UI" panose="020B0604030504040204" pitchFamily="34" charset="-128"/>
                </a:rPr>
                <a:t>Team</a:t>
              </a:r>
              <a:endParaRPr lang="ja-JP" altLang="en-US" sz="1335" u="sng"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6" name="正方形/長方形 5"/>
            <p:cNvSpPr/>
            <p:nvPr/>
          </p:nvSpPr>
          <p:spPr>
            <a:xfrm>
              <a:off x="2503367" y="1632871"/>
              <a:ext cx="1421719" cy="2304000"/>
            </a:xfrm>
            <a:prstGeom prst="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21920" tIns="60960" rIns="121920" bIns="60960" numCol="1" spcCol="0" rtlCol="0" fromWordArt="0" anchor="t" anchorCtr="0" forceAA="0" compatLnSpc="1">
              <a:noAutofit/>
            </a:bodyPr>
            <a:lstStyle/>
            <a:p>
              <a:pPr algn="ctr"/>
              <a:endParaRPr lang="ja-JP" altLang="en-US" sz="1335" u="sng" dirty="0">
                <a:latin typeface="Meiryo UI" panose="020B0604030504040204" pitchFamily="34" charset="-128"/>
                <a:ea typeface="Meiryo UI" panose="020B0604030504040204" pitchFamily="34" charset="-128"/>
                <a:cs typeface="Meiryo UI" panose="020B0604030504040204" pitchFamily="34" charset="-128"/>
              </a:endParaRPr>
            </a:p>
            <a:p>
              <a:pPr algn="ctr"/>
              <a:endParaRPr lang="ja-JP" altLang="en-US" sz="1335" u="sng"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正方形/長方形 6"/>
            <p:cNvSpPr/>
            <p:nvPr/>
          </p:nvSpPr>
          <p:spPr>
            <a:xfrm>
              <a:off x="1825839" y="1632871"/>
              <a:ext cx="576000" cy="2304000"/>
            </a:xfrm>
            <a:prstGeom prst="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21920" tIns="60960" rIns="121920" bIns="60960" numCol="1" spcCol="0" rtlCol="0" fromWordArt="0" anchor="ctr" anchorCtr="0" forceAA="0" compatLnSpc="1">
              <a:noAutofit/>
            </a:bodyPr>
            <a:lstStyle/>
            <a:p>
              <a:pPr algn="ctr"/>
              <a:r>
                <a:rPr lang="en-US" altLang="ja-JP" sz="1335" dirty="0">
                  <a:latin typeface="Meiryo UI" panose="020B0604030504040204" pitchFamily="34" charset="-128"/>
                  <a:ea typeface="Meiryo UI" panose="020B0604030504040204" pitchFamily="34" charset="-128"/>
                  <a:cs typeface="Meiryo UI" panose="020B0604030504040204" pitchFamily="34" charset="-128"/>
                </a:rPr>
                <a:t>ASIS</a:t>
              </a:r>
              <a:endParaRPr lang="ja-JP" altLang="en-US" sz="1335"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9" name="角丸四角形 15"/>
            <p:cNvSpPr/>
            <p:nvPr/>
          </p:nvSpPr>
          <p:spPr>
            <a:xfrm>
              <a:off x="2898824" y="2136355"/>
              <a:ext cx="722285" cy="362727"/>
            </a:xfrm>
            <a:prstGeom prst="round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ja-JP" sz="800" dirty="0">
                  <a:latin typeface="Meiryo UI" panose="020B0604030504040204" pitchFamily="34" charset="-128"/>
                  <a:ea typeface="Meiryo UI" panose="020B0604030504040204" pitchFamily="34" charset="-128"/>
                  <a:cs typeface="Meiryo UI" panose="020B0604030504040204" pitchFamily="34" charset="-128"/>
                </a:rPr>
                <a:t>O</a:t>
              </a:r>
              <a:r>
                <a:rPr lang="ja-JP" altLang="en-US" sz="800" dirty="0">
                  <a:latin typeface="Meiryo UI" panose="020B0604030504040204" pitchFamily="34" charset="-128"/>
                  <a:ea typeface="Meiryo UI" panose="020B0604030504040204" pitchFamily="34" charset="-128"/>
                  <a:cs typeface="Meiryo UI" panose="020B0604030504040204" pitchFamily="34" charset="-128"/>
                </a:rPr>
                <a:t>riginal </a:t>
              </a:r>
              <a:r>
                <a:rPr lang="en-US" altLang="ja-JP" sz="800" dirty="0">
                  <a:latin typeface="Meiryo UI" panose="020B0604030504040204" pitchFamily="34" charset="-128"/>
                  <a:ea typeface="Meiryo UI" panose="020B0604030504040204" pitchFamily="34" charset="-128"/>
                  <a:cs typeface="Meiryo UI" panose="020B0604030504040204" pitchFamily="34" charset="-128"/>
                </a:rPr>
                <a:t>A</a:t>
              </a:r>
              <a:r>
                <a:rPr lang="ja-JP" altLang="en-US" sz="800" dirty="0">
                  <a:latin typeface="Meiryo UI" panose="020B0604030504040204" pitchFamily="34" charset="-128"/>
                  <a:ea typeface="Meiryo UI" panose="020B0604030504040204" pitchFamily="34" charset="-128"/>
                  <a:cs typeface="Meiryo UI" panose="020B0604030504040204" pitchFamily="34" charset="-128"/>
                </a:rPr>
                <a:t>pplicant</a:t>
              </a:r>
            </a:p>
          </p:txBody>
        </p:sp>
        <p:cxnSp>
          <p:nvCxnSpPr>
            <p:cNvPr id="11" name="直線矢印コネクタ 10"/>
            <p:cNvCxnSpPr/>
            <p:nvPr/>
          </p:nvCxnSpPr>
          <p:spPr>
            <a:xfrm>
              <a:off x="3447739" y="2636476"/>
              <a:ext cx="741198" cy="870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H="1">
              <a:off x="4762521" y="2857385"/>
              <a:ext cx="1279130" cy="13527"/>
            </a:xfrm>
            <a:prstGeom prst="straightConnector1">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9076487" y="1618910"/>
              <a:ext cx="1442183" cy="2304000"/>
            </a:xfrm>
            <a:prstGeom prst="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21920" tIns="60960" rIns="121920" bIns="60960" numCol="1" spcCol="0" rtlCol="0" fromWordArt="0" anchor="t" anchorCtr="0" forceAA="0" compatLnSpc="1">
              <a:noAutofit/>
            </a:bodyPr>
            <a:lstStyle/>
            <a:p>
              <a:pPr algn="ctr"/>
              <a:endParaRPr lang="ja-JP" altLang="en-US" sz="1335" u="sng" dirty="0">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24" name="直線矢印コネクタ 23"/>
            <p:cNvCxnSpPr/>
            <p:nvPr/>
          </p:nvCxnSpPr>
          <p:spPr>
            <a:xfrm flipH="1" flipV="1">
              <a:off x="8453707" y="2276203"/>
              <a:ext cx="907407" cy="538709"/>
            </a:xfrm>
            <a:prstGeom prst="straightConnector1">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14" descr="ICON_Person_Orange_Q408.png"/>
            <p:cNvPicPr>
              <a:picLocks noChangeAspect="1"/>
            </p:cNvPicPr>
            <p:nvPr/>
          </p:nvPicPr>
          <p:blipFill>
            <a:blip r:embed="rId2"/>
            <a:srcRect/>
            <a:stretch>
              <a:fillRect/>
            </a:stretch>
          </p:blipFill>
          <p:spPr bwMode="auto">
            <a:xfrm>
              <a:off x="9408616" y="2709924"/>
              <a:ext cx="253500" cy="439433"/>
            </a:xfrm>
            <a:prstGeom prst="rect">
              <a:avLst/>
            </a:prstGeom>
            <a:noFill/>
            <a:ln w="9525">
              <a:noFill/>
              <a:miter lim="800000"/>
              <a:headEnd/>
              <a:tailEnd/>
            </a:ln>
          </p:spPr>
        </p:pic>
        <p:pic>
          <p:nvPicPr>
            <p:cNvPr id="35" name="Picture 27" descr="MC900433941"/>
            <p:cNvPicPr>
              <a:picLocks noChangeAspect="1" noChangeArrowheads="1"/>
            </p:cNvPicPr>
            <p:nvPr/>
          </p:nvPicPr>
          <p:blipFill>
            <a:blip r:embed="rId3" cstate="screen"/>
            <a:srcRect/>
            <a:stretch>
              <a:fillRect/>
            </a:stretch>
          </p:blipFill>
          <p:spPr bwMode="auto">
            <a:xfrm>
              <a:off x="7938116" y="1878589"/>
              <a:ext cx="5048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27" descr="MC900433941"/>
            <p:cNvPicPr>
              <a:picLocks noChangeAspect="1" noChangeArrowheads="1"/>
            </p:cNvPicPr>
            <p:nvPr/>
          </p:nvPicPr>
          <p:blipFill>
            <a:blip r:embed="rId3" cstate="screen"/>
            <a:srcRect/>
            <a:stretch>
              <a:fillRect/>
            </a:stretch>
          </p:blipFill>
          <p:spPr bwMode="auto">
            <a:xfrm>
              <a:off x="4265562" y="2316286"/>
              <a:ext cx="5048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95" descr="10"/>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745388" y="2335312"/>
              <a:ext cx="253461" cy="1451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10" descr="ICON_Person_Q308"/>
            <p:cNvPicPr>
              <a:picLocks noChangeAspect="1" noChangeArrowheads="1"/>
            </p:cNvPicPr>
            <p:nvPr/>
          </p:nvPicPr>
          <p:blipFill>
            <a:blip r:embed="rId5"/>
            <a:srcRect/>
            <a:stretch>
              <a:fillRect/>
            </a:stretch>
          </p:blipFill>
          <p:spPr bwMode="auto">
            <a:xfrm>
              <a:off x="3166242" y="2547355"/>
              <a:ext cx="253500" cy="432000"/>
            </a:xfrm>
            <a:prstGeom prst="rect">
              <a:avLst/>
            </a:prstGeom>
            <a:noFill/>
            <a:ln w="9525">
              <a:noFill/>
              <a:miter lim="800000"/>
              <a:headEnd/>
              <a:tailEnd/>
            </a:ln>
          </p:spPr>
        </p:pic>
        <p:sp>
          <p:nvSpPr>
            <p:cNvPr id="53" name="角丸四角形 15"/>
            <p:cNvSpPr/>
            <p:nvPr/>
          </p:nvSpPr>
          <p:spPr>
            <a:xfrm>
              <a:off x="9257496" y="2346688"/>
              <a:ext cx="907408" cy="267557"/>
            </a:xfrm>
            <a:prstGeom prst="round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sz="800" dirty="0">
                  <a:latin typeface="Meiryo UI" panose="020B0604030504040204" pitchFamily="34" charset="-128"/>
                  <a:ea typeface="Meiryo UI" panose="020B0604030504040204" pitchFamily="34" charset="-128"/>
                  <a:cs typeface="Meiryo UI" panose="020B0604030504040204" pitchFamily="34" charset="-128"/>
                </a:rPr>
                <a:t>N</a:t>
              </a:r>
              <a:r>
                <a:rPr sz="800" dirty="0">
                  <a:latin typeface="Meiryo UI" panose="020B0604030504040204" pitchFamily="34" charset="-128"/>
                  <a:ea typeface="Meiryo UI" panose="020B0604030504040204" pitchFamily="34" charset="-128"/>
                  <a:cs typeface="Meiryo UI" panose="020B0604030504040204" pitchFamily="34" charset="-128"/>
                </a:rPr>
                <a:t>ew </a:t>
              </a:r>
              <a:r>
                <a:rPr lang="en-US" sz="800" dirty="0">
                  <a:latin typeface="Meiryo UI" panose="020B0604030504040204" pitchFamily="34" charset="-128"/>
                  <a:ea typeface="Meiryo UI" panose="020B0604030504040204" pitchFamily="34" charset="-128"/>
                  <a:cs typeface="Meiryo UI" panose="020B0604030504040204" pitchFamily="34" charset="-128"/>
                </a:rPr>
                <a:t>O</a:t>
              </a:r>
              <a:r>
                <a:rPr sz="800" dirty="0">
                  <a:latin typeface="Meiryo UI" panose="020B0604030504040204" pitchFamily="34" charset="-128"/>
                  <a:ea typeface="Meiryo UI" panose="020B0604030504040204" pitchFamily="34" charset="-128"/>
                  <a:cs typeface="Meiryo UI" panose="020B0604030504040204" pitchFamily="34" charset="-128"/>
                </a:rPr>
                <a:t>perator</a:t>
              </a:r>
            </a:p>
          </p:txBody>
        </p:sp>
        <p:cxnSp>
          <p:nvCxnSpPr>
            <p:cNvPr id="77" name="直線矢印コネクタ 11"/>
            <p:cNvCxnSpPr/>
            <p:nvPr/>
          </p:nvCxnSpPr>
          <p:spPr>
            <a:xfrm flipH="1" flipV="1">
              <a:off x="7437978" y="2203360"/>
              <a:ext cx="478268" cy="9549"/>
            </a:xfrm>
            <a:prstGeom prst="straightConnector1">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7" name="Title 2"/>
          <p:cNvSpPr>
            <a:spLocks noGrp="1"/>
          </p:cNvSpPr>
          <p:nvPr>
            <p:ph type="title"/>
          </p:nvPr>
        </p:nvSpPr>
        <p:spPr>
          <a:xfrm>
            <a:off x="345018" y="332077"/>
            <a:ext cx="10727601" cy="423828"/>
          </a:xfrm>
        </p:spPr>
        <p:txBody>
          <a:bodyPr/>
          <a:lstStyle/>
          <a:p>
            <a:r>
              <a:rPr lang="en-US" dirty="0"/>
              <a:t>Category: Request redirect and delegate</a:t>
            </a:r>
          </a:p>
        </p:txBody>
      </p:sp>
      <p:sp>
        <p:nvSpPr>
          <p:cNvPr id="2" name="Rectangle 18"/>
          <p:cNvSpPr/>
          <p:nvPr/>
        </p:nvSpPr>
        <p:spPr>
          <a:xfrm>
            <a:off x="516469" y="1309655"/>
            <a:ext cx="11081087" cy="583565"/>
          </a:xfrm>
          <a:prstGeom prst="rect">
            <a:avLst/>
          </a:prstGeom>
        </p:spPr>
        <p:txBody>
          <a:bodyPr wrap="square">
            <a:spAutoFit/>
          </a:bodyPr>
          <a:lstStyle/>
          <a:p>
            <a:r>
              <a:rPr lang="en-US" altLang="ja-JP" sz="1600" dirty="0">
                <a:solidFill>
                  <a:srgbClr val="000000"/>
                </a:solidFill>
                <a:latin typeface="Meiryo UI" panose="020B0604030504040204" pitchFamily="34" charset="-128"/>
                <a:ea typeface="Meiryo UI" panose="020B0604030504040204" pitchFamily="34" charset="-128"/>
              </a:rPr>
              <a:t>Description: Payment authority of a ticket needs to be redirected to a new operator due to the original applicant leaved office or some other reasons.</a:t>
            </a:r>
          </a:p>
        </p:txBody>
      </p:sp>
      <p:sp>
        <p:nvSpPr>
          <p:cNvPr id="38" name="Rectangle 18"/>
          <p:cNvSpPr/>
          <p:nvPr/>
        </p:nvSpPr>
        <p:spPr>
          <a:xfrm>
            <a:off x="4433391" y="2839040"/>
            <a:ext cx="1281593" cy="400110"/>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status meets the requirement?</a:t>
            </a:r>
          </a:p>
        </p:txBody>
      </p:sp>
      <p:sp>
        <p:nvSpPr>
          <p:cNvPr id="42" name="Left Brace 9"/>
          <p:cNvSpPr/>
          <p:nvPr/>
        </p:nvSpPr>
        <p:spPr>
          <a:xfrm>
            <a:off x="5721985" y="2636912"/>
            <a:ext cx="398145" cy="14001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ectangle 18"/>
          <p:cNvSpPr/>
          <p:nvPr/>
        </p:nvSpPr>
        <p:spPr>
          <a:xfrm>
            <a:off x="5532120" y="3687946"/>
            <a:ext cx="394970" cy="245110"/>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NO</a:t>
            </a:r>
          </a:p>
        </p:txBody>
      </p:sp>
      <p:sp>
        <p:nvSpPr>
          <p:cNvPr id="50" name="Rectangle 18"/>
          <p:cNvSpPr/>
          <p:nvPr/>
        </p:nvSpPr>
        <p:spPr>
          <a:xfrm>
            <a:off x="5495925" y="2390140"/>
            <a:ext cx="455295" cy="245110"/>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YES</a:t>
            </a:r>
          </a:p>
        </p:txBody>
      </p:sp>
      <p:pic>
        <p:nvPicPr>
          <p:cNvPr id="75" name="Picture 26"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90018" y="3903495"/>
            <a:ext cx="317593" cy="317593"/>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8"/>
          <p:cNvSpPr/>
          <p:nvPr/>
        </p:nvSpPr>
        <p:spPr>
          <a:xfrm>
            <a:off x="6101080" y="3942652"/>
            <a:ext cx="1060450" cy="246221"/>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Can’t redirect </a:t>
            </a:r>
          </a:p>
        </p:txBody>
      </p:sp>
      <p:sp>
        <p:nvSpPr>
          <p:cNvPr id="52" name="Rectangle 18"/>
          <p:cNvSpPr/>
          <p:nvPr/>
        </p:nvSpPr>
        <p:spPr>
          <a:xfrm>
            <a:off x="6120130" y="2382148"/>
            <a:ext cx="1215390" cy="398780"/>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Line manager's approval mail </a:t>
            </a:r>
          </a:p>
        </p:txBody>
      </p:sp>
      <p:sp>
        <p:nvSpPr>
          <p:cNvPr id="79" name="Rectangle: Folded Corner 9"/>
          <p:cNvSpPr/>
          <p:nvPr/>
        </p:nvSpPr>
        <p:spPr>
          <a:xfrm>
            <a:off x="4419356" y="3433594"/>
            <a:ext cx="1073785" cy="648335"/>
          </a:xfrm>
          <a:prstGeom prst="foldedCorner">
            <a:avLst>
              <a:gd name="adj" fmla="val 9802"/>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34" charset="-128"/>
                <a:ea typeface="Meiryo UI" panose="020B0604030504040204" pitchFamily="34" charset="-128"/>
              </a:rPr>
              <a:t>K2 ticket delegate tools</a:t>
            </a:r>
          </a:p>
        </p:txBody>
      </p:sp>
      <p:sp>
        <p:nvSpPr>
          <p:cNvPr id="80" name="Rectangle: Folded Corner 9"/>
          <p:cNvSpPr/>
          <p:nvPr/>
        </p:nvSpPr>
        <p:spPr>
          <a:xfrm>
            <a:off x="7804785" y="3140705"/>
            <a:ext cx="1073785" cy="648335"/>
          </a:xfrm>
          <a:prstGeom prst="foldedCorner">
            <a:avLst>
              <a:gd name="adj" fmla="val 9802"/>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34" charset="-128"/>
                <a:ea typeface="Meiryo UI" panose="020B0604030504040204" pitchFamily="34" charset="-128"/>
              </a:rPr>
              <a:t>K2 ticket delegate tools</a:t>
            </a:r>
          </a:p>
        </p:txBody>
      </p:sp>
    </p:spTree>
    <p:extLst>
      <p:ext uri="{BB962C8B-B14F-4D97-AF65-F5344CB8AC3E}">
        <p14:creationId xmlns:p14="http://schemas.microsoft.com/office/powerpoint/2010/main" val="679614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16469" y="776255"/>
            <a:ext cx="11081087" cy="460375"/>
          </a:xfrm>
          <a:prstGeom prst="rect">
            <a:avLst/>
          </a:prstGeom>
        </p:spPr>
        <p:txBody>
          <a:bodyPr wrap="square">
            <a:spAutoFit/>
          </a:bodyPr>
          <a:lstStyle/>
          <a:p>
            <a:r>
              <a:rPr lang="en-US" altLang="ja-JP" sz="2400" dirty="0">
                <a:solidFill>
                  <a:srgbClr val="000000"/>
                </a:solidFill>
                <a:latin typeface="Meiryo UI" panose="020B0604030504040204" pitchFamily="34" charset="-128"/>
                <a:ea typeface="Meiryo UI" panose="020B0604030504040204" pitchFamily="34" charset="-128"/>
              </a:rPr>
              <a:t>Pattern 4: Skip node</a:t>
            </a:r>
          </a:p>
        </p:txBody>
      </p:sp>
      <p:grpSp>
        <p:nvGrpSpPr>
          <p:cNvPr id="4" name="グループ化 3"/>
          <p:cNvGrpSpPr/>
          <p:nvPr/>
        </p:nvGrpSpPr>
        <p:grpSpPr>
          <a:xfrm>
            <a:off x="479376" y="1997455"/>
            <a:ext cx="11521280" cy="2495349"/>
            <a:chOff x="1825839" y="1618910"/>
            <a:chExt cx="10739559" cy="2317961"/>
          </a:xfrm>
        </p:grpSpPr>
        <p:sp>
          <p:nvSpPr>
            <p:cNvPr id="5" name="正方形/長方形 4"/>
            <p:cNvSpPr/>
            <p:nvPr/>
          </p:nvSpPr>
          <p:spPr>
            <a:xfrm>
              <a:off x="3486864" y="1632871"/>
              <a:ext cx="8049181" cy="2304000"/>
            </a:xfrm>
            <a:prstGeom prst="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21920" tIns="60960" rIns="121920" bIns="60960" numCol="1" spcCol="0" rtlCol="0" fromWordArt="0" anchor="t" anchorCtr="0" forceAA="0" compatLnSpc="1">
              <a:noAutofit/>
            </a:bodyPr>
            <a:lstStyle/>
            <a:p>
              <a:r>
                <a:rPr lang="en-US" altLang="ja-JP" sz="1335" u="sng" dirty="0">
                  <a:latin typeface="Meiryo UI" panose="020B0604030504040204" pitchFamily="34" charset="-128"/>
                  <a:ea typeface="Meiryo UI" panose="020B0604030504040204" pitchFamily="34" charset="-128"/>
                  <a:cs typeface="Meiryo UI" panose="020B0604030504040204" pitchFamily="34" charset="-128"/>
                </a:rPr>
                <a:t>K2</a:t>
              </a:r>
              <a:r>
                <a:rPr lang="ja-JP" altLang="en-US" sz="1335" u="sng" dirty="0">
                  <a:latin typeface="Meiryo UI" panose="020B0604030504040204" pitchFamily="34" charset="-128"/>
                  <a:ea typeface="Meiryo UI" panose="020B0604030504040204" pitchFamily="34" charset="-128"/>
                  <a:cs typeface="Meiryo UI" panose="020B0604030504040204" pitchFamily="34" charset="-128"/>
                </a:rPr>
                <a:t> </a:t>
              </a:r>
              <a:r>
                <a:rPr lang="en-US" altLang="ja-JP" sz="1335" u="sng" dirty="0">
                  <a:latin typeface="Meiryo UI" panose="020B0604030504040204" pitchFamily="34" charset="-128"/>
                  <a:ea typeface="Meiryo UI" panose="020B0604030504040204" pitchFamily="34" charset="-128"/>
                  <a:cs typeface="Meiryo UI" panose="020B0604030504040204" pitchFamily="34" charset="-128"/>
                </a:rPr>
                <a:t>Team</a:t>
              </a:r>
              <a:endParaRPr lang="ja-JP" altLang="en-US" sz="1335" u="sng"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6" name="正方形/長方形 5"/>
            <p:cNvSpPr/>
            <p:nvPr/>
          </p:nvSpPr>
          <p:spPr>
            <a:xfrm>
              <a:off x="2503367" y="1632871"/>
              <a:ext cx="837740" cy="2304000"/>
            </a:xfrm>
            <a:prstGeom prst="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21920" tIns="60960" rIns="121920" bIns="60960" numCol="1" spcCol="0" rtlCol="0" fromWordArt="0" anchor="t" anchorCtr="0" forceAA="0" compatLnSpc="1">
              <a:noAutofit/>
            </a:bodyPr>
            <a:lstStyle/>
            <a:p>
              <a:pPr algn="ctr"/>
              <a:endParaRPr lang="ja-JP" altLang="en-US" sz="1335" u="sng" dirty="0">
                <a:latin typeface="Meiryo UI" panose="020B0604030504040204" pitchFamily="34" charset="-128"/>
                <a:ea typeface="Meiryo UI" panose="020B0604030504040204" pitchFamily="34" charset="-128"/>
                <a:cs typeface="Meiryo UI" panose="020B0604030504040204" pitchFamily="34" charset="-128"/>
              </a:endParaRPr>
            </a:p>
            <a:p>
              <a:pPr algn="ctr"/>
              <a:endParaRPr lang="ja-JP" altLang="en-US" sz="1335" u="sng"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正方形/長方形 6"/>
            <p:cNvSpPr/>
            <p:nvPr/>
          </p:nvSpPr>
          <p:spPr>
            <a:xfrm>
              <a:off x="1825839" y="1632871"/>
              <a:ext cx="576000" cy="2304000"/>
            </a:xfrm>
            <a:prstGeom prst="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21920" tIns="60960" rIns="121920" bIns="60960" numCol="1" spcCol="0" rtlCol="0" fromWordArt="0" anchor="ctr" anchorCtr="0" forceAA="0" compatLnSpc="1">
              <a:noAutofit/>
            </a:bodyPr>
            <a:lstStyle/>
            <a:p>
              <a:pPr algn="ctr"/>
              <a:r>
                <a:rPr lang="en-US" altLang="ja-JP" sz="1335" dirty="0">
                  <a:latin typeface="Meiryo UI" panose="020B0604030504040204" pitchFamily="34" charset="-128"/>
                  <a:ea typeface="Meiryo UI" panose="020B0604030504040204" pitchFamily="34" charset="-128"/>
                  <a:cs typeface="Meiryo UI" panose="020B0604030504040204" pitchFamily="34" charset="-128"/>
                </a:rPr>
                <a:t>ASIS</a:t>
              </a:r>
              <a:endParaRPr lang="ja-JP" altLang="en-US" sz="1335"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9" name="角丸四角形 15"/>
            <p:cNvSpPr/>
            <p:nvPr/>
          </p:nvSpPr>
          <p:spPr>
            <a:xfrm>
              <a:off x="2547152" y="2188903"/>
              <a:ext cx="722285" cy="291563"/>
            </a:xfrm>
            <a:prstGeom prst="round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ja-JP" sz="800" dirty="0">
                  <a:latin typeface="Meiryo UI" panose="020B0604030504040204" pitchFamily="34" charset="-128"/>
                  <a:ea typeface="Meiryo UI" panose="020B0604030504040204" pitchFamily="34" charset="-128"/>
                  <a:cs typeface="Meiryo UI" panose="020B0604030504040204" pitchFamily="34" charset="-128"/>
                </a:rPr>
                <a:t>A</a:t>
              </a:r>
              <a:r>
                <a:rPr lang="ja-JP" altLang="en-US" sz="800" dirty="0">
                  <a:latin typeface="Meiryo UI" panose="020B0604030504040204" pitchFamily="34" charset="-128"/>
                  <a:ea typeface="Meiryo UI" panose="020B0604030504040204" pitchFamily="34" charset="-128"/>
                  <a:cs typeface="Meiryo UI" panose="020B0604030504040204" pitchFamily="34" charset="-128"/>
                </a:rPr>
                <a:t>pplicant</a:t>
              </a:r>
            </a:p>
          </p:txBody>
        </p:sp>
        <p:cxnSp>
          <p:nvCxnSpPr>
            <p:cNvPr id="11" name="直線矢印コネクタ 10"/>
            <p:cNvCxnSpPr/>
            <p:nvPr/>
          </p:nvCxnSpPr>
          <p:spPr>
            <a:xfrm>
              <a:off x="2949886" y="2725101"/>
              <a:ext cx="741198" cy="870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cxnSpLocks/>
            </p:cNvCxnSpPr>
            <p:nvPr/>
          </p:nvCxnSpPr>
          <p:spPr>
            <a:xfrm flipH="1">
              <a:off x="4225212" y="2870912"/>
              <a:ext cx="951723" cy="0"/>
            </a:xfrm>
            <a:prstGeom prst="straightConnector1">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11613200" y="1618910"/>
              <a:ext cx="952198" cy="2304000"/>
            </a:xfrm>
            <a:prstGeom prst="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21920" tIns="60960" rIns="121920" bIns="60960" numCol="1" spcCol="0" rtlCol="0" fromWordArt="0" anchor="t" anchorCtr="0" forceAA="0" compatLnSpc="1">
              <a:noAutofit/>
            </a:bodyPr>
            <a:lstStyle/>
            <a:p>
              <a:pPr algn="ctr"/>
              <a:endParaRPr lang="ja-JP" altLang="en-US" sz="1335" u="sng" dirty="0">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24" name="直線矢印コネクタ 23"/>
            <p:cNvCxnSpPr>
              <a:cxnSpLocks/>
            </p:cNvCxnSpPr>
            <p:nvPr/>
          </p:nvCxnSpPr>
          <p:spPr>
            <a:xfrm flipH="1">
              <a:off x="7111466" y="2665640"/>
              <a:ext cx="744603" cy="5403"/>
            </a:xfrm>
            <a:prstGeom prst="straightConnector1">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14" descr="ICON_Person_Orange_Q408.png"/>
            <p:cNvPicPr>
              <a:picLocks noChangeAspect="1"/>
            </p:cNvPicPr>
            <p:nvPr/>
          </p:nvPicPr>
          <p:blipFill>
            <a:blip r:embed="rId2"/>
            <a:srcRect/>
            <a:stretch>
              <a:fillRect/>
            </a:stretch>
          </p:blipFill>
          <p:spPr bwMode="auto">
            <a:xfrm>
              <a:off x="12091040" y="2561576"/>
              <a:ext cx="253500" cy="439433"/>
            </a:xfrm>
            <a:prstGeom prst="rect">
              <a:avLst/>
            </a:prstGeom>
            <a:noFill/>
            <a:ln w="9525">
              <a:noFill/>
              <a:miter lim="800000"/>
              <a:headEnd/>
              <a:tailEnd/>
            </a:ln>
          </p:spPr>
        </p:pic>
        <p:pic>
          <p:nvPicPr>
            <p:cNvPr id="36" name="Picture 27" descr="MC900433941"/>
            <p:cNvPicPr>
              <a:picLocks noChangeAspect="1" noChangeArrowheads="1"/>
            </p:cNvPicPr>
            <p:nvPr/>
          </p:nvPicPr>
          <p:blipFill>
            <a:blip r:embed="rId3" cstate="screen"/>
            <a:srcRect/>
            <a:stretch>
              <a:fillRect/>
            </a:stretch>
          </p:blipFill>
          <p:spPr bwMode="auto">
            <a:xfrm>
              <a:off x="3755354" y="2316286"/>
              <a:ext cx="5048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95" descr="10"/>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5970388" y="2311720"/>
              <a:ext cx="253461" cy="1451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10" descr="ICON_Person_Q308"/>
            <p:cNvPicPr>
              <a:picLocks noChangeAspect="1" noChangeArrowheads="1"/>
            </p:cNvPicPr>
            <p:nvPr/>
          </p:nvPicPr>
          <p:blipFill>
            <a:blip r:embed="rId5"/>
            <a:srcRect/>
            <a:stretch>
              <a:fillRect/>
            </a:stretch>
          </p:blipFill>
          <p:spPr bwMode="auto">
            <a:xfrm>
              <a:off x="2748519" y="2516690"/>
              <a:ext cx="253500" cy="432000"/>
            </a:xfrm>
            <a:prstGeom prst="rect">
              <a:avLst/>
            </a:prstGeom>
            <a:noFill/>
            <a:ln w="9525">
              <a:noFill/>
              <a:miter lim="800000"/>
              <a:headEnd/>
              <a:tailEnd/>
            </a:ln>
          </p:spPr>
        </p:pic>
        <p:sp>
          <p:nvSpPr>
            <p:cNvPr id="53" name="角丸四角形 15"/>
            <p:cNvSpPr/>
            <p:nvPr/>
          </p:nvSpPr>
          <p:spPr>
            <a:xfrm>
              <a:off x="11671437" y="2089591"/>
              <a:ext cx="862681" cy="367283"/>
            </a:xfrm>
            <a:prstGeom prst="round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sz="800" dirty="0">
                  <a:latin typeface="Meiryo UI" panose="020B0604030504040204" pitchFamily="34" charset="-128"/>
                  <a:ea typeface="Meiryo UI" panose="020B0604030504040204" pitchFamily="34" charset="-128"/>
                  <a:cs typeface="Meiryo UI" panose="020B0604030504040204" pitchFamily="34" charset="-128"/>
                </a:rPr>
                <a:t>N</a:t>
              </a:r>
              <a:r>
                <a:rPr sz="800" dirty="0">
                  <a:latin typeface="Meiryo UI" panose="020B0604030504040204" pitchFamily="34" charset="-128"/>
                  <a:ea typeface="Meiryo UI" panose="020B0604030504040204" pitchFamily="34" charset="-128"/>
                  <a:cs typeface="Meiryo UI" panose="020B0604030504040204" pitchFamily="34" charset="-128"/>
                </a:rPr>
                <a:t>ew </a:t>
              </a:r>
              <a:r>
                <a:rPr lang="en-US" sz="800" dirty="0">
                  <a:latin typeface="Meiryo UI" panose="020B0604030504040204" pitchFamily="34" charset="-128"/>
                  <a:ea typeface="Meiryo UI" panose="020B0604030504040204" pitchFamily="34" charset="-128"/>
                  <a:cs typeface="Meiryo UI" panose="020B0604030504040204" pitchFamily="34" charset="-128"/>
                </a:rPr>
                <a:t>O</a:t>
              </a:r>
              <a:r>
                <a:rPr sz="800" dirty="0">
                  <a:latin typeface="Meiryo UI" panose="020B0604030504040204" pitchFamily="34" charset="-128"/>
                  <a:ea typeface="Meiryo UI" panose="020B0604030504040204" pitchFamily="34" charset="-128"/>
                  <a:cs typeface="Meiryo UI" panose="020B0604030504040204" pitchFamily="34" charset="-128"/>
                </a:rPr>
                <a:t>perator</a:t>
              </a:r>
            </a:p>
          </p:txBody>
        </p:sp>
        <p:cxnSp>
          <p:nvCxnSpPr>
            <p:cNvPr id="77" name="直線矢印コネクタ 11"/>
            <p:cNvCxnSpPr>
              <a:cxnSpLocks/>
            </p:cNvCxnSpPr>
            <p:nvPr/>
          </p:nvCxnSpPr>
          <p:spPr>
            <a:xfrm flipH="1">
              <a:off x="5634776" y="2948690"/>
              <a:ext cx="1076998" cy="564861"/>
            </a:xfrm>
            <a:prstGeom prst="straightConnector1">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23">
              <a:extLst>
                <a:ext uri="{FF2B5EF4-FFF2-40B4-BE49-F238E27FC236}">
                  <a16:creationId xmlns:a16="http://schemas.microsoft.com/office/drawing/2014/main" id="{73EDB556-4750-4281-A071-B9611BAC383A}"/>
                </a:ext>
              </a:extLst>
            </p:cNvPr>
            <p:cNvCxnSpPr>
              <a:cxnSpLocks/>
            </p:cNvCxnSpPr>
            <p:nvPr/>
          </p:nvCxnSpPr>
          <p:spPr>
            <a:xfrm flipH="1" flipV="1">
              <a:off x="6507366" y="2211112"/>
              <a:ext cx="220499" cy="245761"/>
            </a:xfrm>
            <a:prstGeom prst="straightConnector1">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35" name="Picture 27" descr="MC900433941"/>
            <p:cNvPicPr>
              <a:picLocks noChangeAspect="1" noChangeArrowheads="1"/>
            </p:cNvPicPr>
            <p:nvPr/>
          </p:nvPicPr>
          <p:blipFill>
            <a:blip r:embed="rId3" cstate="screen"/>
            <a:srcRect/>
            <a:stretch>
              <a:fillRect/>
            </a:stretch>
          </p:blipFill>
          <p:spPr bwMode="auto">
            <a:xfrm>
              <a:off x="6641611" y="2375012"/>
              <a:ext cx="5048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27" descr="MC900433941">
              <a:extLst>
                <a:ext uri="{FF2B5EF4-FFF2-40B4-BE49-F238E27FC236}">
                  <a16:creationId xmlns:a16="http://schemas.microsoft.com/office/drawing/2014/main" id="{E81EE87D-01FE-42AE-9AAD-EACAA39DE3EA}"/>
                </a:ext>
              </a:extLst>
            </p:cNvPr>
            <p:cNvPicPr>
              <a:picLocks noChangeAspect="1" noChangeArrowheads="1"/>
            </p:cNvPicPr>
            <p:nvPr/>
          </p:nvPicPr>
          <p:blipFill>
            <a:blip r:embed="rId3" cstate="screen"/>
            <a:srcRect/>
            <a:stretch>
              <a:fillRect/>
            </a:stretch>
          </p:blipFill>
          <p:spPr bwMode="auto">
            <a:xfrm>
              <a:off x="7916934" y="2398147"/>
              <a:ext cx="5048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直線矢印コネクタ 23">
              <a:extLst>
                <a:ext uri="{FF2B5EF4-FFF2-40B4-BE49-F238E27FC236}">
                  <a16:creationId xmlns:a16="http://schemas.microsoft.com/office/drawing/2014/main" id="{CEAD1645-99AA-4E26-A14E-9DCF6DA8AD73}"/>
                </a:ext>
              </a:extLst>
            </p:cNvPr>
            <p:cNvCxnSpPr>
              <a:cxnSpLocks/>
            </p:cNvCxnSpPr>
            <p:nvPr/>
          </p:nvCxnSpPr>
          <p:spPr>
            <a:xfrm flipH="1">
              <a:off x="8453912" y="2671043"/>
              <a:ext cx="1015493" cy="0"/>
            </a:xfrm>
            <a:prstGeom prst="straightConnector1">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46" name="Picture 27" descr="MC900433941">
              <a:extLst>
                <a:ext uri="{FF2B5EF4-FFF2-40B4-BE49-F238E27FC236}">
                  <a16:creationId xmlns:a16="http://schemas.microsoft.com/office/drawing/2014/main" id="{E06EBA03-DEEB-4E84-8D0C-3901CCA346EF}"/>
                </a:ext>
              </a:extLst>
            </p:cNvPr>
            <p:cNvPicPr>
              <a:picLocks noChangeAspect="1" noChangeArrowheads="1"/>
            </p:cNvPicPr>
            <p:nvPr/>
          </p:nvPicPr>
          <p:blipFill>
            <a:blip r:embed="rId3" cstate="screen"/>
            <a:srcRect/>
            <a:stretch>
              <a:fillRect/>
            </a:stretch>
          </p:blipFill>
          <p:spPr bwMode="auto">
            <a:xfrm>
              <a:off x="9465486" y="2364901"/>
              <a:ext cx="5048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8" name="直線矢印コネクタ 23">
              <a:extLst>
                <a:ext uri="{FF2B5EF4-FFF2-40B4-BE49-F238E27FC236}">
                  <a16:creationId xmlns:a16="http://schemas.microsoft.com/office/drawing/2014/main" id="{5CDE1F86-C2AF-4C52-8632-9E140BF139AE}"/>
                </a:ext>
              </a:extLst>
            </p:cNvPr>
            <p:cNvCxnSpPr>
              <a:cxnSpLocks/>
            </p:cNvCxnSpPr>
            <p:nvPr/>
          </p:nvCxnSpPr>
          <p:spPr>
            <a:xfrm flipH="1">
              <a:off x="9970312" y="2665640"/>
              <a:ext cx="1990985" cy="0"/>
            </a:xfrm>
            <a:prstGeom prst="straightConnector1">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7" name="Title 2"/>
          <p:cNvSpPr>
            <a:spLocks noGrp="1"/>
          </p:cNvSpPr>
          <p:nvPr>
            <p:ph type="title"/>
          </p:nvPr>
        </p:nvSpPr>
        <p:spPr>
          <a:xfrm>
            <a:off x="345018" y="332077"/>
            <a:ext cx="10727601" cy="423828"/>
          </a:xfrm>
        </p:spPr>
        <p:txBody>
          <a:bodyPr/>
          <a:lstStyle/>
          <a:p>
            <a:r>
              <a:rPr lang="en-US" dirty="0"/>
              <a:t>Category: Request redirect and delegate</a:t>
            </a:r>
          </a:p>
        </p:txBody>
      </p:sp>
      <p:sp>
        <p:nvSpPr>
          <p:cNvPr id="2" name="Rectangle 18"/>
          <p:cNvSpPr/>
          <p:nvPr/>
        </p:nvSpPr>
        <p:spPr>
          <a:xfrm>
            <a:off x="516469" y="1309655"/>
            <a:ext cx="11081087" cy="338554"/>
          </a:xfrm>
          <a:prstGeom prst="rect">
            <a:avLst/>
          </a:prstGeom>
        </p:spPr>
        <p:txBody>
          <a:bodyPr wrap="square">
            <a:spAutoFit/>
          </a:bodyPr>
          <a:lstStyle/>
          <a:p>
            <a:r>
              <a:rPr lang="en-US" altLang="ja-JP" sz="1600" dirty="0">
                <a:solidFill>
                  <a:srgbClr val="000000"/>
                </a:solidFill>
                <a:latin typeface="Meiryo UI" panose="020B0604030504040204" pitchFamily="34" charset="-128"/>
                <a:ea typeface="Meiryo UI" panose="020B0604030504040204" pitchFamily="34" charset="-128"/>
              </a:rPr>
              <a:t>Description: The node of K2 workflow needs to be adjusted due to some reason.</a:t>
            </a:r>
          </a:p>
        </p:txBody>
      </p:sp>
      <p:sp>
        <p:nvSpPr>
          <p:cNvPr id="38" name="Rectangle 18"/>
          <p:cNvSpPr/>
          <p:nvPr/>
        </p:nvSpPr>
        <p:spPr>
          <a:xfrm>
            <a:off x="3073852" y="2884874"/>
            <a:ext cx="1091191" cy="400110"/>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Type is unlock activity? </a:t>
            </a:r>
          </a:p>
        </p:txBody>
      </p:sp>
      <p:sp>
        <p:nvSpPr>
          <p:cNvPr id="42" name="Left Brace 9"/>
          <p:cNvSpPr/>
          <p:nvPr/>
        </p:nvSpPr>
        <p:spPr>
          <a:xfrm>
            <a:off x="4133512" y="2636912"/>
            <a:ext cx="398145" cy="14001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ectangle 18"/>
          <p:cNvSpPr/>
          <p:nvPr/>
        </p:nvSpPr>
        <p:spPr>
          <a:xfrm>
            <a:off x="3954566" y="3687946"/>
            <a:ext cx="394970" cy="245110"/>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NO</a:t>
            </a:r>
          </a:p>
        </p:txBody>
      </p:sp>
      <p:sp>
        <p:nvSpPr>
          <p:cNvPr id="50" name="Rectangle 18"/>
          <p:cNvSpPr/>
          <p:nvPr/>
        </p:nvSpPr>
        <p:spPr>
          <a:xfrm>
            <a:off x="3917488" y="2708920"/>
            <a:ext cx="455295" cy="245110"/>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YES</a:t>
            </a:r>
          </a:p>
        </p:txBody>
      </p:sp>
      <p:sp>
        <p:nvSpPr>
          <p:cNvPr id="52" name="Rectangle 18"/>
          <p:cNvSpPr/>
          <p:nvPr/>
        </p:nvSpPr>
        <p:spPr>
          <a:xfrm>
            <a:off x="4493552" y="2382148"/>
            <a:ext cx="1420430" cy="400110"/>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Financial director's approval mail </a:t>
            </a:r>
          </a:p>
        </p:txBody>
      </p:sp>
      <p:sp>
        <p:nvSpPr>
          <p:cNvPr id="79" name="Rectangle: Folded Corner 9"/>
          <p:cNvSpPr/>
          <p:nvPr/>
        </p:nvSpPr>
        <p:spPr>
          <a:xfrm>
            <a:off x="2837368" y="3433594"/>
            <a:ext cx="1073785" cy="648335"/>
          </a:xfrm>
          <a:prstGeom prst="foldedCorner">
            <a:avLst>
              <a:gd name="adj" fmla="val 9802"/>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34" charset="-128"/>
                <a:ea typeface="Meiryo UI" panose="020B0604030504040204" pitchFamily="34" charset="-128"/>
              </a:rPr>
              <a:t>K2 ticket delegate tools</a:t>
            </a:r>
          </a:p>
        </p:txBody>
      </p:sp>
      <p:sp>
        <p:nvSpPr>
          <p:cNvPr id="39" name="円柱 13">
            <a:extLst>
              <a:ext uri="{FF2B5EF4-FFF2-40B4-BE49-F238E27FC236}">
                <a16:creationId xmlns:a16="http://schemas.microsoft.com/office/drawing/2014/main" id="{99855AA2-75A4-448D-9B22-87BC77F1CFA9}"/>
              </a:ext>
            </a:extLst>
          </p:cNvPr>
          <p:cNvSpPr/>
          <p:nvPr/>
        </p:nvSpPr>
        <p:spPr>
          <a:xfrm>
            <a:off x="6077728" y="3284984"/>
            <a:ext cx="876865" cy="608087"/>
          </a:xfrm>
          <a:prstGeom prst="ca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600" dirty="0">
                <a:latin typeface="Meiryo UI" panose="020B0604030504040204" pitchFamily="34" charset="-128"/>
                <a:ea typeface="Meiryo UI" panose="020B0604030504040204" pitchFamily="34" charset="-128"/>
                <a:cs typeface="Meiryo UI" panose="020B0604030504040204" pitchFamily="34" charset="-128"/>
              </a:rPr>
              <a:t>DB</a:t>
            </a:r>
            <a:endParaRPr lang="ja-JP" altLang="en-US" sz="1600"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40" name="Rectangle 18">
            <a:extLst>
              <a:ext uri="{FF2B5EF4-FFF2-40B4-BE49-F238E27FC236}">
                <a16:creationId xmlns:a16="http://schemas.microsoft.com/office/drawing/2014/main" id="{6400E6BB-3EDE-4C38-8D72-3C5B9B81EE4D}"/>
              </a:ext>
            </a:extLst>
          </p:cNvPr>
          <p:cNvSpPr/>
          <p:nvPr/>
        </p:nvSpPr>
        <p:spPr>
          <a:xfrm>
            <a:off x="5933712" y="2474287"/>
            <a:ext cx="1369470" cy="400110"/>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Search and update columns in DB</a:t>
            </a:r>
          </a:p>
        </p:txBody>
      </p:sp>
      <p:sp>
        <p:nvSpPr>
          <p:cNvPr id="44" name="Rectangle 18">
            <a:extLst>
              <a:ext uri="{FF2B5EF4-FFF2-40B4-BE49-F238E27FC236}">
                <a16:creationId xmlns:a16="http://schemas.microsoft.com/office/drawing/2014/main" id="{7579BFC3-EAF4-4760-8F6E-CBA8862B7E99}"/>
              </a:ext>
            </a:extLst>
          </p:cNvPr>
          <p:cNvSpPr/>
          <p:nvPr/>
        </p:nvSpPr>
        <p:spPr>
          <a:xfrm>
            <a:off x="7517888" y="2492896"/>
            <a:ext cx="1331254" cy="553998"/>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Skip the current node to the target node</a:t>
            </a:r>
          </a:p>
        </p:txBody>
      </p:sp>
      <p:sp>
        <p:nvSpPr>
          <p:cNvPr id="45" name="Rectangle: Folded Corner 9">
            <a:extLst>
              <a:ext uri="{FF2B5EF4-FFF2-40B4-BE49-F238E27FC236}">
                <a16:creationId xmlns:a16="http://schemas.microsoft.com/office/drawing/2014/main" id="{F5DB4AB4-0A73-4351-87E7-669BD7B81755}"/>
              </a:ext>
            </a:extLst>
          </p:cNvPr>
          <p:cNvSpPr/>
          <p:nvPr/>
        </p:nvSpPr>
        <p:spPr>
          <a:xfrm>
            <a:off x="7589896" y="3303051"/>
            <a:ext cx="1017169" cy="510217"/>
          </a:xfrm>
          <a:prstGeom prst="foldedCorner">
            <a:avLst>
              <a:gd name="adj" fmla="val 9802"/>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34" charset="-128"/>
                <a:ea typeface="Meiryo UI" panose="020B0604030504040204" pitchFamily="34" charset="-128"/>
              </a:rPr>
              <a:t>K2 console</a:t>
            </a:r>
          </a:p>
        </p:txBody>
      </p:sp>
      <p:sp>
        <p:nvSpPr>
          <p:cNvPr id="54" name="Rectangle 18">
            <a:extLst>
              <a:ext uri="{FF2B5EF4-FFF2-40B4-BE49-F238E27FC236}">
                <a16:creationId xmlns:a16="http://schemas.microsoft.com/office/drawing/2014/main" id="{4C1B469C-412D-4D92-A078-5B2DB469F71A}"/>
              </a:ext>
            </a:extLst>
          </p:cNvPr>
          <p:cNvSpPr/>
          <p:nvPr/>
        </p:nvSpPr>
        <p:spPr>
          <a:xfrm>
            <a:off x="9309737" y="2655539"/>
            <a:ext cx="1606370" cy="400110"/>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Load and update the workflow's field</a:t>
            </a:r>
          </a:p>
        </p:txBody>
      </p:sp>
      <p:sp>
        <p:nvSpPr>
          <p:cNvPr id="55" name="Rectangle: Folded Corner 9">
            <a:extLst>
              <a:ext uri="{FF2B5EF4-FFF2-40B4-BE49-F238E27FC236}">
                <a16:creationId xmlns:a16="http://schemas.microsoft.com/office/drawing/2014/main" id="{A1CEA845-2E0D-4F4D-9AC1-6C4545ED07ED}"/>
              </a:ext>
            </a:extLst>
          </p:cNvPr>
          <p:cNvSpPr/>
          <p:nvPr/>
        </p:nvSpPr>
        <p:spPr>
          <a:xfrm>
            <a:off x="8976320" y="3310762"/>
            <a:ext cx="1017169" cy="771162"/>
          </a:xfrm>
          <a:prstGeom prst="foldedCorner">
            <a:avLst>
              <a:gd name="adj" fmla="val 9802"/>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34" charset="-128"/>
                <a:ea typeface="Meiryo UI" panose="020B0604030504040204" pitchFamily="34" charset="-128"/>
              </a:rPr>
              <a:t>K2 process field updating tool</a:t>
            </a:r>
          </a:p>
        </p:txBody>
      </p:sp>
      <p:sp>
        <p:nvSpPr>
          <p:cNvPr id="57" name="Rectangle: Folded Corner 9">
            <a:extLst>
              <a:ext uri="{FF2B5EF4-FFF2-40B4-BE49-F238E27FC236}">
                <a16:creationId xmlns:a16="http://schemas.microsoft.com/office/drawing/2014/main" id="{9135D2CF-B451-4276-A95E-D1161ED3ABA6}"/>
              </a:ext>
            </a:extLst>
          </p:cNvPr>
          <p:cNvSpPr/>
          <p:nvPr/>
        </p:nvSpPr>
        <p:spPr>
          <a:xfrm>
            <a:off x="10057057" y="3321181"/>
            <a:ext cx="839320" cy="648335"/>
          </a:xfrm>
          <a:prstGeom prst="foldedCorner">
            <a:avLst>
              <a:gd name="adj" fmla="val 9802"/>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34" charset="-128"/>
                <a:ea typeface="Meiryo UI" panose="020B0604030504040204" pitchFamily="34" charset="-128"/>
              </a:rPr>
              <a:t>K2 ticket delegate tools</a:t>
            </a:r>
          </a:p>
        </p:txBody>
      </p:sp>
    </p:spTree>
    <p:extLst>
      <p:ext uri="{BB962C8B-B14F-4D97-AF65-F5344CB8AC3E}">
        <p14:creationId xmlns:p14="http://schemas.microsoft.com/office/powerpoint/2010/main" val="345312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79376" y="1052736"/>
            <a:ext cx="11081087" cy="830997"/>
          </a:xfrm>
          <a:prstGeom prst="rect">
            <a:avLst/>
          </a:prstGeom>
        </p:spPr>
        <p:txBody>
          <a:bodyPr wrap="square">
            <a:spAutoFit/>
          </a:bodyPr>
          <a:lstStyle/>
          <a:p>
            <a:r>
              <a:rPr lang="en-US" altLang="ja-JP" sz="2400" dirty="0">
                <a:solidFill>
                  <a:srgbClr val="FF0000"/>
                </a:solidFill>
              </a:rPr>
              <a:t>1. </a:t>
            </a:r>
            <a:r>
              <a:rPr lang="en-US" sz="2400" dirty="0">
                <a:solidFill>
                  <a:srgbClr val="FF0000"/>
                </a:solidFill>
              </a:rPr>
              <a:t>Respond to user questions/Query Meeting Detailed info/Solutions for user issues (800t</a:t>
            </a:r>
            <a:r>
              <a:rPr lang="en-US" sz="2400">
                <a:solidFill>
                  <a:srgbClr val="FF0000"/>
                </a:solidFill>
              </a:rPr>
              <a:t>/quarter, </a:t>
            </a:r>
            <a:r>
              <a:rPr lang="en-US" sz="2400" dirty="0">
                <a:solidFill>
                  <a:srgbClr val="FF0000"/>
                </a:solidFill>
              </a:rPr>
              <a:t>1.5h/t)</a:t>
            </a:r>
            <a:endParaRPr lang="en-US" altLang="ja-JP" sz="2400" dirty="0">
              <a:solidFill>
                <a:srgbClr val="FF0000"/>
              </a:solidFill>
              <a:latin typeface="Meiryo UI" panose="020B0604030504040204" pitchFamily="34" charset="-128"/>
              <a:ea typeface="Meiryo UI" panose="020B0604030504040204" pitchFamily="34" charset="-128"/>
            </a:endParaRPr>
          </a:p>
        </p:txBody>
      </p:sp>
      <p:sp>
        <p:nvSpPr>
          <p:cNvPr id="47" name="Title 2"/>
          <p:cNvSpPr>
            <a:spLocks noGrp="1"/>
          </p:cNvSpPr>
          <p:nvPr>
            <p:ph type="title"/>
          </p:nvPr>
        </p:nvSpPr>
        <p:spPr>
          <a:xfrm>
            <a:off x="345018" y="332077"/>
            <a:ext cx="10727601" cy="423828"/>
          </a:xfrm>
        </p:spPr>
        <p:txBody>
          <a:bodyPr/>
          <a:lstStyle/>
          <a:p>
            <a:r>
              <a:rPr lang="en-US" dirty="0"/>
              <a:t>Top3 Categories</a:t>
            </a:r>
          </a:p>
        </p:txBody>
      </p:sp>
      <p:sp>
        <p:nvSpPr>
          <p:cNvPr id="39" name="Rectangle 38">
            <a:extLst>
              <a:ext uri="{FF2B5EF4-FFF2-40B4-BE49-F238E27FC236}">
                <a16:creationId xmlns:a16="http://schemas.microsoft.com/office/drawing/2014/main" id="{83881FD6-8C03-48D7-BE23-73F764EB25CE}"/>
              </a:ext>
            </a:extLst>
          </p:cNvPr>
          <p:cNvSpPr/>
          <p:nvPr/>
        </p:nvSpPr>
        <p:spPr>
          <a:xfrm>
            <a:off x="462548" y="1784708"/>
            <a:ext cx="11081087" cy="460375"/>
          </a:xfrm>
          <a:prstGeom prst="rect">
            <a:avLst/>
          </a:prstGeom>
        </p:spPr>
        <p:txBody>
          <a:bodyPr wrap="square">
            <a:spAutoFit/>
          </a:bodyPr>
          <a:lstStyle/>
          <a:p>
            <a:r>
              <a:rPr lang="en-US" altLang="ja-JP" sz="2400" dirty="0"/>
              <a:t>2. </a:t>
            </a:r>
            <a:r>
              <a:rPr lang="en-US" sz="2400" dirty="0"/>
              <a:t>Request Redirect and Delegate</a:t>
            </a:r>
            <a:endParaRPr lang="en-US" altLang="ja-JP" sz="2400" dirty="0"/>
          </a:p>
        </p:txBody>
      </p:sp>
      <p:sp>
        <p:nvSpPr>
          <p:cNvPr id="40" name="Rectangle 39">
            <a:extLst>
              <a:ext uri="{FF2B5EF4-FFF2-40B4-BE49-F238E27FC236}">
                <a16:creationId xmlns:a16="http://schemas.microsoft.com/office/drawing/2014/main" id="{2DF12DBD-B5FB-4DDA-A34A-B16D62E9D515}"/>
              </a:ext>
            </a:extLst>
          </p:cNvPr>
          <p:cNvSpPr/>
          <p:nvPr/>
        </p:nvSpPr>
        <p:spPr>
          <a:xfrm>
            <a:off x="453413" y="2564904"/>
            <a:ext cx="11081087" cy="460375"/>
          </a:xfrm>
          <a:prstGeom prst="rect">
            <a:avLst/>
          </a:prstGeom>
        </p:spPr>
        <p:txBody>
          <a:bodyPr wrap="square">
            <a:spAutoFit/>
          </a:bodyPr>
          <a:lstStyle/>
          <a:p>
            <a:r>
              <a:rPr lang="en-US" altLang="ja-JP" sz="2400" dirty="0"/>
              <a:t>3. </a:t>
            </a:r>
            <a:r>
              <a:rPr lang="en-US" sz="2400" dirty="0"/>
              <a:t>Add/Update/Remove user usage access in all EMS sub systems</a:t>
            </a:r>
            <a:endParaRPr lang="en-US" altLang="ja-JP" sz="2400" dirty="0">
              <a:solidFill>
                <a:srgbClr val="000000"/>
              </a:solidFill>
              <a:latin typeface="Meiryo UI" panose="020B0604030504040204" pitchFamily="34" charset="-128"/>
              <a:ea typeface="Meiryo UI" panose="020B0604030504040204"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16469" y="1340768"/>
            <a:ext cx="11081087" cy="460375"/>
          </a:xfrm>
          <a:prstGeom prst="rect">
            <a:avLst/>
          </a:prstGeom>
        </p:spPr>
        <p:txBody>
          <a:bodyPr wrap="square">
            <a:spAutoFit/>
          </a:bodyPr>
          <a:lstStyle/>
          <a:p>
            <a:r>
              <a:rPr lang="en-US" altLang="ja-JP" sz="2400" dirty="0">
                <a:solidFill>
                  <a:srgbClr val="000000"/>
                </a:solidFill>
                <a:latin typeface="Meiryo UI" panose="020B0604030504040204" pitchFamily="34" charset="-128"/>
                <a:ea typeface="Meiryo UI" panose="020B0604030504040204" pitchFamily="34" charset="-128"/>
              </a:rPr>
              <a:t>Use cases possible to be automated:</a:t>
            </a:r>
          </a:p>
        </p:txBody>
      </p:sp>
      <p:sp>
        <p:nvSpPr>
          <p:cNvPr id="47" name="Title 2"/>
          <p:cNvSpPr>
            <a:spLocks noGrp="1"/>
          </p:cNvSpPr>
          <p:nvPr>
            <p:ph type="title"/>
          </p:nvPr>
        </p:nvSpPr>
        <p:spPr>
          <a:xfrm>
            <a:off x="345018" y="332076"/>
            <a:ext cx="10727601" cy="864675"/>
          </a:xfrm>
        </p:spPr>
        <p:txBody>
          <a:bodyPr/>
          <a:lstStyle/>
          <a:p>
            <a:r>
              <a:rPr lang="en-US" dirty="0"/>
              <a:t>Category: Respond to user questions/Query Meeting Detailed info/Solutions for user issues</a:t>
            </a:r>
          </a:p>
        </p:txBody>
      </p:sp>
      <p:sp>
        <p:nvSpPr>
          <p:cNvPr id="2" name="Rectangle 18"/>
          <p:cNvSpPr/>
          <p:nvPr/>
        </p:nvSpPr>
        <p:spPr>
          <a:xfrm>
            <a:off x="516469" y="1981339"/>
            <a:ext cx="11081087" cy="2554545"/>
          </a:xfrm>
          <a:prstGeom prst="rect">
            <a:avLst/>
          </a:prstGeom>
        </p:spPr>
        <p:txBody>
          <a:bodyPr wrap="square">
            <a:spAutoFit/>
          </a:bodyPr>
          <a:lstStyle/>
          <a:p>
            <a:pPr marL="342900" indent="-342900">
              <a:buAutoNum type="arabicPeriod"/>
            </a:pPr>
            <a:r>
              <a:rPr lang="en-US" altLang="ja-JP" sz="1600" dirty="0">
                <a:solidFill>
                  <a:srgbClr val="000000"/>
                </a:solidFill>
                <a:latin typeface="Meiryo UI" panose="020B0604030504040204" pitchFamily="34" charset="-128"/>
                <a:ea typeface="Meiryo UI" panose="020B0604030504040204" pitchFamily="34" charset="-128"/>
              </a:rPr>
              <a:t>Asking about business policy(40 tickets per month).</a:t>
            </a:r>
          </a:p>
          <a:p>
            <a:endParaRPr lang="en-US" altLang="ja-JP" sz="1600" dirty="0">
              <a:solidFill>
                <a:srgbClr val="000000"/>
              </a:solidFill>
              <a:latin typeface="Meiryo UI" panose="020B0604030504040204" pitchFamily="34" charset="-128"/>
              <a:ea typeface="Meiryo UI" panose="020B0604030504040204" pitchFamily="34" charset="-128"/>
            </a:endParaRPr>
          </a:p>
          <a:p>
            <a:r>
              <a:rPr lang="en-US" altLang="ja-JP" sz="1600" dirty="0">
                <a:solidFill>
                  <a:srgbClr val="000000"/>
                </a:solidFill>
                <a:latin typeface="Meiryo UI" panose="020B0604030504040204" pitchFamily="34" charset="-128"/>
                <a:ea typeface="Meiryo UI" panose="020B0604030504040204" pitchFamily="34" charset="-128"/>
              </a:rPr>
              <a:t>Examples:</a:t>
            </a:r>
          </a:p>
          <a:p>
            <a:endParaRPr lang="en-US" altLang="ja-JP" sz="1600" dirty="0">
              <a:solidFill>
                <a:srgbClr val="000000"/>
              </a:solidFill>
              <a:latin typeface="Meiryo UI" panose="020B0604030504040204" pitchFamily="34" charset="-128"/>
              <a:ea typeface="Meiryo UI" panose="020B0604030504040204" pitchFamily="34" charset="-128"/>
            </a:endParaRPr>
          </a:p>
          <a:p>
            <a:r>
              <a:rPr lang="en-US" altLang="ja-JP" sz="1600" dirty="0">
                <a:solidFill>
                  <a:srgbClr val="000000"/>
                </a:solidFill>
                <a:latin typeface="Meiryo UI" panose="020B0604030504040204" pitchFamily="34" charset="-128"/>
                <a:ea typeface="Meiryo UI" panose="020B0604030504040204" pitchFamily="34" charset="-128"/>
              </a:rPr>
              <a:t>• User mistook the data and can't be corrected in the backend. They need to ask for financial department's approval to correct it.</a:t>
            </a:r>
          </a:p>
          <a:p>
            <a:r>
              <a:rPr lang="en-US" altLang="ja-JP" sz="1600" dirty="0">
                <a:solidFill>
                  <a:srgbClr val="000000"/>
                </a:solidFill>
                <a:latin typeface="Meiryo UI" panose="020B0604030504040204" pitchFamily="34" charset="-128"/>
                <a:ea typeface="Meiryo UI" panose="020B0604030504040204" pitchFamily="34" charset="-128"/>
              </a:rPr>
              <a:t>• Unlock the locked ticket, need line manager and financial department's approval.</a:t>
            </a:r>
          </a:p>
          <a:p>
            <a:r>
              <a:rPr lang="en-US" altLang="ja-JP" sz="1600" dirty="0">
                <a:solidFill>
                  <a:srgbClr val="000000"/>
                </a:solidFill>
                <a:latin typeface="Meiryo UI" panose="020B0604030504040204" pitchFamily="34" charset="-128"/>
                <a:ea typeface="Meiryo UI" panose="020B0604030504040204" pitchFamily="34" charset="-128"/>
              </a:rPr>
              <a:t>• Want to unlock a ticket locked over 3 months, need department head or BU head's approval.</a:t>
            </a:r>
          </a:p>
          <a:p>
            <a:r>
              <a:rPr lang="en-US" altLang="ja-JP" sz="1600" dirty="0">
                <a:solidFill>
                  <a:srgbClr val="000000"/>
                </a:solidFill>
                <a:latin typeface="Meiryo UI" panose="020B0604030504040204" pitchFamily="34" charset="-128"/>
                <a:ea typeface="Meiryo UI" panose="020B0604030504040204" pitchFamily="34" charset="-128"/>
              </a:rPr>
              <a:t>• One order number can be used to applying for only one taking delivery request at the same time.</a:t>
            </a:r>
          </a:p>
          <a:p>
            <a:r>
              <a:rPr lang="en-US" altLang="ja-JP" sz="1600" dirty="0">
                <a:solidFill>
                  <a:srgbClr val="000000"/>
                </a:solidFill>
                <a:latin typeface="Meiryo UI" panose="020B0604030504040204" pitchFamily="34" charset="-128"/>
                <a:ea typeface="Meiryo UI" panose="020B0604030504040204" pitchFamily="34" charset="-128"/>
              </a:rPr>
              <a:t>• One order number can be used to applying for only one payment request at the same time.</a:t>
            </a:r>
          </a:p>
        </p:txBody>
      </p:sp>
    </p:spTree>
    <p:extLst>
      <p:ext uri="{BB962C8B-B14F-4D97-AF65-F5344CB8AC3E}">
        <p14:creationId xmlns:p14="http://schemas.microsoft.com/office/powerpoint/2010/main" val="520501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16469" y="1340768"/>
            <a:ext cx="11081087" cy="460375"/>
          </a:xfrm>
          <a:prstGeom prst="rect">
            <a:avLst/>
          </a:prstGeom>
        </p:spPr>
        <p:txBody>
          <a:bodyPr wrap="square">
            <a:spAutoFit/>
          </a:bodyPr>
          <a:lstStyle/>
          <a:p>
            <a:r>
              <a:rPr lang="en-US" altLang="ja-JP" sz="2400" dirty="0">
                <a:solidFill>
                  <a:srgbClr val="000000"/>
                </a:solidFill>
                <a:latin typeface="Meiryo UI" panose="020B0604030504040204" pitchFamily="34" charset="-128"/>
                <a:ea typeface="Meiryo UI" panose="020B0604030504040204" pitchFamily="34" charset="-128"/>
              </a:rPr>
              <a:t>Use cases possible to be automated:</a:t>
            </a:r>
          </a:p>
        </p:txBody>
      </p:sp>
      <p:sp>
        <p:nvSpPr>
          <p:cNvPr id="47" name="Title 2"/>
          <p:cNvSpPr>
            <a:spLocks noGrp="1"/>
          </p:cNvSpPr>
          <p:nvPr>
            <p:ph type="title"/>
          </p:nvPr>
        </p:nvSpPr>
        <p:spPr>
          <a:xfrm>
            <a:off x="345018" y="332076"/>
            <a:ext cx="10727601" cy="864675"/>
          </a:xfrm>
        </p:spPr>
        <p:txBody>
          <a:bodyPr/>
          <a:lstStyle/>
          <a:p>
            <a:r>
              <a:rPr lang="en-US" dirty="0"/>
              <a:t>Category: Respond to user questions/Query Meeting Detailed info/Solutions for user issues</a:t>
            </a:r>
          </a:p>
        </p:txBody>
      </p:sp>
      <p:sp>
        <p:nvSpPr>
          <p:cNvPr id="2" name="Rectangle 18"/>
          <p:cNvSpPr/>
          <p:nvPr/>
        </p:nvSpPr>
        <p:spPr>
          <a:xfrm>
            <a:off x="516469" y="1981339"/>
            <a:ext cx="11081087" cy="830997"/>
          </a:xfrm>
          <a:prstGeom prst="rect">
            <a:avLst/>
          </a:prstGeom>
        </p:spPr>
        <p:txBody>
          <a:bodyPr wrap="square">
            <a:spAutoFit/>
          </a:bodyPr>
          <a:lstStyle/>
          <a:p>
            <a:r>
              <a:rPr lang="en-US" altLang="ja-JP" sz="1600" dirty="0">
                <a:solidFill>
                  <a:srgbClr val="000000"/>
                </a:solidFill>
                <a:latin typeface="Meiryo UI" panose="020B0604030504040204" pitchFamily="34" charset="-128"/>
                <a:ea typeface="Meiryo UI" panose="020B0604030504040204" pitchFamily="34" charset="-128"/>
              </a:rPr>
              <a:t>2. K2 system login account creating(20 tickets per month).</a:t>
            </a:r>
          </a:p>
          <a:p>
            <a:endParaRPr lang="en-US" altLang="ja-JP" sz="1600" dirty="0">
              <a:solidFill>
                <a:srgbClr val="000000"/>
              </a:solidFill>
              <a:latin typeface="Meiryo UI" panose="020B0604030504040204" pitchFamily="34" charset="-128"/>
              <a:ea typeface="Meiryo UI" panose="020B0604030504040204" pitchFamily="34" charset="-128"/>
            </a:endParaRPr>
          </a:p>
          <a:p>
            <a:r>
              <a:rPr lang="en-US" altLang="ja-JP" sz="1600" dirty="0">
                <a:solidFill>
                  <a:srgbClr val="000000"/>
                </a:solidFill>
                <a:latin typeface="Meiryo UI" panose="020B0604030504040204" pitchFamily="34" charset="-128"/>
                <a:ea typeface="Meiryo UI" panose="020B0604030504040204" pitchFamily="34" charset="-128"/>
              </a:rPr>
              <a:t>Need user's department's HRBP to contact with financial department to resolve it.</a:t>
            </a:r>
          </a:p>
        </p:txBody>
      </p:sp>
      <p:sp>
        <p:nvSpPr>
          <p:cNvPr id="5" name="Rectangle 18">
            <a:extLst>
              <a:ext uri="{FF2B5EF4-FFF2-40B4-BE49-F238E27FC236}">
                <a16:creationId xmlns:a16="http://schemas.microsoft.com/office/drawing/2014/main" id="{DD2100D9-341B-4F72-A915-BF1CF0E57713}"/>
              </a:ext>
            </a:extLst>
          </p:cNvPr>
          <p:cNvSpPr/>
          <p:nvPr/>
        </p:nvSpPr>
        <p:spPr>
          <a:xfrm>
            <a:off x="516468" y="3356992"/>
            <a:ext cx="11081087" cy="830997"/>
          </a:xfrm>
          <a:prstGeom prst="rect">
            <a:avLst/>
          </a:prstGeom>
        </p:spPr>
        <p:txBody>
          <a:bodyPr wrap="square">
            <a:spAutoFit/>
          </a:bodyPr>
          <a:lstStyle/>
          <a:p>
            <a:r>
              <a:rPr lang="en-US" altLang="ja-JP" sz="1600" dirty="0">
                <a:solidFill>
                  <a:srgbClr val="000000"/>
                </a:solidFill>
                <a:latin typeface="Meiryo UI" panose="020B0604030504040204" pitchFamily="34" charset="-128"/>
                <a:ea typeface="Meiryo UI" panose="020B0604030504040204" pitchFamily="34" charset="-128"/>
              </a:rPr>
              <a:t>3. K2 system domain account creating(30 tickets per month).</a:t>
            </a:r>
          </a:p>
          <a:p>
            <a:endParaRPr lang="en-US" altLang="ja-JP" sz="1600" dirty="0">
              <a:solidFill>
                <a:srgbClr val="000000"/>
              </a:solidFill>
              <a:latin typeface="Meiryo UI" panose="020B0604030504040204" pitchFamily="34" charset="-128"/>
              <a:ea typeface="Meiryo UI" panose="020B0604030504040204" pitchFamily="34" charset="-128"/>
            </a:endParaRPr>
          </a:p>
          <a:p>
            <a:r>
              <a:rPr lang="en-US" altLang="ja-JP" sz="1600" dirty="0">
                <a:solidFill>
                  <a:srgbClr val="000000"/>
                </a:solidFill>
                <a:latin typeface="Meiryo UI" panose="020B0604030504040204" pitchFamily="34" charset="-128"/>
                <a:ea typeface="Meiryo UI" panose="020B0604030504040204" pitchFamily="34" charset="-128"/>
              </a:rPr>
              <a:t>Create at backend manually.</a:t>
            </a:r>
          </a:p>
        </p:txBody>
      </p:sp>
    </p:spTree>
    <p:extLst>
      <p:ext uri="{BB962C8B-B14F-4D97-AF65-F5344CB8AC3E}">
        <p14:creationId xmlns:p14="http://schemas.microsoft.com/office/powerpoint/2010/main" val="444506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16469" y="1340768"/>
            <a:ext cx="11081087" cy="460375"/>
          </a:xfrm>
          <a:prstGeom prst="rect">
            <a:avLst/>
          </a:prstGeom>
        </p:spPr>
        <p:txBody>
          <a:bodyPr wrap="square">
            <a:spAutoFit/>
          </a:bodyPr>
          <a:lstStyle/>
          <a:p>
            <a:r>
              <a:rPr lang="en-US" altLang="ja-JP" sz="2400" dirty="0">
                <a:solidFill>
                  <a:srgbClr val="000000"/>
                </a:solidFill>
                <a:latin typeface="Meiryo UI" panose="020B0604030504040204" pitchFamily="34" charset="-128"/>
                <a:ea typeface="Meiryo UI" panose="020B0604030504040204" pitchFamily="34" charset="-128"/>
              </a:rPr>
              <a:t>Factors need to be considered and blocking automation:</a:t>
            </a:r>
          </a:p>
        </p:txBody>
      </p:sp>
      <p:sp>
        <p:nvSpPr>
          <p:cNvPr id="47" name="Title 2"/>
          <p:cNvSpPr>
            <a:spLocks noGrp="1"/>
          </p:cNvSpPr>
          <p:nvPr>
            <p:ph type="title"/>
          </p:nvPr>
        </p:nvSpPr>
        <p:spPr>
          <a:xfrm>
            <a:off x="345018" y="332076"/>
            <a:ext cx="10727601" cy="864675"/>
          </a:xfrm>
        </p:spPr>
        <p:txBody>
          <a:bodyPr/>
          <a:lstStyle/>
          <a:p>
            <a:r>
              <a:rPr lang="en-US" dirty="0"/>
              <a:t>Category: Respond to user questions/Query Meeting Detailed info/Solutions for user issues</a:t>
            </a:r>
          </a:p>
        </p:txBody>
      </p:sp>
      <p:sp>
        <p:nvSpPr>
          <p:cNvPr id="2" name="Rectangle 18"/>
          <p:cNvSpPr/>
          <p:nvPr/>
        </p:nvSpPr>
        <p:spPr>
          <a:xfrm>
            <a:off x="516469" y="1981339"/>
            <a:ext cx="11081087" cy="4524315"/>
          </a:xfrm>
          <a:prstGeom prst="rect">
            <a:avLst/>
          </a:prstGeom>
        </p:spPr>
        <p:txBody>
          <a:bodyPr wrap="square">
            <a:spAutoFit/>
          </a:bodyPr>
          <a:lstStyle/>
          <a:p>
            <a:pPr marL="342900" indent="-342900">
              <a:buAutoNum type="arabicPeriod"/>
            </a:pPr>
            <a:r>
              <a:rPr lang="en-US" altLang="ja-JP" sz="1600" strike="sngStrike" dirty="0">
                <a:solidFill>
                  <a:srgbClr val="000000"/>
                </a:solidFill>
                <a:latin typeface="Meiryo UI" panose="020B0604030504040204" pitchFamily="34" charset="-128"/>
                <a:ea typeface="Meiryo UI" panose="020B0604030504040204" pitchFamily="34" charset="-128"/>
              </a:rPr>
              <a:t>EMS system provided a portal and contains over 40 sub systems, equals to 40 times of other applications, so the sum of tickets is so large.</a:t>
            </a:r>
          </a:p>
          <a:p>
            <a:pPr marL="342900" indent="-342900">
              <a:buFontTx/>
              <a:buAutoNum type="arabicPeriod"/>
            </a:pPr>
            <a:r>
              <a:rPr lang="en-US" altLang="ja-JP" sz="1600" strike="sngStrike" dirty="0">
                <a:solidFill>
                  <a:srgbClr val="000000"/>
                </a:solidFill>
                <a:latin typeface="Meiryo UI" panose="020B0604030504040204" pitchFamily="34" charset="-128"/>
                <a:ea typeface="Meiryo UI" panose="020B0604030504040204" pitchFamily="34" charset="-128"/>
              </a:rPr>
              <a:t>Some tickets happened because of system bugs, these tickets can be saved once the bugs are fixed.</a:t>
            </a:r>
          </a:p>
          <a:p>
            <a:pPr marL="342900" indent="-342900">
              <a:buFontTx/>
              <a:buAutoNum type="arabicPeriod"/>
            </a:pPr>
            <a:r>
              <a:rPr lang="en-US" altLang="ja-JP" sz="1600" strike="sngStrike" dirty="0">
                <a:solidFill>
                  <a:srgbClr val="000000"/>
                </a:solidFill>
                <a:latin typeface="Meiryo UI" panose="020B0604030504040204" pitchFamily="34" charset="-128"/>
                <a:ea typeface="Meiryo UI" panose="020B0604030504040204" pitchFamily="34" charset="-128"/>
              </a:rPr>
              <a:t>Most of EMS system's subs are related to finance and contain a large sum of high confidential data, so the financial director will control the DB operations quite strictly. </a:t>
            </a:r>
            <a:r>
              <a:rPr lang="en-US" altLang="ja-JP" sz="1600" dirty="0">
                <a:solidFill>
                  <a:schemeClr val="bg1"/>
                </a:solidFill>
                <a:highlight>
                  <a:srgbClr val="00B050"/>
                </a:highlight>
                <a:latin typeface="Meiryo UI" panose="020B0604030504040204" pitchFamily="34" charset="-128"/>
                <a:ea typeface="Meiryo UI" panose="020B0604030504040204" pitchFamily="34" charset="-128"/>
              </a:rPr>
              <a:t>Captured as part of item 8 in next slide</a:t>
            </a:r>
          </a:p>
          <a:p>
            <a:pPr marL="342900" indent="-342900">
              <a:buFontTx/>
              <a:buAutoNum type="arabicPeriod"/>
            </a:pPr>
            <a:r>
              <a:rPr lang="en-US" altLang="ja-JP" sz="1600" dirty="0">
                <a:solidFill>
                  <a:srgbClr val="000000"/>
                </a:solidFill>
                <a:latin typeface="Meiryo UI" panose="020B0604030504040204" pitchFamily="34" charset="-128"/>
                <a:ea typeface="Meiryo UI" panose="020B0604030504040204" pitchFamily="34" charset="-128"/>
              </a:rPr>
              <a:t>EMS system is deployed on the AWS containing one web server which opened port 443 to the web, one application server limited to intranet and one AWS RDS instance only opened to the web server, can't be accessed by other process.</a:t>
            </a:r>
          </a:p>
          <a:p>
            <a:pPr marL="342900" indent="-342900">
              <a:buFontTx/>
              <a:buAutoNum type="arabicPeriod"/>
            </a:pPr>
            <a:r>
              <a:rPr lang="en-US" altLang="ja-JP" sz="1600" dirty="0">
                <a:solidFill>
                  <a:srgbClr val="000000"/>
                </a:solidFill>
                <a:latin typeface="Meiryo UI" panose="020B0604030504040204" pitchFamily="34" charset="-128"/>
                <a:ea typeface="Meiryo UI" panose="020B0604030504040204" pitchFamily="34" charset="-128"/>
              </a:rPr>
              <a:t>Ticket transfer requires line manager and financial director's approval, every ticket may need some special manual operations, difficult to be automated. </a:t>
            </a:r>
            <a:r>
              <a:rPr lang="en-US" altLang="ja-JP" sz="1600" dirty="0">
                <a:solidFill>
                  <a:schemeClr val="bg1"/>
                </a:solidFill>
                <a:highlight>
                  <a:srgbClr val="EE1100"/>
                </a:highlight>
                <a:latin typeface="Meiryo UI" panose="020B0604030504040204" pitchFamily="34" charset="-128"/>
                <a:ea typeface="Meiryo UI" panose="020B0604030504040204" pitchFamily="34" charset="-128"/>
              </a:rPr>
              <a:t>?? Why don’t we have pre-approval for known situations where transfers are required?? Can we not look at process improvements for this??</a:t>
            </a:r>
          </a:p>
          <a:p>
            <a:pPr marL="342900" indent="-342900">
              <a:buAutoNum type="arabicPeriod"/>
            </a:pPr>
            <a:r>
              <a:rPr lang="en-US" altLang="ja-JP" sz="1600" dirty="0">
                <a:solidFill>
                  <a:srgbClr val="000000"/>
                </a:solidFill>
                <a:latin typeface="Meiryo UI" panose="020B0604030504040204" pitchFamily="34" charset="-128"/>
                <a:ea typeface="Meiryo UI" panose="020B0604030504040204" pitchFamily="34" charset="-128"/>
              </a:rPr>
              <a:t>In the case of skipping node, need to review the status of ticket and source </a:t>
            </a:r>
            <a:r>
              <a:rPr lang="en-US" altLang="zh-CN" sz="1600" dirty="0">
                <a:solidFill>
                  <a:srgbClr val="000000"/>
                </a:solidFill>
                <a:latin typeface="Meiryo UI" panose="020B0604030504040204" pitchFamily="34" charset="-128"/>
                <a:ea typeface="Meiryo UI" panose="020B0604030504040204" pitchFamily="34" charset="-128"/>
              </a:rPr>
              <a:t>code</a:t>
            </a:r>
            <a:r>
              <a:rPr lang="en-US" altLang="ja-JP" sz="1600" dirty="0">
                <a:solidFill>
                  <a:srgbClr val="000000"/>
                </a:solidFill>
                <a:latin typeface="Meiryo UI" panose="020B0604030504040204" pitchFamily="34" charset="-128"/>
                <a:ea typeface="Meiryo UI" panose="020B0604030504040204" pitchFamily="34" charset="-128"/>
              </a:rPr>
              <a:t> logic, then determine the next node and modify the DB and K2 agent data columns, difficult to be automated. </a:t>
            </a:r>
            <a:r>
              <a:rPr lang="en-US" altLang="ja-JP" sz="1600" dirty="0">
                <a:solidFill>
                  <a:schemeClr val="bg1"/>
                </a:solidFill>
                <a:highlight>
                  <a:srgbClr val="EE1100"/>
                </a:highlight>
                <a:latin typeface="Meiryo UI" panose="020B0604030504040204" pitchFamily="34" charset="-128"/>
                <a:ea typeface="Meiryo UI" panose="020B0604030504040204" pitchFamily="34" charset="-128"/>
              </a:rPr>
              <a:t>??</a:t>
            </a:r>
            <a:r>
              <a:rPr lang="en-US" altLang="ja-JP" sz="1600" dirty="0" err="1">
                <a:solidFill>
                  <a:schemeClr val="bg1"/>
                </a:solidFill>
                <a:highlight>
                  <a:srgbClr val="EE1100"/>
                </a:highlight>
                <a:latin typeface="Meiryo UI" panose="020B0604030504040204" pitchFamily="34" charset="-128"/>
                <a:ea typeface="Meiryo UI" panose="020B0604030504040204" pitchFamily="34" charset="-128"/>
              </a:rPr>
              <a:t>dont</a:t>
            </a:r>
            <a:r>
              <a:rPr lang="en-US" altLang="ja-JP" sz="1600" dirty="0">
                <a:solidFill>
                  <a:schemeClr val="bg1"/>
                </a:solidFill>
                <a:highlight>
                  <a:srgbClr val="EE1100"/>
                </a:highlight>
                <a:latin typeface="Meiryo UI" panose="020B0604030504040204" pitchFamily="34" charset="-128"/>
                <a:ea typeface="Meiryo UI" panose="020B0604030504040204" pitchFamily="34" charset="-128"/>
              </a:rPr>
              <a:t> we have SOPs for this why will it be difficult??</a:t>
            </a:r>
          </a:p>
          <a:p>
            <a:pPr marL="342900" indent="-342900">
              <a:buFontTx/>
              <a:buAutoNum type="arabicPeriod"/>
            </a:pPr>
            <a:r>
              <a:rPr lang="en-US" altLang="ja-JP" sz="1600" dirty="0">
                <a:solidFill>
                  <a:srgbClr val="000000"/>
                </a:solidFill>
                <a:latin typeface="Meiryo UI" panose="020B0604030504040204" pitchFamily="34" charset="-128"/>
                <a:ea typeface="Meiryo UI" panose="020B0604030504040204" pitchFamily="34" charset="-128"/>
              </a:rPr>
              <a:t>Takeda's staff turnover is quite frequent, the applicant doesn't know how many tickets the previous staff had, need IT department to search out those tickets, determine the status and acquire the approval, difficult to be automated. </a:t>
            </a:r>
            <a:r>
              <a:rPr lang="en-US" altLang="ja-JP" sz="1600" dirty="0">
                <a:solidFill>
                  <a:schemeClr val="bg1"/>
                </a:solidFill>
                <a:highlight>
                  <a:srgbClr val="EE1100"/>
                </a:highlight>
                <a:latin typeface="Meiryo UI" panose="020B0604030504040204" pitchFamily="34" charset="-128"/>
                <a:ea typeface="Meiryo UI" panose="020B0604030504040204" pitchFamily="34" charset="-128"/>
              </a:rPr>
              <a:t>?? Good option to have process improvements, but not a blocker for automation??</a:t>
            </a:r>
          </a:p>
        </p:txBody>
      </p:sp>
    </p:spTree>
    <p:extLst>
      <p:ext uri="{BB962C8B-B14F-4D97-AF65-F5344CB8AC3E}">
        <p14:creationId xmlns:p14="http://schemas.microsoft.com/office/powerpoint/2010/main" val="10089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16469" y="1340768"/>
            <a:ext cx="11081087" cy="460375"/>
          </a:xfrm>
          <a:prstGeom prst="rect">
            <a:avLst/>
          </a:prstGeom>
        </p:spPr>
        <p:txBody>
          <a:bodyPr wrap="square">
            <a:spAutoFit/>
          </a:bodyPr>
          <a:lstStyle/>
          <a:p>
            <a:r>
              <a:rPr lang="en-US" altLang="ja-JP" sz="2400" dirty="0">
                <a:solidFill>
                  <a:srgbClr val="000000"/>
                </a:solidFill>
                <a:latin typeface="Meiryo UI" panose="020B0604030504040204" pitchFamily="34" charset="-128"/>
                <a:ea typeface="Meiryo UI" panose="020B0604030504040204" pitchFamily="34" charset="-128"/>
              </a:rPr>
              <a:t>Factors need to be considered and blocking automation:</a:t>
            </a:r>
          </a:p>
        </p:txBody>
      </p:sp>
      <p:sp>
        <p:nvSpPr>
          <p:cNvPr id="47" name="Title 2"/>
          <p:cNvSpPr>
            <a:spLocks noGrp="1"/>
          </p:cNvSpPr>
          <p:nvPr>
            <p:ph type="title"/>
          </p:nvPr>
        </p:nvSpPr>
        <p:spPr>
          <a:xfrm>
            <a:off x="345018" y="332076"/>
            <a:ext cx="10727601" cy="864675"/>
          </a:xfrm>
        </p:spPr>
        <p:txBody>
          <a:bodyPr/>
          <a:lstStyle/>
          <a:p>
            <a:r>
              <a:rPr lang="en-US" dirty="0"/>
              <a:t>Category: Respond to user questions/Query Meeting Detailed info/Solutions for user issues</a:t>
            </a:r>
          </a:p>
        </p:txBody>
      </p:sp>
      <p:sp>
        <p:nvSpPr>
          <p:cNvPr id="2" name="Rectangle 18"/>
          <p:cNvSpPr/>
          <p:nvPr/>
        </p:nvSpPr>
        <p:spPr>
          <a:xfrm>
            <a:off x="516469" y="1981339"/>
            <a:ext cx="11081087" cy="4524315"/>
          </a:xfrm>
          <a:prstGeom prst="rect">
            <a:avLst/>
          </a:prstGeom>
        </p:spPr>
        <p:txBody>
          <a:bodyPr wrap="square">
            <a:spAutoFit/>
          </a:bodyPr>
          <a:lstStyle/>
          <a:p>
            <a:pPr marL="342900" indent="-342900">
              <a:buAutoNum type="arabicPeriod" startAt="8"/>
            </a:pPr>
            <a:r>
              <a:rPr lang="en-US" altLang="ja-JP" sz="1600" dirty="0">
                <a:solidFill>
                  <a:srgbClr val="000000"/>
                </a:solidFill>
                <a:latin typeface="Meiryo UI" panose="020B0604030504040204" pitchFamily="34" charset="-128"/>
                <a:ea typeface="Meiryo UI" panose="020B0604030504040204" pitchFamily="34" charset="-128"/>
              </a:rPr>
              <a:t>About 80% of 'respond to user questions' tickets need to debug source code and query the ticket's data to determine the problem and solution. Also need to communicate with users end-to-end to locate and resolve the problem. Impossible to be automated. </a:t>
            </a:r>
            <a:r>
              <a:rPr lang="en-US" altLang="ja-JP" sz="1600" dirty="0">
                <a:solidFill>
                  <a:schemeClr val="bg1"/>
                </a:solidFill>
                <a:highlight>
                  <a:srgbClr val="EE1100"/>
                </a:highlight>
                <a:latin typeface="Meiryo UI" panose="020B0604030504040204" pitchFamily="34" charset="-128"/>
                <a:ea typeface="Meiryo UI" panose="020B0604030504040204" pitchFamily="34" charset="-128"/>
              </a:rPr>
              <a:t>?? If SME says cannot automate, cannot automate. ??</a:t>
            </a:r>
            <a:endParaRPr lang="en-US" altLang="ja-JP" sz="1600" strike="sngStrike" dirty="0">
              <a:solidFill>
                <a:schemeClr val="bg1"/>
              </a:solidFill>
              <a:highlight>
                <a:srgbClr val="EE1100"/>
              </a:highlight>
              <a:latin typeface="Meiryo UI" panose="020B0604030504040204" pitchFamily="34" charset="-128"/>
              <a:ea typeface="Meiryo UI" panose="020B0604030504040204" pitchFamily="34" charset="-128"/>
            </a:endParaRPr>
          </a:p>
          <a:p>
            <a:pPr marL="342900" indent="-342900">
              <a:buFontTx/>
              <a:buAutoNum type="arabicPeriod" startAt="8"/>
            </a:pPr>
            <a:r>
              <a:rPr lang="en-US" altLang="ja-JP" sz="1600" strike="sngStrike" dirty="0">
                <a:solidFill>
                  <a:srgbClr val="000000"/>
                </a:solidFill>
                <a:latin typeface="Meiryo UI" panose="020B0604030504040204" pitchFamily="34" charset="-128"/>
                <a:ea typeface="Meiryo UI" panose="020B0604030504040204" pitchFamily="34" charset="-128"/>
              </a:rPr>
              <a:t>Now the supporting process is users call or mail to L1 staffs, then they determine the applying type, create a ticket and assign it to L2/L3 staffs. Need to confirm with end users if they accept to use automation tools to get the answer or still willing to contact with people. </a:t>
            </a:r>
            <a:r>
              <a:rPr lang="en-US" altLang="ja-JP" sz="1600" dirty="0">
                <a:solidFill>
                  <a:schemeClr val="bg1"/>
                </a:solidFill>
                <a:highlight>
                  <a:srgbClr val="00B050"/>
                </a:highlight>
                <a:latin typeface="Meiryo UI" panose="020B0604030504040204" pitchFamily="34" charset="-128"/>
                <a:ea typeface="Meiryo UI" panose="020B0604030504040204" pitchFamily="34" charset="-128"/>
              </a:rPr>
              <a:t>OCM and approval problem not an automation blocker actually. </a:t>
            </a:r>
          </a:p>
          <a:p>
            <a:pPr marL="342900" indent="-342900">
              <a:buFontTx/>
              <a:buAutoNum type="arabicPeriod" startAt="8"/>
            </a:pPr>
            <a:r>
              <a:rPr lang="en-US" altLang="ja-JP" sz="1600" dirty="0">
                <a:solidFill>
                  <a:srgbClr val="000000"/>
                </a:solidFill>
                <a:latin typeface="Meiryo UI" panose="020B0604030504040204" pitchFamily="34" charset="-128"/>
                <a:ea typeface="Meiryo UI" panose="020B0604030504040204" pitchFamily="34" charset="-128"/>
              </a:rPr>
              <a:t>If any modification against EMS system and related programs, IT leader and BSO/APP Owner's approval is required. </a:t>
            </a:r>
            <a:r>
              <a:rPr lang="en-US" altLang="ja-JP" sz="1600" dirty="0">
                <a:solidFill>
                  <a:schemeClr val="bg1"/>
                </a:solidFill>
                <a:highlight>
                  <a:srgbClr val="00B050"/>
                </a:highlight>
                <a:latin typeface="Meiryo UI" panose="020B0604030504040204" pitchFamily="34" charset="-128"/>
                <a:ea typeface="Meiryo UI" panose="020B0604030504040204" pitchFamily="34" charset="-128"/>
              </a:rPr>
              <a:t>approval problem not an automation blocker actually. </a:t>
            </a:r>
            <a:endParaRPr lang="en-US" altLang="ja-JP" sz="1600" dirty="0">
              <a:solidFill>
                <a:srgbClr val="000000"/>
              </a:solidFill>
              <a:latin typeface="Meiryo UI" panose="020B0604030504040204" pitchFamily="34" charset="-128"/>
              <a:ea typeface="Meiryo UI" panose="020B0604030504040204" pitchFamily="34" charset="-128"/>
            </a:endParaRPr>
          </a:p>
          <a:p>
            <a:pPr marL="342900" indent="-342900">
              <a:buFontTx/>
              <a:buAutoNum type="arabicPeriod" startAt="8"/>
            </a:pPr>
            <a:r>
              <a:rPr lang="en-US" altLang="ja-JP" sz="1600" dirty="0">
                <a:solidFill>
                  <a:srgbClr val="000000"/>
                </a:solidFill>
                <a:latin typeface="Meiryo UI" panose="020B0604030504040204" pitchFamily="34" charset="-128"/>
                <a:ea typeface="Meiryo UI" panose="020B0604030504040204" pitchFamily="34" charset="-128"/>
              </a:rPr>
              <a:t>Users prefer to have some special staff to handle each sub process system, so that they can communicate with the L2/L3 staffs rapidly if some problem occurred, and then have the L1 staffs to supply a ticket later. </a:t>
            </a:r>
            <a:r>
              <a:rPr lang="en-US" altLang="ja-JP" sz="1600" dirty="0">
                <a:solidFill>
                  <a:schemeClr val="bg1"/>
                </a:solidFill>
                <a:highlight>
                  <a:srgbClr val="00B050"/>
                </a:highlight>
                <a:latin typeface="Meiryo UI" panose="020B0604030504040204" pitchFamily="34" charset="-128"/>
                <a:ea typeface="Meiryo UI" panose="020B0604030504040204" pitchFamily="34" charset="-128"/>
              </a:rPr>
              <a:t>Training problem – were L2/L3 can look at BOT execution and tell what has happened and drive next steps. </a:t>
            </a:r>
          </a:p>
          <a:p>
            <a:pPr marL="342900" indent="-342900">
              <a:buFontTx/>
              <a:buAutoNum type="arabicPeriod" startAt="8"/>
            </a:pPr>
            <a:r>
              <a:rPr lang="en-US" altLang="ja-JP" sz="1600" dirty="0">
                <a:solidFill>
                  <a:srgbClr val="000000"/>
                </a:solidFill>
                <a:latin typeface="Meiryo UI" panose="020B0604030504040204" pitchFamily="34" charset="-128"/>
                <a:ea typeface="Meiryo UI" panose="020B0604030504040204" pitchFamily="34" charset="-128"/>
              </a:rPr>
              <a:t>Since K2 team's shortage of human resources, supporting for technology is unavailable at the moment. </a:t>
            </a:r>
            <a:r>
              <a:rPr lang="en-US" altLang="ja-JP" sz="1600" dirty="0">
                <a:solidFill>
                  <a:schemeClr val="bg1"/>
                </a:solidFill>
                <a:highlight>
                  <a:srgbClr val="00B050"/>
                </a:highlight>
                <a:latin typeface="Meiryo UI" panose="020B0604030504040204" pitchFamily="34" charset="-128"/>
                <a:ea typeface="Meiryo UI" panose="020B0604030504040204" pitchFamily="34" charset="-128"/>
              </a:rPr>
              <a:t>All the more reason for doing automation </a:t>
            </a:r>
          </a:p>
          <a:p>
            <a:pPr marL="342900" indent="-342900">
              <a:buFontTx/>
              <a:buAutoNum type="arabicPeriod" startAt="8"/>
            </a:pPr>
            <a:r>
              <a:rPr lang="en-US" altLang="ja-JP" sz="1600" dirty="0">
                <a:solidFill>
                  <a:srgbClr val="000000"/>
                </a:solidFill>
                <a:latin typeface="Meiryo UI" panose="020B0604030504040204" pitchFamily="34" charset="-128"/>
                <a:ea typeface="Meiryo UI" panose="020B0604030504040204" pitchFamily="34" charset="-128"/>
              </a:rPr>
              <a:t>Due to some business policy, the business group haven’t done any knowledge transfer to K2 team yet. Have to contact with business group to get business policy related materials or some other information if we needed. </a:t>
            </a:r>
            <a:r>
              <a:rPr lang="en-US" altLang="ja-JP" sz="1600" dirty="0">
                <a:solidFill>
                  <a:schemeClr val="bg1"/>
                </a:solidFill>
                <a:highlight>
                  <a:srgbClr val="00B050"/>
                </a:highlight>
                <a:latin typeface="Meiryo UI" panose="020B0604030504040204" pitchFamily="34" charset="-128"/>
                <a:ea typeface="Meiryo UI" panose="020B0604030504040204" pitchFamily="34" charset="-128"/>
              </a:rPr>
              <a:t>We don’t know what we don’t know – so lets focus only on what we know. </a:t>
            </a:r>
          </a:p>
        </p:txBody>
      </p:sp>
    </p:spTree>
    <p:extLst>
      <p:ext uri="{BB962C8B-B14F-4D97-AF65-F5344CB8AC3E}">
        <p14:creationId xmlns:p14="http://schemas.microsoft.com/office/powerpoint/2010/main" val="1639609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79376" y="1052736"/>
            <a:ext cx="11081087" cy="460375"/>
          </a:xfrm>
          <a:prstGeom prst="rect">
            <a:avLst/>
          </a:prstGeom>
        </p:spPr>
        <p:txBody>
          <a:bodyPr wrap="square">
            <a:spAutoFit/>
          </a:bodyPr>
          <a:lstStyle/>
          <a:p>
            <a:r>
              <a:rPr lang="en-US" altLang="ja-JP" sz="2400" dirty="0"/>
              <a:t>1. </a:t>
            </a:r>
            <a:r>
              <a:rPr lang="en-US" sz="2400" dirty="0"/>
              <a:t>Respond to user questions/Query Meeting Detailed info/Solutions for user issues</a:t>
            </a:r>
            <a:endParaRPr lang="en-US" altLang="ja-JP" sz="2400" dirty="0">
              <a:solidFill>
                <a:srgbClr val="000000"/>
              </a:solidFill>
              <a:latin typeface="Meiryo UI" panose="020B0604030504040204" pitchFamily="34" charset="-128"/>
              <a:ea typeface="Meiryo UI" panose="020B0604030504040204" pitchFamily="34" charset="-128"/>
            </a:endParaRPr>
          </a:p>
        </p:txBody>
      </p:sp>
      <p:sp>
        <p:nvSpPr>
          <p:cNvPr id="47" name="Title 2"/>
          <p:cNvSpPr>
            <a:spLocks noGrp="1"/>
          </p:cNvSpPr>
          <p:nvPr>
            <p:ph type="title"/>
          </p:nvPr>
        </p:nvSpPr>
        <p:spPr>
          <a:xfrm>
            <a:off x="345018" y="332077"/>
            <a:ext cx="10727601" cy="423828"/>
          </a:xfrm>
        </p:spPr>
        <p:txBody>
          <a:bodyPr/>
          <a:lstStyle/>
          <a:p>
            <a:r>
              <a:rPr lang="en-US" dirty="0"/>
              <a:t>Top3 Categories</a:t>
            </a:r>
          </a:p>
        </p:txBody>
      </p:sp>
      <p:sp>
        <p:nvSpPr>
          <p:cNvPr id="39" name="Rectangle 38">
            <a:extLst>
              <a:ext uri="{FF2B5EF4-FFF2-40B4-BE49-F238E27FC236}">
                <a16:creationId xmlns:a16="http://schemas.microsoft.com/office/drawing/2014/main" id="{83881FD6-8C03-48D7-BE23-73F764EB25CE}"/>
              </a:ext>
            </a:extLst>
          </p:cNvPr>
          <p:cNvSpPr/>
          <p:nvPr/>
        </p:nvSpPr>
        <p:spPr>
          <a:xfrm>
            <a:off x="462548" y="1784708"/>
            <a:ext cx="11081087" cy="460375"/>
          </a:xfrm>
          <a:prstGeom prst="rect">
            <a:avLst/>
          </a:prstGeom>
        </p:spPr>
        <p:txBody>
          <a:bodyPr wrap="square">
            <a:spAutoFit/>
          </a:bodyPr>
          <a:lstStyle/>
          <a:p>
            <a:r>
              <a:rPr lang="en-US" altLang="ja-JP" sz="2400" dirty="0">
                <a:solidFill>
                  <a:srgbClr val="FF0000"/>
                </a:solidFill>
              </a:rPr>
              <a:t>2. </a:t>
            </a:r>
            <a:r>
              <a:rPr lang="en-US" sz="2400" dirty="0">
                <a:solidFill>
                  <a:srgbClr val="FF0000"/>
                </a:solidFill>
              </a:rPr>
              <a:t>Request Redirect and Delegate(130t/Jan, 53t/Feb, 129t/Mar, 1.5h/t)</a:t>
            </a:r>
            <a:endParaRPr lang="en-US" altLang="ja-JP" sz="2400" dirty="0">
              <a:solidFill>
                <a:srgbClr val="FF0000"/>
              </a:solidFill>
              <a:latin typeface="Meiryo UI" panose="020B0604030504040204" pitchFamily="34" charset="-128"/>
              <a:ea typeface="Meiryo UI" panose="020B0604030504040204" pitchFamily="34" charset="-128"/>
            </a:endParaRPr>
          </a:p>
        </p:txBody>
      </p:sp>
      <p:sp>
        <p:nvSpPr>
          <p:cNvPr id="40" name="Rectangle 39">
            <a:extLst>
              <a:ext uri="{FF2B5EF4-FFF2-40B4-BE49-F238E27FC236}">
                <a16:creationId xmlns:a16="http://schemas.microsoft.com/office/drawing/2014/main" id="{2DF12DBD-B5FB-4DDA-A34A-B16D62E9D515}"/>
              </a:ext>
            </a:extLst>
          </p:cNvPr>
          <p:cNvSpPr/>
          <p:nvPr/>
        </p:nvSpPr>
        <p:spPr>
          <a:xfrm>
            <a:off x="453413" y="2564904"/>
            <a:ext cx="11081087" cy="460375"/>
          </a:xfrm>
          <a:prstGeom prst="rect">
            <a:avLst/>
          </a:prstGeom>
        </p:spPr>
        <p:txBody>
          <a:bodyPr wrap="square">
            <a:spAutoFit/>
          </a:bodyPr>
          <a:lstStyle/>
          <a:p>
            <a:r>
              <a:rPr lang="en-US" altLang="ja-JP" sz="2400" dirty="0"/>
              <a:t>3. </a:t>
            </a:r>
            <a:r>
              <a:rPr lang="en-US" sz="2400" dirty="0"/>
              <a:t>Add/Update/Remove user usage access in all EMS sub systems</a:t>
            </a:r>
            <a:endParaRPr lang="en-US" altLang="ja-JP" sz="2400" dirty="0">
              <a:solidFill>
                <a:srgbClr val="000000"/>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13054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16469" y="776255"/>
            <a:ext cx="11081087" cy="460375"/>
          </a:xfrm>
          <a:prstGeom prst="rect">
            <a:avLst/>
          </a:prstGeom>
        </p:spPr>
        <p:txBody>
          <a:bodyPr wrap="square">
            <a:spAutoFit/>
          </a:bodyPr>
          <a:lstStyle/>
          <a:p>
            <a:r>
              <a:rPr lang="en-US" altLang="ja-JP" sz="2400" dirty="0">
                <a:solidFill>
                  <a:srgbClr val="000000"/>
                </a:solidFill>
                <a:latin typeface="Meiryo UI" panose="020B0604030504040204" pitchFamily="34" charset="-128"/>
                <a:ea typeface="Meiryo UI" panose="020B0604030504040204" pitchFamily="34" charset="-128"/>
              </a:rPr>
              <a:t>Pattern 1: Redirect of applicant</a:t>
            </a:r>
          </a:p>
        </p:txBody>
      </p:sp>
      <p:grpSp>
        <p:nvGrpSpPr>
          <p:cNvPr id="4" name="グループ化 3"/>
          <p:cNvGrpSpPr/>
          <p:nvPr/>
        </p:nvGrpSpPr>
        <p:grpSpPr>
          <a:xfrm>
            <a:off x="1217728" y="1997455"/>
            <a:ext cx="9325565" cy="2495349"/>
            <a:chOff x="1825839" y="1618910"/>
            <a:chExt cx="8692831" cy="2317961"/>
          </a:xfrm>
        </p:grpSpPr>
        <p:sp>
          <p:nvSpPr>
            <p:cNvPr id="5" name="正方形/長方形 4"/>
            <p:cNvSpPr/>
            <p:nvPr/>
          </p:nvSpPr>
          <p:spPr>
            <a:xfrm>
              <a:off x="4024270" y="1632871"/>
              <a:ext cx="4942426" cy="2304000"/>
            </a:xfrm>
            <a:prstGeom prst="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21920" tIns="60960" rIns="121920" bIns="60960" numCol="1" spcCol="0" rtlCol="0" fromWordArt="0" anchor="t" anchorCtr="0" forceAA="0" compatLnSpc="1">
              <a:noAutofit/>
            </a:bodyPr>
            <a:lstStyle/>
            <a:p>
              <a:r>
                <a:rPr lang="en-US" altLang="ja-JP" sz="1335" u="sng" dirty="0">
                  <a:latin typeface="Meiryo UI" panose="020B0604030504040204" pitchFamily="34" charset="-128"/>
                  <a:ea typeface="Meiryo UI" panose="020B0604030504040204" pitchFamily="34" charset="-128"/>
                  <a:cs typeface="Meiryo UI" panose="020B0604030504040204" pitchFamily="34" charset="-128"/>
                </a:rPr>
                <a:t>K2</a:t>
              </a:r>
              <a:r>
                <a:rPr lang="ja-JP" altLang="en-US" sz="1335" u="sng" dirty="0">
                  <a:latin typeface="Meiryo UI" panose="020B0604030504040204" pitchFamily="34" charset="-128"/>
                  <a:ea typeface="Meiryo UI" panose="020B0604030504040204" pitchFamily="34" charset="-128"/>
                  <a:cs typeface="Meiryo UI" panose="020B0604030504040204" pitchFamily="34" charset="-128"/>
                </a:rPr>
                <a:t> </a:t>
              </a:r>
              <a:r>
                <a:rPr lang="en-US" altLang="ja-JP" sz="1335" u="sng" dirty="0">
                  <a:latin typeface="Meiryo UI" panose="020B0604030504040204" pitchFamily="34" charset="-128"/>
                  <a:ea typeface="Meiryo UI" panose="020B0604030504040204" pitchFamily="34" charset="-128"/>
                  <a:cs typeface="Meiryo UI" panose="020B0604030504040204" pitchFamily="34" charset="-128"/>
                </a:rPr>
                <a:t>Team</a:t>
              </a:r>
              <a:endParaRPr lang="ja-JP" altLang="en-US" sz="1335" u="sng"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6" name="正方形/長方形 5"/>
            <p:cNvSpPr/>
            <p:nvPr/>
          </p:nvSpPr>
          <p:spPr>
            <a:xfrm>
              <a:off x="2503367" y="1632871"/>
              <a:ext cx="1421719" cy="2304000"/>
            </a:xfrm>
            <a:prstGeom prst="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21920" tIns="60960" rIns="121920" bIns="60960" numCol="1" spcCol="0" rtlCol="0" fromWordArt="0" anchor="t" anchorCtr="0" forceAA="0" compatLnSpc="1">
              <a:noAutofit/>
            </a:bodyPr>
            <a:lstStyle/>
            <a:p>
              <a:pPr algn="ctr"/>
              <a:endParaRPr lang="ja-JP" altLang="en-US" sz="1335" u="sng" dirty="0">
                <a:latin typeface="Meiryo UI" panose="020B0604030504040204" pitchFamily="34" charset="-128"/>
                <a:ea typeface="Meiryo UI" panose="020B0604030504040204" pitchFamily="34" charset="-128"/>
                <a:cs typeface="Meiryo UI" panose="020B0604030504040204" pitchFamily="34" charset="-128"/>
              </a:endParaRPr>
            </a:p>
            <a:p>
              <a:pPr algn="ctr"/>
              <a:endParaRPr lang="ja-JP" altLang="en-US" sz="1335" u="sng"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正方形/長方形 6"/>
            <p:cNvSpPr/>
            <p:nvPr/>
          </p:nvSpPr>
          <p:spPr>
            <a:xfrm>
              <a:off x="1825839" y="1632871"/>
              <a:ext cx="576000" cy="2304000"/>
            </a:xfrm>
            <a:prstGeom prst="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21920" tIns="60960" rIns="121920" bIns="60960" numCol="1" spcCol="0" rtlCol="0" fromWordArt="0" anchor="ctr" anchorCtr="0" forceAA="0" compatLnSpc="1">
              <a:noAutofit/>
            </a:bodyPr>
            <a:lstStyle/>
            <a:p>
              <a:pPr algn="ctr"/>
              <a:r>
                <a:rPr lang="en-US" altLang="ja-JP" sz="1335" dirty="0">
                  <a:latin typeface="Meiryo UI" panose="020B0604030504040204" pitchFamily="34" charset="-128"/>
                  <a:ea typeface="Meiryo UI" panose="020B0604030504040204" pitchFamily="34" charset="-128"/>
                  <a:cs typeface="Meiryo UI" panose="020B0604030504040204" pitchFamily="34" charset="-128"/>
                </a:rPr>
                <a:t>ASIS</a:t>
              </a:r>
              <a:endParaRPr lang="ja-JP" altLang="en-US" sz="1335"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9" name="角丸四角形 15"/>
            <p:cNvSpPr/>
            <p:nvPr/>
          </p:nvSpPr>
          <p:spPr>
            <a:xfrm>
              <a:off x="2778230" y="1995082"/>
              <a:ext cx="842879" cy="374975"/>
            </a:xfrm>
            <a:prstGeom prst="round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ja-JP" sz="800" dirty="0">
                  <a:latin typeface="Meiryo UI" panose="020B0604030504040204" pitchFamily="34" charset="-128"/>
                  <a:ea typeface="Meiryo UI" panose="020B0604030504040204" pitchFamily="34" charset="-128"/>
                  <a:cs typeface="Meiryo UI" panose="020B0604030504040204" pitchFamily="34" charset="-128"/>
                </a:rPr>
                <a:t>O</a:t>
              </a:r>
              <a:r>
                <a:rPr lang="ja-JP" altLang="en-US" sz="800" dirty="0">
                  <a:latin typeface="Meiryo UI" panose="020B0604030504040204" pitchFamily="34" charset="-128"/>
                  <a:ea typeface="Meiryo UI" panose="020B0604030504040204" pitchFamily="34" charset="-128"/>
                  <a:cs typeface="Meiryo UI" panose="020B0604030504040204" pitchFamily="34" charset="-128"/>
                </a:rPr>
                <a:t>riginal </a:t>
              </a:r>
              <a:r>
                <a:rPr lang="en-US" altLang="ja-JP" sz="800" dirty="0">
                  <a:latin typeface="Meiryo UI" panose="020B0604030504040204" pitchFamily="34" charset="-128"/>
                  <a:ea typeface="Meiryo UI" panose="020B0604030504040204" pitchFamily="34" charset="-128"/>
                  <a:cs typeface="Meiryo UI" panose="020B0604030504040204" pitchFamily="34" charset="-128"/>
                </a:rPr>
                <a:t>A</a:t>
              </a:r>
              <a:r>
                <a:rPr lang="ja-JP" altLang="en-US" sz="800" dirty="0">
                  <a:latin typeface="Meiryo UI" panose="020B0604030504040204" pitchFamily="34" charset="-128"/>
                  <a:ea typeface="Meiryo UI" panose="020B0604030504040204" pitchFamily="34" charset="-128"/>
                  <a:cs typeface="Meiryo UI" panose="020B0604030504040204" pitchFamily="34" charset="-128"/>
                </a:rPr>
                <a:t>pplicant</a:t>
              </a:r>
            </a:p>
          </p:txBody>
        </p:sp>
        <p:cxnSp>
          <p:nvCxnSpPr>
            <p:cNvPr id="11" name="直線矢印コネクタ 10"/>
            <p:cNvCxnSpPr/>
            <p:nvPr/>
          </p:nvCxnSpPr>
          <p:spPr>
            <a:xfrm>
              <a:off x="3447739" y="2636476"/>
              <a:ext cx="741198" cy="870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H="1">
              <a:off x="4762521" y="2857385"/>
              <a:ext cx="1279130" cy="13527"/>
            </a:xfrm>
            <a:prstGeom prst="straightConnector1">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9076487" y="1618910"/>
              <a:ext cx="1442183" cy="2304000"/>
            </a:xfrm>
            <a:prstGeom prst="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21920" tIns="60960" rIns="121920" bIns="60960" numCol="1" spcCol="0" rtlCol="0" fromWordArt="0" anchor="t" anchorCtr="0" forceAA="0" compatLnSpc="1">
              <a:noAutofit/>
            </a:bodyPr>
            <a:lstStyle/>
            <a:p>
              <a:pPr algn="ctr"/>
              <a:endParaRPr lang="ja-JP" altLang="en-US" sz="1335" u="sng" dirty="0">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24" name="直線矢印コネクタ 23"/>
            <p:cNvCxnSpPr/>
            <p:nvPr/>
          </p:nvCxnSpPr>
          <p:spPr>
            <a:xfrm flipH="1" flipV="1">
              <a:off x="8453707" y="2276203"/>
              <a:ext cx="907407" cy="538709"/>
            </a:xfrm>
            <a:prstGeom prst="straightConnector1">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14" descr="ICON_Person_Orange_Q408.png"/>
            <p:cNvPicPr>
              <a:picLocks noChangeAspect="1"/>
            </p:cNvPicPr>
            <p:nvPr/>
          </p:nvPicPr>
          <p:blipFill>
            <a:blip r:embed="rId2"/>
            <a:srcRect/>
            <a:stretch>
              <a:fillRect/>
            </a:stretch>
          </p:blipFill>
          <p:spPr bwMode="auto">
            <a:xfrm>
              <a:off x="9408616" y="2709924"/>
              <a:ext cx="253500" cy="439433"/>
            </a:xfrm>
            <a:prstGeom prst="rect">
              <a:avLst/>
            </a:prstGeom>
            <a:noFill/>
            <a:ln w="9525">
              <a:noFill/>
              <a:miter lim="800000"/>
              <a:headEnd/>
              <a:tailEnd/>
            </a:ln>
          </p:spPr>
        </p:pic>
        <p:pic>
          <p:nvPicPr>
            <p:cNvPr id="35" name="Picture 27" descr="MC900433941"/>
            <p:cNvPicPr>
              <a:picLocks noChangeAspect="1" noChangeArrowheads="1"/>
            </p:cNvPicPr>
            <p:nvPr/>
          </p:nvPicPr>
          <p:blipFill>
            <a:blip r:embed="rId3" cstate="screen"/>
            <a:srcRect/>
            <a:stretch>
              <a:fillRect/>
            </a:stretch>
          </p:blipFill>
          <p:spPr bwMode="auto">
            <a:xfrm>
              <a:off x="7938116" y="1878589"/>
              <a:ext cx="5048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27" descr="MC900433941"/>
            <p:cNvPicPr>
              <a:picLocks noChangeAspect="1" noChangeArrowheads="1"/>
            </p:cNvPicPr>
            <p:nvPr/>
          </p:nvPicPr>
          <p:blipFill>
            <a:blip r:embed="rId3" cstate="screen"/>
            <a:srcRect/>
            <a:stretch>
              <a:fillRect/>
            </a:stretch>
          </p:blipFill>
          <p:spPr bwMode="auto">
            <a:xfrm>
              <a:off x="4265562" y="2316286"/>
              <a:ext cx="5048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95" descr="10"/>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745388" y="2335312"/>
              <a:ext cx="253461" cy="1451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10" descr="ICON_Person_Q308"/>
            <p:cNvPicPr>
              <a:picLocks noChangeAspect="1" noChangeArrowheads="1"/>
            </p:cNvPicPr>
            <p:nvPr/>
          </p:nvPicPr>
          <p:blipFill>
            <a:blip r:embed="rId5"/>
            <a:srcRect/>
            <a:stretch>
              <a:fillRect/>
            </a:stretch>
          </p:blipFill>
          <p:spPr bwMode="auto">
            <a:xfrm>
              <a:off x="3166242" y="2413577"/>
              <a:ext cx="253500" cy="432000"/>
            </a:xfrm>
            <a:prstGeom prst="rect">
              <a:avLst/>
            </a:prstGeom>
            <a:noFill/>
            <a:ln w="9525">
              <a:noFill/>
              <a:miter lim="800000"/>
              <a:headEnd/>
              <a:tailEnd/>
            </a:ln>
          </p:spPr>
        </p:pic>
        <p:sp>
          <p:nvSpPr>
            <p:cNvPr id="53" name="角丸四角形 15"/>
            <p:cNvSpPr/>
            <p:nvPr/>
          </p:nvSpPr>
          <p:spPr>
            <a:xfrm>
              <a:off x="9257496" y="2316286"/>
              <a:ext cx="904374" cy="297958"/>
            </a:xfrm>
            <a:prstGeom prst="round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sz="800" dirty="0">
                  <a:latin typeface="Meiryo UI" panose="020B0604030504040204" pitchFamily="34" charset="-128"/>
                  <a:ea typeface="Meiryo UI" panose="020B0604030504040204" pitchFamily="34" charset="-128"/>
                  <a:cs typeface="Meiryo UI" panose="020B0604030504040204" pitchFamily="34" charset="-128"/>
                </a:rPr>
                <a:t>N</a:t>
              </a:r>
              <a:r>
                <a:rPr sz="800" dirty="0">
                  <a:latin typeface="Meiryo UI" panose="020B0604030504040204" pitchFamily="34" charset="-128"/>
                  <a:ea typeface="Meiryo UI" panose="020B0604030504040204" pitchFamily="34" charset="-128"/>
                  <a:cs typeface="Meiryo UI" panose="020B0604030504040204" pitchFamily="34" charset="-128"/>
                </a:rPr>
                <a:t>ew </a:t>
              </a:r>
              <a:r>
                <a:rPr lang="en-US" sz="800" dirty="0">
                  <a:latin typeface="Meiryo UI" panose="020B0604030504040204" pitchFamily="34" charset="-128"/>
                  <a:ea typeface="Meiryo UI" panose="020B0604030504040204" pitchFamily="34" charset="-128"/>
                  <a:cs typeface="Meiryo UI" panose="020B0604030504040204" pitchFamily="34" charset="-128"/>
                </a:rPr>
                <a:t>O</a:t>
              </a:r>
              <a:r>
                <a:rPr sz="800" dirty="0">
                  <a:latin typeface="Meiryo UI" panose="020B0604030504040204" pitchFamily="34" charset="-128"/>
                  <a:ea typeface="Meiryo UI" panose="020B0604030504040204" pitchFamily="34" charset="-128"/>
                  <a:cs typeface="Meiryo UI" panose="020B0604030504040204" pitchFamily="34" charset="-128"/>
                </a:rPr>
                <a:t>perator</a:t>
              </a:r>
            </a:p>
          </p:txBody>
        </p:sp>
        <p:cxnSp>
          <p:nvCxnSpPr>
            <p:cNvPr id="77" name="直線矢印コネクタ 11"/>
            <p:cNvCxnSpPr/>
            <p:nvPr/>
          </p:nvCxnSpPr>
          <p:spPr>
            <a:xfrm flipH="1" flipV="1">
              <a:off x="7437978" y="2203360"/>
              <a:ext cx="478268" cy="9549"/>
            </a:xfrm>
            <a:prstGeom prst="straightConnector1">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7" name="Title 2"/>
          <p:cNvSpPr>
            <a:spLocks noGrp="1"/>
          </p:cNvSpPr>
          <p:nvPr>
            <p:ph type="title"/>
          </p:nvPr>
        </p:nvSpPr>
        <p:spPr>
          <a:xfrm>
            <a:off x="345018" y="332077"/>
            <a:ext cx="10727601" cy="423828"/>
          </a:xfrm>
        </p:spPr>
        <p:txBody>
          <a:bodyPr/>
          <a:lstStyle/>
          <a:p>
            <a:r>
              <a:rPr lang="en-US" dirty="0"/>
              <a:t>Category: Request redirect and delegate</a:t>
            </a:r>
          </a:p>
        </p:txBody>
      </p:sp>
      <p:sp>
        <p:nvSpPr>
          <p:cNvPr id="2" name="Rectangle 18"/>
          <p:cNvSpPr/>
          <p:nvPr/>
        </p:nvSpPr>
        <p:spPr>
          <a:xfrm>
            <a:off x="516469" y="1309655"/>
            <a:ext cx="11081087" cy="583565"/>
          </a:xfrm>
          <a:prstGeom prst="rect">
            <a:avLst/>
          </a:prstGeom>
        </p:spPr>
        <p:txBody>
          <a:bodyPr wrap="square">
            <a:spAutoFit/>
          </a:bodyPr>
          <a:lstStyle/>
          <a:p>
            <a:r>
              <a:rPr lang="en-US" altLang="ja-JP" sz="1600" dirty="0">
                <a:solidFill>
                  <a:srgbClr val="000000"/>
                </a:solidFill>
                <a:latin typeface="Meiryo UI" panose="020B0604030504040204" pitchFamily="34" charset="-128"/>
                <a:ea typeface="Meiryo UI" panose="020B0604030504040204" pitchFamily="34" charset="-128"/>
              </a:rPr>
              <a:t>Description: Ticket returned to the original applicant who already leaved office or do not have the right to approve needs to be redirected to a new operator.</a:t>
            </a:r>
          </a:p>
        </p:txBody>
      </p:sp>
      <p:sp>
        <p:nvSpPr>
          <p:cNvPr id="38" name="Rectangle 18"/>
          <p:cNvSpPr/>
          <p:nvPr/>
        </p:nvSpPr>
        <p:spPr>
          <a:xfrm>
            <a:off x="4439816" y="2884874"/>
            <a:ext cx="1349167" cy="400110"/>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original applicant's node? </a:t>
            </a:r>
          </a:p>
        </p:txBody>
      </p:sp>
      <p:sp>
        <p:nvSpPr>
          <p:cNvPr id="42" name="Left Brace 9"/>
          <p:cNvSpPr/>
          <p:nvPr/>
        </p:nvSpPr>
        <p:spPr>
          <a:xfrm>
            <a:off x="5721985" y="2636912"/>
            <a:ext cx="398145" cy="14001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ectangle 18"/>
          <p:cNvSpPr/>
          <p:nvPr/>
        </p:nvSpPr>
        <p:spPr>
          <a:xfrm>
            <a:off x="5532120" y="3687946"/>
            <a:ext cx="394970" cy="245110"/>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NO</a:t>
            </a:r>
          </a:p>
        </p:txBody>
      </p:sp>
      <p:sp>
        <p:nvSpPr>
          <p:cNvPr id="50" name="Rectangle 18"/>
          <p:cNvSpPr/>
          <p:nvPr/>
        </p:nvSpPr>
        <p:spPr>
          <a:xfrm>
            <a:off x="5495925" y="2390140"/>
            <a:ext cx="455295" cy="245110"/>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YES</a:t>
            </a:r>
          </a:p>
        </p:txBody>
      </p:sp>
      <p:pic>
        <p:nvPicPr>
          <p:cNvPr id="75" name="Picture 26"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90018" y="3903495"/>
            <a:ext cx="317593" cy="317593"/>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8"/>
          <p:cNvSpPr/>
          <p:nvPr/>
        </p:nvSpPr>
        <p:spPr>
          <a:xfrm>
            <a:off x="6101080" y="3942652"/>
            <a:ext cx="1060450" cy="246221"/>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Can’t redirect </a:t>
            </a:r>
          </a:p>
        </p:txBody>
      </p:sp>
      <p:sp>
        <p:nvSpPr>
          <p:cNvPr id="52" name="Rectangle 18"/>
          <p:cNvSpPr/>
          <p:nvPr/>
        </p:nvSpPr>
        <p:spPr>
          <a:xfrm>
            <a:off x="6120130" y="2382148"/>
            <a:ext cx="1215390" cy="398780"/>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Line manager's approval mail </a:t>
            </a:r>
          </a:p>
        </p:txBody>
      </p:sp>
      <p:sp>
        <p:nvSpPr>
          <p:cNvPr id="79" name="Rectangle: Folded Corner 9"/>
          <p:cNvSpPr/>
          <p:nvPr/>
        </p:nvSpPr>
        <p:spPr>
          <a:xfrm>
            <a:off x="4419356" y="3433594"/>
            <a:ext cx="1073785" cy="648335"/>
          </a:xfrm>
          <a:prstGeom prst="foldedCorner">
            <a:avLst>
              <a:gd name="adj" fmla="val 9802"/>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34" charset="-128"/>
                <a:ea typeface="Meiryo UI" panose="020B0604030504040204" pitchFamily="34" charset="-128"/>
              </a:rPr>
              <a:t>K2 ticket delegate tools</a:t>
            </a:r>
          </a:p>
        </p:txBody>
      </p:sp>
      <p:sp>
        <p:nvSpPr>
          <p:cNvPr id="80" name="Rectangle: Folded Corner 9"/>
          <p:cNvSpPr/>
          <p:nvPr/>
        </p:nvSpPr>
        <p:spPr>
          <a:xfrm>
            <a:off x="7804785" y="3140705"/>
            <a:ext cx="1073785" cy="648335"/>
          </a:xfrm>
          <a:prstGeom prst="foldedCorner">
            <a:avLst>
              <a:gd name="adj" fmla="val 9802"/>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34" charset="-128"/>
                <a:ea typeface="Meiryo UI" panose="020B0604030504040204" pitchFamily="34" charset="-128"/>
              </a:rPr>
              <a:t>K2 ticket delegate tools</a:t>
            </a:r>
          </a:p>
        </p:txBody>
      </p:sp>
    </p:spTree>
    <p:extLst>
      <p:ext uri="{BB962C8B-B14F-4D97-AF65-F5344CB8AC3E}">
        <p14:creationId xmlns:p14="http://schemas.microsoft.com/office/powerpoint/2010/main" val="345535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16469" y="776255"/>
            <a:ext cx="11081087" cy="460375"/>
          </a:xfrm>
          <a:prstGeom prst="rect">
            <a:avLst/>
          </a:prstGeom>
        </p:spPr>
        <p:txBody>
          <a:bodyPr wrap="square">
            <a:spAutoFit/>
          </a:bodyPr>
          <a:lstStyle/>
          <a:p>
            <a:r>
              <a:rPr lang="en-US" altLang="ja-JP" sz="2400" dirty="0">
                <a:solidFill>
                  <a:srgbClr val="000000"/>
                </a:solidFill>
                <a:latin typeface="Meiryo UI" panose="020B0604030504040204" pitchFamily="34" charset="-128"/>
                <a:ea typeface="Meiryo UI" panose="020B0604030504040204" pitchFamily="34" charset="-128"/>
              </a:rPr>
              <a:t>Pattern 2: Redirect of approver</a:t>
            </a:r>
          </a:p>
        </p:txBody>
      </p:sp>
      <p:grpSp>
        <p:nvGrpSpPr>
          <p:cNvPr id="4" name="グループ化 3"/>
          <p:cNvGrpSpPr/>
          <p:nvPr/>
        </p:nvGrpSpPr>
        <p:grpSpPr>
          <a:xfrm>
            <a:off x="1217728" y="2077626"/>
            <a:ext cx="10494897" cy="3034942"/>
            <a:chOff x="1825839" y="1631654"/>
            <a:chExt cx="9782824" cy="2305217"/>
          </a:xfrm>
        </p:grpSpPr>
        <p:sp>
          <p:nvSpPr>
            <p:cNvPr id="5" name="正方形/長方形 4"/>
            <p:cNvSpPr/>
            <p:nvPr/>
          </p:nvSpPr>
          <p:spPr>
            <a:xfrm>
              <a:off x="4024270" y="1632871"/>
              <a:ext cx="4942426" cy="2304000"/>
            </a:xfrm>
            <a:prstGeom prst="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21920" tIns="60960" rIns="121920" bIns="60960" numCol="1" spcCol="0" rtlCol="0" fromWordArt="0" anchor="t" anchorCtr="0" forceAA="0" compatLnSpc="1">
              <a:noAutofit/>
            </a:bodyPr>
            <a:lstStyle/>
            <a:p>
              <a:r>
                <a:rPr lang="en-US" altLang="ja-JP" sz="1335" u="sng" dirty="0">
                  <a:latin typeface="Meiryo UI" panose="020B0604030504040204" pitchFamily="34" charset="-128"/>
                  <a:ea typeface="Meiryo UI" panose="020B0604030504040204" pitchFamily="34" charset="-128"/>
                  <a:cs typeface="Meiryo UI" panose="020B0604030504040204" pitchFamily="34" charset="-128"/>
                </a:rPr>
                <a:t>K2</a:t>
              </a:r>
              <a:r>
                <a:rPr lang="ja-JP" altLang="en-US" sz="1335" u="sng" dirty="0">
                  <a:latin typeface="Meiryo UI" panose="020B0604030504040204" pitchFamily="34" charset="-128"/>
                  <a:ea typeface="Meiryo UI" panose="020B0604030504040204" pitchFamily="34" charset="-128"/>
                  <a:cs typeface="Meiryo UI" panose="020B0604030504040204" pitchFamily="34" charset="-128"/>
                </a:rPr>
                <a:t> </a:t>
              </a:r>
              <a:r>
                <a:rPr lang="en-US" altLang="ja-JP" sz="1335" u="sng" dirty="0">
                  <a:latin typeface="Meiryo UI" panose="020B0604030504040204" pitchFamily="34" charset="-128"/>
                  <a:ea typeface="Meiryo UI" panose="020B0604030504040204" pitchFamily="34" charset="-128"/>
                  <a:cs typeface="Meiryo UI" panose="020B0604030504040204" pitchFamily="34" charset="-128"/>
                </a:rPr>
                <a:t>Team</a:t>
              </a:r>
              <a:endParaRPr lang="ja-JP" altLang="en-US" sz="1335" u="sng"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6" name="正方形/長方形 5"/>
            <p:cNvSpPr/>
            <p:nvPr/>
          </p:nvSpPr>
          <p:spPr>
            <a:xfrm>
              <a:off x="2503367" y="1632871"/>
              <a:ext cx="1421719" cy="2304000"/>
            </a:xfrm>
            <a:prstGeom prst="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21920" tIns="60960" rIns="121920" bIns="60960" numCol="1" spcCol="0" rtlCol="0" fromWordArt="0" anchor="t" anchorCtr="0" forceAA="0" compatLnSpc="1">
              <a:noAutofit/>
            </a:bodyPr>
            <a:lstStyle/>
            <a:p>
              <a:pPr algn="ctr"/>
              <a:endParaRPr lang="ja-JP" altLang="en-US" sz="1335" u="sng" dirty="0">
                <a:latin typeface="Meiryo UI" panose="020B0604030504040204" pitchFamily="34" charset="-128"/>
                <a:ea typeface="Meiryo UI" panose="020B0604030504040204" pitchFamily="34" charset="-128"/>
                <a:cs typeface="Meiryo UI" panose="020B0604030504040204" pitchFamily="34" charset="-128"/>
              </a:endParaRPr>
            </a:p>
            <a:p>
              <a:pPr algn="ctr"/>
              <a:endParaRPr lang="ja-JP" altLang="en-US" sz="1335" u="sng"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正方形/長方形 6"/>
            <p:cNvSpPr/>
            <p:nvPr/>
          </p:nvSpPr>
          <p:spPr>
            <a:xfrm>
              <a:off x="1825839" y="1632871"/>
              <a:ext cx="576000" cy="2304000"/>
            </a:xfrm>
            <a:prstGeom prst="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21920" tIns="60960" rIns="121920" bIns="60960" numCol="1" spcCol="0" rtlCol="0" fromWordArt="0" anchor="ctr" anchorCtr="0" forceAA="0" compatLnSpc="1">
              <a:noAutofit/>
            </a:bodyPr>
            <a:lstStyle/>
            <a:p>
              <a:pPr algn="ctr"/>
              <a:r>
                <a:rPr lang="en-US" altLang="ja-JP" sz="1335" dirty="0">
                  <a:latin typeface="Meiryo UI" panose="020B0604030504040204" pitchFamily="34" charset="-128"/>
                  <a:ea typeface="Meiryo UI" panose="020B0604030504040204" pitchFamily="34" charset="-128"/>
                  <a:cs typeface="Meiryo UI" panose="020B0604030504040204" pitchFamily="34" charset="-128"/>
                </a:rPr>
                <a:t>ASIS</a:t>
              </a:r>
              <a:endParaRPr lang="ja-JP" altLang="en-US" sz="1335"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9" name="角丸四角形 15"/>
            <p:cNvSpPr/>
            <p:nvPr/>
          </p:nvSpPr>
          <p:spPr>
            <a:xfrm>
              <a:off x="2815641" y="2056464"/>
              <a:ext cx="818520" cy="317228"/>
            </a:xfrm>
            <a:prstGeom prst="round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ja-JP" sz="800" dirty="0">
                  <a:latin typeface="Meiryo UI" panose="020B0604030504040204" pitchFamily="34" charset="-128"/>
                  <a:ea typeface="Meiryo UI" panose="020B0604030504040204" pitchFamily="34" charset="-128"/>
                  <a:cs typeface="Meiryo UI" panose="020B0604030504040204" pitchFamily="34" charset="-128"/>
                </a:rPr>
                <a:t>A</a:t>
              </a:r>
              <a:r>
                <a:rPr lang="ja-JP" altLang="en-US" sz="800" dirty="0">
                  <a:latin typeface="Meiryo UI" panose="020B0604030504040204" pitchFamily="34" charset="-128"/>
                  <a:ea typeface="Meiryo UI" panose="020B0604030504040204" pitchFamily="34" charset="-128"/>
                  <a:cs typeface="Meiryo UI" panose="020B0604030504040204" pitchFamily="34" charset="-128"/>
                </a:rPr>
                <a:t>pplicant</a:t>
              </a:r>
            </a:p>
          </p:txBody>
        </p:sp>
        <p:cxnSp>
          <p:nvCxnSpPr>
            <p:cNvPr id="11" name="直線矢印コネクタ 10"/>
            <p:cNvCxnSpPr/>
            <p:nvPr/>
          </p:nvCxnSpPr>
          <p:spPr>
            <a:xfrm>
              <a:off x="3447739" y="2594704"/>
              <a:ext cx="741198" cy="870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cxnSpLocks/>
            </p:cNvCxnSpPr>
            <p:nvPr/>
          </p:nvCxnSpPr>
          <p:spPr>
            <a:xfrm flipH="1">
              <a:off x="4762522" y="2781017"/>
              <a:ext cx="1051241" cy="0"/>
            </a:xfrm>
            <a:prstGeom prst="straightConnector1">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9076486" y="1631654"/>
              <a:ext cx="1935595" cy="2304000"/>
            </a:xfrm>
            <a:prstGeom prst="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21920" tIns="60960" rIns="121920" bIns="60960" numCol="1" spcCol="0" rtlCol="0" fromWordArt="0" anchor="t" anchorCtr="0" forceAA="0" compatLnSpc="1">
              <a:noAutofit/>
            </a:bodyPr>
            <a:lstStyle/>
            <a:p>
              <a:r>
                <a:rPr lang="en-US" altLang="ja-JP" sz="1335" u="sng" dirty="0">
                  <a:latin typeface="Meiryo UI" panose="020B0604030504040204" pitchFamily="34" charset="-128"/>
                  <a:ea typeface="Meiryo UI" panose="020B0604030504040204" pitchFamily="34" charset="-128"/>
                  <a:cs typeface="Meiryo UI" panose="020B0604030504040204" pitchFamily="34" charset="-128"/>
                </a:rPr>
                <a:t>financial department</a:t>
              </a:r>
              <a:endParaRPr lang="ja-JP" altLang="en-US" sz="1335" u="sng" dirty="0">
                <a:latin typeface="Meiryo UI" panose="020B0604030504040204" pitchFamily="34" charset="-128"/>
                <a:ea typeface="Meiryo UI" panose="020B0604030504040204" pitchFamily="34" charset="-128"/>
                <a:cs typeface="Meiryo UI" panose="020B0604030504040204" pitchFamily="34" charset="-128"/>
              </a:endParaRPr>
            </a:p>
          </p:txBody>
        </p:sp>
        <p:pic>
          <p:nvPicPr>
            <p:cNvPr id="26" name="Picture 14" descr="ICON_Person_Orange_Q408.png"/>
            <p:cNvPicPr>
              <a:picLocks noChangeAspect="1"/>
            </p:cNvPicPr>
            <p:nvPr/>
          </p:nvPicPr>
          <p:blipFill>
            <a:blip r:embed="rId2"/>
            <a:srcRect/>
            <a:stretch>
              <a:fillRect/>
            </a:stretch>
          </p:blipFill>
          <p:spPr bwMode="auto">
            <a:xfrm>
              <a:off x="10610083" y="2346615"/>
              <a:ext cx="253500" cy="439433"/>
            </a:xfrm>
            <a:prstGeom prst="rect">
              <a:avLst/>
            </a:prstGeom>
            <a:noFill/>
            <a:ln w="9525">
              <a:noFill/>
              <a:miter lim="800000"/>
              <a:headEnd/>
              <a:tailEnd/>
            </a:ln>
          </p:spPr>
        </p:pic>
        <p:pic>
          <p:nvPicPr>
            <p:cNvPr id="35" name="Picture 27" descr="MC900433941"/>
            <p:cNvPicPr>
              <a:picLocks noChangeAspect="1" noChangeArrowheads="1"/>
            </p:cNvPicPr>
            <p:nvPr/>
          </p:nvPicPr>
          <p:blipFill>
            <a:blip r:embed="rId3" cstate="screen"/>
            <a:srcRect/>
            <a:stretch>
              <a:fillRect/>
            </a:stretch>
          </p:blipFill>
          <p:spPr bwMode="auto">
            <a:xfrm>
              <a:off x="7312835" y="2001770"/>
              <a:ext cx="5048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27" descr="MC900433941"/>
            <p:cNvPicPr>
              <a:picLocks noChangeAspect="1" noChangeArrowheads="1"/>
            </p:cNvPicPr>
            <p:nvPr/>
          </p:nvPicPr>
          <p:blipFill>
            <a:blip r:embed="rId3" cstate="screen"/>
            <a:srcRect/>
            <a:stretch>
              <a:fillRect/>
            </a:stretch>
          </p:blipFill>
          <p:spPr bwMode="auto">
            <a:xfrm>
              <a:off x="4265562" y="2316286"/>
              <a:ext cx="5048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95" descr="10"/>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522396" y="2403559"/>
              <a:ext cx="253461" cy="1451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10" descr="ICON_Person_Q308"/>
            <p:cNvPicPr>
              <a:picLocks noChangeAspect="1" noChangeArrowheads="1"/>
            </p:cNvPicPr>
            <p:nvPr/>
          </p:nvPicPr>
          <p:blipFill>
            <a:blip r:embed="rId5"/>
            <a:srcRect/>
            <a:stretch>
              <a:fillRect/>
            </a:stretch>
          </p:blipFill>
          <p:spPr bwMode="auto">
            <a:xfrm>
              <a:off x="3100794" y="2444879"/>
              <a:ext cx="253500" cy="432000"/>
            </a:xfrm>
            <a:prstGeom prst="rect">
              <a:avLst/>
            </a:prstGeom>
            <a:noFill/>
            <a:ln w="9525">
              <a:noFill/>
              <a:miter lim="800000"/>
              <a:headEnd/>
              <a:tailEnd/>
            </a:ln>
          </p:spPr>
        </p:pic>
        <p:sp>
          <p:nvSpPr>
            <p:cNvPr id="53" name="角丸四角形 15"/>
            <p:cNvSpPr/>
            <p:nvPr/>
          </p:nvSpPr>
          <p:spPr>
            <a:xfrm>
              <a:off x="10875033" y="2333855"/>
              <a:ext cx="733630" cy="269553"/>
            </a:xfrm>
            <a:prstGeom prst="roundRec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sz="800" dirty="0">
                  <a:latin typeface="Meiryo UI" panose="020B0604030504040204" pitchFamily="34" charset="-128"/>
                  <a:ea typeface="Meiryo UI" panose="020B0604030504040204" pitchFamily="34" charset="-128"/>
                  <a:cs typeface="Meiryo UI" panose="020B0604030504040204" pitchFamily="34" charset="-128"/>
                </a:rPr>
                <a:t>N</a:t>
              </a:r>
              <a:r>
                <a:rPr sz="800" dirty="0">
                  <a:latin typeface="Meiryo UI" panose="020B0604030504040204" pitchFamily="34" charset="-128"/>
                  <a:ea typeface="Meiryo UI" panose="020B0604030504040204" pitchFamily="34" charset="-128"/>
                  <a:cs typeface="Meiryo UI" panose="020B0604030504040204" pitchFamily="34" charset="-128"/>
                </a:rPr>
                <a:t>ew </a:t>
              </a:r>
              <a:r>
                <a:rPr lang="en-US" altLang="ja-JP" sz="800" dirty="0">
                  <a:solidFill>
                    <a:srgbClr val="000000"/>
                  </a:solidFill>
                  <a:latin typeface="Meiryo UI" panose="020B0604030504040204" pitchFamily="34" charset="-128"/>
                  <a:ea typeface="Meiryo UI" panose="020B0604030504040204" pitchFamily="34" charset="-128"/>
                </a:rPr>
                <a:t> approver</a:t>
              </a:r>
              <a:endParaRPr sz="800" dirty="0">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77" name="直線矢印コネクタ 11"/>
            <p:cNvCxnSpPr/>
            <p:nvPr/>
          </p:nvCxnSpPr>
          <p:spPr>
            <a:xfrm flipH="1" flipV="1">
              <a:off x="6842979" y="2275242"/>
              <a:ext cx="478268" cy="9549"/>
            </a:xfrm>
            <a:prstGeom prst="straightConnector1">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矢印コネクタ 11">
              <a:extLst>
                <a:ext uri="{FF2B5EF4-FFF2-40B4-BE49-F238E27FC236}">
                  <a16:creationId xmlns:a16="http://schemas.microsoft.com/office/drawing/2014/main" id="{33202E5E-3E8A-4507-9FF8-7EAABE337AD8}"/>
                </a:ext>
              </a:extLst>
            </p:cNvPr>
            <p:cNvCxnSpPr>
              <a:cxnSpLocks/>
            </p:cNvCxnSpPr>
            <p:nvPr/>
          </p:nvCxnSpPr>
          <p:spPr>
            <a:xfrm flipH="1">
              <a:off x="7936076" y="2384630"/>
              <a:ext cx="867715" cy="0"/>
            </a:xfrm>
            <a:prstGeom prst="straightConnector1">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矢印コネクタ 11">
              <a:extLst>
                <a:ext uri="{FF2B5EF4-FFF2-40B4-BE49-F238E27FC236}">
                  <a16:creationId xmlns:a16="http://schemas.microsoft.com/office/drawing/2014/main" id="{3F93F57B-6847-4003-A709-D79A2ADDDC98}"/>
                </a:ext>
              </a:extLst>
            </p:cNvPr>
            <p:cNvCxnSpPr>
              <a:cxnSpLocks/>
            </p:cNvCxnSpPr>
            <p:nvPr/>
          </p:nvCxnSpPr>
          <p:spPr>
            <a:xfrm flipH="1" flipV="1">
              <a:off x="10400461" y="2058637"/>
              <a:ext cx="268571" cy="271299"/>
            </a:xfrm>
            <a:prstGeom prst="straightConnector1">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7" name="Title 2"/>
          <p:cNvSpPr>
            <a:spLocks noGrp="1"/>
          </p:cNvSpPr>
          <p:nvPr>
            <p:ph type="title"/>
          </p:nvPr>
        </p:nvSpPr>
        <p:spPr>
          <a:xfrm>
            <a:off x="345018" y="332077"/>
            <a:ext cx="10727601" cy="423828"/>
          </a:xfrm>
        </p:spPr>
        <p:txBody>
          <a:bodyPr/>
          <a:lstStyle/>
          <a:p>
            <a:r>
              <a:rPr lang="en-US" dirty="0"/>
              <a:t>Category: Request redirect and delegate</a:t>
            </a:r>
          </a:p>
        </p:txBody>
      </p:sp>
      <p:sp>
        <p:nvSpPr>
          <p:cNvPr id="2" name="Rectangle 18"/>
          <p:cNvSpPr/>
          <p:nvPr/>
        </p:nvSpPr>
        <p:spPr>
          <a:xfrm>
            <a:off x="516469" y="1309655"/>
            <a:ext cx="11081087" cy="583565"/>
          </a:xfrm>
          <a:prstGeom prst="rect">
            <a:avLst/>
          </a:prstGeom>
        </p:spPr>
        <p:txBody>
          <a:bodyPr wrap="square">
            <a:spAutoFit/>
          </a:bodyPr>
          <a:lstStyle/>
          <a:p>
            <a:r>
              <a:rPr lang="en-US" altLang="ja-JP" sz="1600" dirty="0">
                <a:solidFill>
                  <a:srgbClr val="000000"/>
                </a:solidFill>
                <a:latin typeface="Meiryo UI" panose="020B0604030504040204" pitchFamily="34" charset="-128"/>
                <a:ea typeface="Meiryo UI" panose="020B0604030504040204" pitchFamily="34" charset="-128"/>
              </a:rPr>
              <a:t>Description: Ticket needs to be redirected to a new approver due to system configuration not up-to-date or report line issues or some other reasons.</a:t>
            </a:r>
          </a:p>
        </p:txBody>
      </p:sp>
      <p:sp>
        <p:nvSpPr>
          <p:cNvPr id="38" name="Rectangle 18"/>
          <p:cNvSpPr/>
          <p:nvPr/>
        </p:nvSpPr>
        <p:spPr>
          <a:xfrm>
            <a:off x="4439816" y="3019931"/>
            <a:ext cx="896662" cy="553085"/>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original approver 's node? </a:t>
            </a:r>
          </a:p>
        </p:txBody>
      </p:sp>
      <p:sp>
        <p:nvSpPr>
          <p:cNvPr id="42" name="Left Brace 9"/>
          <p:cNvSpPr/>
          <p:nvPr/>
        </p:nvSpPr>
        <p:spPr>
          <a:xfrm>
            <a:off x="5519936" y="2852936"/>
            <a:ext cx="398145" cy="14001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ectangle 18"/>
          <p:cNvSpPr/>
          <p:nvPr/>
        </p:nvSpPr>
        <p:spPr>
          <a:xfrm>
            <a:off x="5303912" y="3903970"/>
            <a:ext cx="394970" cy="245110"/>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NO</a:t>
            </a:r>
          </a:p>
        </p:txBody>
      </p:sp>
      <p:sp>
        <p:nvSpPr>
          <p:cNvPr id="50" name="Rectangle 18"/>
          <p:cNvSpPr/>
          <p:nvPr/>
        </p:nvSpPr>
        <p:spPr>
          <a:xfrm>
            <a:off x="5280665" y="3039874"/>
            <a:ext cx="455295" cy="245110"/>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YES</a:t>
            </a:r>
          </a:p>
        </p:txBody>
      </p:sp>
      <p:pic>
        <p:nvPicPr>
          <p:cNvPr id="75" name="Picture 26"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60096" y="4077072"/>
            <a:ext cx="317593" cy="317593"/>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8"/>
          <p:cNvSpPr/>
          <p:nvPr/>
        </p:nvSpPr>
        <p:spPr>
          <a:xfrm>
            <a:off x="5951984" y="4149080"/>
            <a:ext cx="1060450" cy="245110"/>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Can't redirect </a:t>
            </a:r>
          </a:p>
        </p:txBody>
      </p:sp>
      <p:sp>
        <p:nvSpPr>
          <p:cNvPr id="52" name="Rectangle 18"/>
          <p:cNvSpPr/>
          <p:nvPr/>
        </p:nvSpPr>
        <p:spPr>
          <a:xfrm>
            <a:off x="5879976" y="2348880"/>
            <a:ext cx="936104" cy="707886"/>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New approver 's approval mail </a:t>
            </a:r>
          </a:p>
        </p:txBody>
      </p:sp>
      <p:sp>
        <p:nvSpPr>
          <p:cNvPr id="79" name="Rectangle: Folded Corner 9"/>
          <p:cNvSpPr/>
          <p:nvPr/>
        </p:nvSpPr>
        <p:spPr>
          <a:xfrm>
            <a:off x="4223792" y="3717032"/>
            <a:ext cx="1073785" cy="648335"/>
          </a:xfrm>
          <a:prstGeom prst="foldedCorner">
            <a:avLst>
              <a:gd name="adj" fmla="val 9802"/>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34" charset="-128"/>
                <a:ea typeface="Meiryo UI" panose="020B0604030504040204" pitchFamily="34" charset="-128"/>
              </a:rPr>
              <a:t>K2 ticket delegate tools</a:t>
            </a:r>
          </a:p>
        </p:txBody>
      </p:sp>
      <p:sp>
        <p:nvSpPr>
          <p:cNvPr id="80" name="Rectangle: Folded Corner 9"/>
          <p:cNvSpPr/>
          <p:nvPr/>
        </p:nvSpPr>
        <p:spPr>
          <a:xfrm>
            <a:off x="6744072" y="3284853"/>
            <a:ext cx="1073785" cy="648335"/>
          </a:xfrm>
          <a:prstGeom prst="foldedCorner">
            <a:avLst>
              <a:gd name="adj" fmla="val 9802"/>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34" charset="-128"/>
                <a:ea typeface="Meiryo UI" panose="020B0604030504040204" pitchFamily="34" charset="-128"/>
              </a:rPr>
              <a:t>K2 ticket delegate tools</a:t>
            </a:r>
          </a:p>
        </p:txBody>
      </p:sp>
      <p:sp>
        <p:nvSpPr>
          <p:cNvPr id="40" name="Left Brace 9">
            <a:extLst>
              <a:ext uri="{FF2B5EF4-FFF2-40B4-BE49-F238E27FC236}">
                <a16:creationId xmlns:a16="http://schemas.microsoft.com/office/drawing/2014/main" id="{36B7D9BF-A0F1-4317-8661-FB379B38B6DA}"/>
              </a:ext>
            </a:extLst>
          </p:cNvPr>
          <p:cNvSpPr/>
          <p:nvPr/>
        </p:nvSpPr>
        <p:spPr>
          <a:xfrm>
            <a:off x="8761484" y="2534841"/>
            <a:ext cx="332894" cy="10726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ectangle 18">
            <a:extLst>
              <a:ext uri="{FF2B5EF4-FFF2-40B4-BE49-F238E27FC236}">
                <a16:creationId xmlns:a16="http://schemas.microsoft.com/office/drawing/2014/main" id="{71B733B2-C6BC-4EAD-AEEA-FB6D9A093747}"/>
              </a:ext>
            </a:extLst>
          </p:cNvPr>
          <p:cNvSpPr/>
          <p:nvPr/>
        </p:nvSpPr>
        <p:spPr>
          <a:xfrm>
            <a:off x="7885877" y="2420888"/>
            <a:ext cx="950951" cy="553998"/>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Report line modification </a:t>
            </a:r>
            <a:r>
              <a:rPr lang="en-US" altLang="ja-JP" sz="1000" dirty="0" err="1">
                <a:solidFill>
                  <a:srgbClr val="000000"/>
                </a:solidFill>
                <a:latin typeface="Meiryo UI" panose="020B0604030504040204" pitchFamily="34" charset="-128"/>
                <a:ea typeface="Meiryo UI" panose="020B0604030504040204" pitchFamily="34" charset="-128"/>
              </a:rPr>
              <a:t>ralated</a:t>
            </a:r>
            <a:endParaRPr lang="en-US" altLang="ja-JP" sz="1000" dirty="0">
              <a:solidFill>
                <a:srgbClr val="000000"/>
              </a:solidFill>
              <a:latin typeface="Meiryo UI" panose="020B0604030504040204" pitchFamily="34" charset="-128"/>
              <a:ea typeface="Meiryo UI" panose="020B0604030504040204" pitchFamily="34" charset="-128"/>
            </a:endParaRPr>
          </a:p>
        </p:txBody>
      </p:sp>
      <p:sp>
        <p:nvSpPr>
          <p:cNvPr id="43" name="Rectangle 18">
            <a:extLst>
              <a:ext uri="{FF2B5EF4-FFF2-40B4-BE49-F238E27FC236}">
                <a16:creationId xmlns:a16="http://schemas.microsoft.com/office/drawing/2014/main" id="{5FABF929-BC4A-47A4-ACD0-6139B3C99089}"/>
              </a:ext>
            </a:extLst>
          </p:cNvPr>
          <p:cNvSpPr/>
          <p:nvPr/>
        </p:nvSpPr>
        <p:spPr>
          <a:xfrm>
            <a:off x="7896200" y="3163034"/>
            <a:ext cx="940629" cy="707886"/>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Functional department modification </a:t>
            </a:r>
            <a:r>
              <a:rPr lang="en-US" altLang="ja-JP" sz="1000" dirty="0" err="1">
                <a:solidFill>
                  <a:srgbClr val="000000"/>
                </a:solidFill>
                <a:latin typeface="Meiryo UI" panose="020B0604030504040204" pitchFamily="34" charset="-128"/>
                <a:ea typeface="Meiryo UI" panose="020B0604030504040204" pitchFamily="34" charset="-128"/>
              </a:rPr>
              <a:t>ralated</a:t>
            </a:r>
            <a:endParaRPr lang="en-US" altLang="ja-JP" sz="1000" dirty="0">
              <a:solidFill>
                <a:srgbClr val="000000"/>
              </a:solidFill>
              <a:latin typeface="Meiryo UI" panose="020B0604030504040204" pitchFamily="34" charset="-128"/>
              <a:ea typeface="Meiryo UI" panose="020B0604030504040204" pitchFamily="34" charset="-128"/>
            </a:endParaRPr>
          </a:p>
        </p:txBody>
      </p:sp>
      <p:sp>
        <p:nvSpPr>
          <p:cNvPr id="46" name="Rectangle 18">
            <a:extLst>
              <a:ext uri="{FF2B5EF4-FFF2-40B4-BE49-F238E27FC236}">
                <a16:creationId xmlns:a16="http://schemas.microsoft.com/office/drawing/2014/main" id="{16ECE23B-98C4-4526-B743-D4B75BC193F9}"/>
              </a:ext>
            </a:extLst>
          </p:cNvPr>
          <p:cNvSpPr/>
          <p:nvPr/>
        </p:nvSpPr>
        <p:spPr>
          <a:xfrm>
            <a:off x="9073733" y="2429073"/>
            <a:ext cx="1414756" cy="246221"/>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Confirm and update</a:t>
            </a:r>
          </a:p>
        </p:txBody>
      </p:sp>
      <p:sp>
        <p:nvSpPr>
          <p:cNvPr id="54" name="Rectangle 18">
            <a:extLst>
              <a:ext uri="{FF2B5EF4-FFF2-40B4-BE49-F238E27FC236}">
                <a16:creationId xmlns:a16="http://schemas.microsoft.com/office/drawing/2014/main" id="{4A8E0576-3788-47FD-9658-519720DF9184}"/>
              </a:ext>
            </a:extLst>
          </p:cNvPr>
          <p:cNvSpPr/>
          <p:nvPr/>
        </p:nvSpPr>
        <p:spPr>
          <a:xfrm>
            <a:off x="9108460" y="3429000"/>
            <a:ext cx="1101721" cy="707886"/>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System configuration modification required?</a:t>
            </a:r>
          </a:p>
        </p:txBody>
      </p:sp>
      <p:sp>
        <p:nvSpPr>
          <p:cNvPr id="55" name="Left Brace 9">
            <a:extLst>
              <a:ext uri="{FF2B5EF4-FFF2-40B4-BE49-F238E27FC236}">
                <a16:creationId xmlns:a16="http://schemas.microsoft.com/office/drawing/2014/main" id="{096AD551-F15F-45B6-82A5-481E3969A062}"/>
              </a:ext>
            </a:extLst>
          </p:cNvPr>
          <p:cNvSpPr/>
          <p:nvPr/>
        </p:nvSpPr>
        <p:spPr>
          <a:xfrm>
            <a:off x="10120047" y="3178754"/>
            <a:ext cx="332894" cy="10726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Rectangle 18">
            <a:extLst>
              <a:ext uri="{FF2B5EF4-FFF2-40B4-BE49-F238E27FC236}">
                <a16:creationId xmlns:a16="http://schemas.microsoft.com/office/drawing/2014/main" id="{BC9B8303-8BCC-41F8-A684-951455A10C6F}"/>
              </a:ext>
            </a:extLst>
          </p:cNvPr>
          <p:cNvSpPr/>
          <p:nvPr/>
        </p:nvSpPr>
        <p:spPr>
          <a:xfrm>
            <a:off x="9817169" y="3248594"/>
            <a:ext cx="455295" cy="245110"/>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YES</a:t>
            </a:r>
          </a:p>
        </p:txBody>
      </p:sp>
      <p:sp>
        <p:nvSpPr>
          <p:cNvPr id="58" name="Rectangle 18">
            <a:extLst>
              <a:ext uri="{FF2B5EF4-FFF2-40B4-BE49-F238E27FC236}">
                <a16:creationId xmlns:a16="http://schemas.microsoft.com/office/drawing/2014/main" id="{50ADEA03-265F-4B73-B9DA-2FECE1E5750B}"/>
              </a:ext>
            </a:extLst>
          </p:cNvPr>
          <p:cNvSpPr/>
          <p:nvPr/>
        </p:nvSpPr>
        <p:spPr>
          <a:xfrm>
            <a:off x="9852327" y="3970979"/>
            <a:ext cx="394970" cy="245110"/>
          </a:xfrm>
          <a:prstGeom prst="rect">
            <a:avLst/>
          </a:prstGeom>
        </p:spPr>
        <p:txBody>
          <a:bodyPr wrap="square">
            <a:spAutoFit/>
          </a:bodyPr>
          <a:lstStyle/>
          <a:p>
            <a:r>
              <a:rPr lang="en-US" altLang="ja-JP" sz="1000" dirty="0">
                <a:solidFill>
                  <a:srgbClr val="000000"/>
                </a:solidFill>
                <a:latin typeface="Meiryo UI" panose="020B0604030504040204" pitchFamily="34" charset="-128"/>
                <a:ea typeface="Meiryo UI" panose="020B0604030504040204" pitchFamily="34" charset="-128"/>
              </a:rPr>
              <a:t>NO</a:t>
            </a:r>
          </a:p>
        </p:txBody>
      </p:sp>
      <p:pic>
        <p:nvPicPr>
          <p:cNvPr id="59" name="Picture 26" descr="Related image">
            <a:extLst>
              <a:ext uri="{FF2B5EF4-FFF2-40B4-BE49-F238E27FC236}">
                <a16:creationId xmlns:a16="http://schemas.microsoft.com/office/drawing/2014/main" id="{F9D84BD8-1CAC-4915-964E-B5B42CCB2BC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14504" y="4083380"/>
            <a:ext cx="317593" cy="31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877264"/>
      </p:ext>
    </p:extLst>
  </p:cSld>
  <p:clrMapOvr>
    <a:masterClrMapping/>
  </p:clrMapOvr>
</p:sld>
</file>

<file path=ppt/theme/theme1.xml><?xml version="1.0" encoding="utf-8"?>
<a:theme xmlns:a="http://schemas.openxmlformats.org/drawingml/2006/main" name="Takeda_ppt_uroko_tpc_akanered">
  <a:themeElements>
    <a:clrScheme name="Takeda Color Theme">
      <a:dk1>
        <a:srgbClr val="000000"/>
      </a:dk1>
      <a:lt1>
        <a:srgbClr val="FFFFFF"/>
      </a:lt1>
      <a:dk2>
        <a:srgbClr val="000000"/>
      </a:dk2>
      <a:lt2>
        <a:srgbClr val="FFFFFF"/>
      </a:lt2>
      <a:accent1>
        <a:srgbClr val="EE1100"/>
      </a:accent1>
      <a:accent2>
        <a:srgbClr val="4C4948"/>
      </a:accent2>
      <a:accent3>
        <a:srgbClr val="898989"/>
      </a:accent3>
      <a:accent4>
        <a:srgbClr val="C0C0C0"/>
      </a:accent4>
      <a:accent5>
        <a:srgbClr val="DDDDDD"/>
      </a:accent5>
      <a:accent6>
        <a:srgbClr val="EFEFEF"/>
      </a:accent6>
      <a:hlink>
        <a:srgbClr val="000000"/>
      </a:hlink>
      <a:folHlink>
        <a:srgbClr val="00000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akeda Journey to New IT Template June 2018">
  <a:themeElements>
    <a:clrScheme name="Sorairo Blue">
      <a:dk1>
        <a:srgbClr val="000000"/>
      </a:dk1>
      <a:lt1>
        <a:srgbClr val="FFFFFF"/>
      </a:lt1>
      <a:dk2>
        <a:srgbClr val="D8D8D8"/>
      </a:dk2>
      <a:lt2>
        <a:srgbClr val="FF0000"/>
      </a:lt2>
      <a:accent1>
        <a:srgbClr val="EA5532"/>
      </a:accent1>
      <a:accent2>
        <a:srgbClr val="A7381D"/>
      </a:accent2>
      <a:accent3>
        <a:srgbClr val="4C4948"/>
      </a:accent3>
      <a:accent4>
        <a:srgbClr val="4C9BCF"/>
      </a:accent4>
      <a:accent5>
        <a:srgbClr val="51B1BF"/>
      </a:accent5>
      <a:accent6>
        <a:srgbClr val="9B72B0"/>
      </a:accent6>
      <a:hlink>
        <a:srgbClr val="51B1BF"/>
      </a:hlink>
      <a:folHlink>
        <a:srgbClr val="C0C0C0"/>
      </a:folHlink>
    </a:clrScheme>
    <a:fontScheme name="Takeda Fonts">
      <a:majorFont>
        <a:latin typeface="Arial Black"/>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noAutofit/>
      </a:bodyPr>
      <a:lstStyle>
        <a:defPPr>
          <a:defRPr dirty="0" err="1"/>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1306</Words>
  <Application>Microsoft Office PowerPoint</Application>
  <PresentationFormat>Widescreen</PresentationFormat>
  <Paragraphs>116</Paragraphs>
  <Slides>11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Meiryo UI</vt:lpstr>
      <vt:lpstr>Arial</vt:lpstr>
      <vt:lpstr>Arial Black</vt:lpstr>
      <vt:lpstr>Calibri</vt:lpstr>
      <vt:lpstr>Courier New</vt:lpstr>
      <vt:lpstr>Takeda_ppt_uroko_tpc_akanered</vt:lpstr>
      <vt:lpstr>Takeda Journey to New IT Template June 2018</vt:lpstr>
      <vt:lpstr>K2 China Tickets Analysis                     -Automation Use Cases</vt:lpstr>
      <vt:lpstr>Top3 Categories</vt:lpstr>
      <vt:lpstr>Category: Respond to user questions/Query Meeting Detailed info/Solutions for user issues</vt:lpstr>
      <vt:lpstr>Category: Respond to user questions/Query Meeting Detailed info/Solutions for user issues</vt:lpstr>
      <vt:lpstr>Category: Respond to user questions/Query Meeting Detailed info/Solutions for user issues</vt:lpstr>
      <vt:lpstr>Category: Respond to user questions/Query Meeting Detailed info/Solutions for user issues</vt:lpstr>
      <vt:lpstr>Top3 Categories</vt:lpstr>
      <vt:lpstr>Category: Request redirect and delegate</vt:lpstr>
      <vt:lpstr>Category: Request redirect and delegate</vt:lpstr>
      <vt:lpstr>Category: Request redirect and delegate</vt:lpstr>
      <vt:lpstr>Category: Request redirect and delegate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cp:revision>
  <dcterms:created xsi:type="dcterms:W3CDTF">2018-09-10T13:33:00Z</dcterms:created>
  <dcterms:modified xsi:type="dcterms:W3CDTF">2020-04-15T10:08:53Z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0x010100331811318C565C4B8B9773E8DCEFBCFD</vt:lpwstr>
  </property>
  <property fmtid="{D5CDD505-2E9C-101B-9397-08002B2CF9AE}" pid="3" name="AuthorIds_UIVersion_1536">
    <vt:lpwstr>116</vt:lpwstr>
  </property>
  <property fmtid="{D5CDD505-2E9C-101B-9397-08002B2CF9AE}" pid="4" name="KSOProductBuildVer">
    <vt:lpwstr>2052-11.1.0.9440</vt:lpwstr>
  </property>
</Properties>
</file>