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170" r:id="rId3"/>
    <p:sldId id="2171" r:id="rId4"/>
  </p:sldIdLst>
  <p:sldSz cx="12192000" cy="6858000"/>
  <p:notesSz cx="6805295" cy="993902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66"/>
    <a:srgbClr val="99FF99"/>
    <a:srgbClr val="211815"/>
    <a:srgbClr val="FFCC99"/>
    <a:srgbClr val="00FFFF"/>
    <a:srgbClr val="EE1100"/>
    <a:srgbClr val="4C4948"/>
    <a:srgbClr val="000000"/>
    <a:srgbClr val="231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3400" autoAdjust="0"/>
  </p:normalViewPr>
  <p:slideViewPr>
    <p:cSldViewPr showGuides="1">
      <p:cViewPr varScale="1">
        <p:scale>
          <a:sx n="58" d="100"/>
          <a:sy n="58" d="100"/>
        </p:scale>
        <p:origin x="1152" y="56"/>
      </p:cViewPr>
      <p:guideLst>
        <p:guide orient="horz" pos="2160"/>
        <p:guide pos="3840"/>
        <p:guide orient="horz" pos="527"/>
        <p:guide orient="horz" pos="3974"/>
        <p:guide pos="7469"/>
        <p:guide pos="332"/>
        <p:guide pos="37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319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C95C-B648-2D4B-A96A-72AA69FD414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87BC-53F2-5E4E-A9A8-7F2DCB4E7D8A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4140000"/>
            <a:ext cx="143339" cy="1980000"/>
          </a:xfrm>
          <a:prstGeom prst="rect">
            <a:avLst/>
          </a:prstGeom>
          <a:solidFill>
            <a:srgbClr val="EE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30" y="4033213"/>
            <a:ext cx="7518037" cy="895256"/>
          </a:xfrm>
        </p:spPr>
        <p:txBody>
          <a:bodyPr wrap="square" tIns="0" rIns="0" bIns="0" anchor="t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enter Presentation Title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518037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  <a:endParaRPr lang="en-US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518037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8" y="6454777"/>
            <a:ext cx="7512138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71457" y="41438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2591611" y="2565400"/>
            <a:ext cx="7008779" cy="1723136"/>
          </a:xfrm>
        </p:spPr>
        <p:txBody>
          <a:bodyPr anchor="ctr"/>
          <a:lstStyle>
            <a:lvl1pPr algn="ctr">
              <a:buNone/>
              <a:defRPr>
                <a:solidFill>
                  <a:schemeClr val="accent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659529" y="6457890"/>
            <a:ext cx="487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</a:rPr>
              <a:t>© 2019 Takeda Pharmaceutical Company Limited. All rights reserved</a:t>
            </a:r>
            <a:endParaRPr lang="en-US" sz="800" dirty="0">
              <a:solidFill>
                <a:schemeClr val="accent2"/>
              </a:solidFill>
            </a:endParaRPr>
          </a:p>
          <a:p>
            <a:pPr algn="ctr"/>
            <a:endParaRPr lang="en-US" sz="800" dirty="0">
              <a:solidFill>
                <a:schemeClr val="accent2"/>
              </a:solidFill>
            </a:endParaRPr>
          </a:p>
        </p:txBody>
      </p:sp>
      <p:pic>
        <p:nvPicPr>
          <p:cNvPr id="9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5387411" y="5451550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6"/>
            <a:ext cx="10727601" cy="7761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5018" y="1303867"/>
            <a:ext cx="11497733" cy="47921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0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692696"/>
            <a:ext cx="143339" cy="5427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1889829"/>
            <a:ext cx="7793920" cy="3078342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Click to enter Presentation Title</a:t>
            </a:r>
            <a:endParaRPr lang="en-GB" dirty="0"/>
          </a:p>
        </p:txBody>
      </p:sp>
      <p:pic>
        <p:nvPicPr>
          <p:cNvPr id="2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91389" y="31906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793920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  <a:endParaRPr lang="en-US" dirty="0"/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793920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7" y="6454777"/>
            <a:ext cx="7788021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1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2674800"/>
            <a:ext cx="143339" cy="15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2674799"/>
            <a:ext cx="7793920" cy="1512001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Add your section title here</a:t>
            </a:r>
            <a:endParaRPr lang="en-GB" dirty="0"/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108181" y="6331227"/>
            <a:ext cx="10556439" cy="390250"/>
          </a:xfrm>
          <a:prstGeom prst="rect">
            <a:avLst/>
          </a:prstGeom>
        </p:spPr>
        <p:txBody>
          <a:bodyPr vert="horz" lIns="90000" tIns="45720" rIns="0" bIns="45720" rtlCol="0" anchor="ctr"/>
          <a:lstStyle>
            <a:lvl1pPr algn="l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  <p:sp>
        <p:nvSpPr>
          <p:cNvPr id="12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" y="6331227"/>
            <a:ext cx="1108180" cy="39024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527050" y="132770"/>
            <a:ext cx="9720193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235892"/>
            <a:ext cx="11125199" cy="4929412"/>
          </a:xfrm>
        </p:spPr>
        <p:txBody>
          <a:bodyPr/>
          <a:lstStyle>
            <a:lvl1pPr>
              <a:buClr>
                <a:srgbClr val="4C4948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rgbClr val="4C4948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rgbClr val="4C4948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4C4948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4C4948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Add your content here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Clr>
                <a:srgbClr val="4C4948"/>
              </a:buClr>
              <a:buNone/>
              <a:defRPr sz="2600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4C4948"/>
              </a:buClr>
              <a:defRPr sz="18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4C4948"/>
              </a:buClr>
              <a:defRPr sz="16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en-US" altLang="ja-JP" dirty="0"/>
              <a:t>Click to add text or click an icon to add other content</a:t>
            </a:r>
            <a:endParaRPr kumimoji="1" lang="ja-JP" altLang="en-US" dirty="0"/>
          </a:p>
        </p:txBody>
      </p:sp>
      <p:sp>
        <p:nvSpPr>
          <p:cNvPr id="7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539752" y="1235894"/>
            <a:ext cx="5454649" cy="4929410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6197600" y="1235892"/>
            <a:ext cx="5467019" cy="4929412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539751" y="1228726"/>
            <a:ext cx="5456767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539751" y="1772816"/>
            <a:ext cx="5456767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228726"/>
            <a:ext cx="5471252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6193367" y="1772816"/>
            <a:ext cx="5471252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1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</a:fld>
            <a:endParaRPr lang="ja-JP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4766734" y="1231900"/>
            <a:ext cx="6897885" cy="4933405"/>
          </a:xfrm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539752" y="2204864"/>
            <a:ext cx="4080933" cy="3960440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2" y="1235199"/>
            <a:ext cx="4093633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2389717" y="1152526"/>
            <a:ext cx="7315200" cy="357504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an image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23181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89717" y="4795483"/>
            <a:ext cx="7315200" cy="569913"/>
          </a:xfrm>
        </p:spPr>
        <p:txBody>
          <a:bodyPr anchor="b"/>
          <a:lstStyle>
            <a:lvl1pPr marL="0" indent="0">
              <a:buNone/>
              <a:defRPr sz="220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em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9751" y="1236664"/>
            <a:ext cx="11124868" cy="492864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527051" y="132770"/>
            <a:ext cx="9809645" cy="70394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11" name="Rectangle 6"/>
          <p:cNvSpPr/>
          <p:nvPr userDrawn="1"/>
        </p:nvSpPr>
        <p:spPr>
          <a:xfrm>
            <a:off x="0" y="134939"/>
            <a:ext cx="143339" cy="70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chemeClr val="accent1"/>
              </a:solidFill>
            </a:endParaRP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6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400" kern="120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2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»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emf"/><Relationship Id="rId1" Type="http://schemas.openxmlformats.org/officeDocument/2006/relationships/package" Target="../embeddings/Workbook1.xlsx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.emf"/><Relationship Id="rId1" Type="http://schemas.openxmlformats.org/officeDocument/2006/relationships/package" Target="../embeddings/Workbook2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40970" y="755650"/>
          <a:ext cx="12050395" cy="575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Worksheet" r:id="rId1" imgW="14973300" imgH="5724525" progId="Excel.Sheet.12">
                  <p:embed/>
                </p:oleObj>
              </mc:Choice>
              <mc:Fallback>
                <p:oleObj name="Worksheet" r:id="rId1" imgW="14973300" imgH="5724525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" y="755650"/>
                        <a:ext cx="12050395" cy="57543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1.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</a:t>
            </a:r>
            <a:endParaRPr 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41242" y="2666131"/>
            <a:ext cx="1201742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41242" y="6058669"/>
            <a:ext cx="1201742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6513" y="810895"/>
          <a:ext cx="12145645" cy="604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Worksheet" r:id="rId1" imgW="15125700" imgH="7877175" progId="Excel.Sheet.12">
                  <p:embed/>
                </p:oleObj>
              </mc:Choice>
              <mc:Fallback>
                <p:oleObj name="Worksheet" r:id="rId1" imgW="15125700" imgH="7877175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810895"/>
                        <a:ext cx="12145645" cy="60471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2.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 Wave2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Takeda Color T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E1100"/>
      </a:accent1>
      <a:accent2>
        <a:srgbClr val="4C4948"/>
      </a:accent2>
      <a:accent3>
        <a:srgbClr val="898989"/>
      </a:accent3>
      <a:accent4>
        <a:srgbClr val="C0C0C0"/>
      </a:accent4>
      <a:accent5>
        <a:srgbClr val="DDDDDD"/>
      </a:accent5>
      <a:accent6>
        <a:srgbClr val="EFEFEF"/>
      </a:accent6>
      <a:hlink>
        <a:srgbClr val="000000"/>
      </a:hlink>
      <a:folHlink>
        <a:srgbClr val="00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Widescreen</PresentationFormat>
  <Paragraphs>4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Meiryo</vt:lpstr>
      <vt:lpstr>微软雅黑</vt:lpstr>
      <vt:lpstr>Arial Unicode MS</vt:lpstr>
      <vt:lpstr>Takeda_ppt_uroko_tpc_akanered</vt:lpstr>
      <vt:lpstr>Excel.Sheet.12</vt:lpstr>
      <vt:lpstr>Excel.Sheet.12</vt:lpstr>
      <vt:lpstr>1. Automation Implementation Status</vt:lpstr>
      <vt:lpstr>2. Automation Implementation Status Wave2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离垢</cp:lastModifiedBy>
  <cp:revision>14</cp:revision>
  <dcterms:created xsi:type="dcterms:W3CDTF">2018-09-10T13:33:00Z</dcterms:created>
  <dcterms:modified xsi:type="dcterms:W3CDTF">2020-03-19T05:25:42Z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0x010100331811318C565C4B8B9773E8DCEFBCFD</vt:lpwstr>
  </property>
  <property fmtid="{D5CDD505-2E9C-101B-9397-08002B2CF9AE}" pid="3" name="AuthorIds_UIVersion_1536">
    <vt:lpwstr>116</vt:lpwstr>
  </property>
  <property fmtid="{D5CDD505-2E9C-101B-9397-08002B2CF9AE}" pid="4" name="KSOProductBuildVer">
    <vt:lpwstr>2052-11.1.0.9440</vt:lpwstr>
  </property>
</Properties>
</file>