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4"/>
    <p:sldMasterId id="2147483717" r:id="rId5"/>
  </p:sldMasterIdLst>
  <p:notesMasterIdLst>
    <p:notesMasterId r:id="rId13"/>
  </p:notesMasterIdLst>
  <p:handoutMasterIdLst>
    <p:handoutMasterId r:id="rId14"/>
  </p:handoutMasterIdLst>
  <p:sldIdLst>
    <p:sldId id="265" r:id="rId6"/>
    <p:sldId id="2170" r:id="rId7"/>
    <p:sldId id="2169" r:id="rId8"/>
    <p:sldId id="2087" r:id="rId9"/>
    <p:sldId id="2085" r:id="rId10"/>
    <p:sldId id="2086" r:id="rId11"/>
    <p:sldId id="2088" r:id="rId12"/>
  </p:sldIdLst>
  <p:sldSz cx="12192000" cy="6858000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27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pos="332" userDrawn="1">
          <p15:clr>
            <a:srgbClr val="A4A3A4"/>
          </p15:clr>
        </p15:guide>
        <p15:guide id="7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CC"/>
    <a:srgbClr val="FFFF66"/>
    <a:srgbClr val="99FF99"/>
    <a:srgbClr val="211815"/>
    <a:srgbClr val="FFCC99"/>
    <a:srgbClr val="00FFFF"/>
    <a:srgbClr val="EE1100"/>
    <a:srgbClr val="4C494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3898" autoAdjust="0"/>
  </p:normalViewPr>
  <p:slideViewPr>
    <p:cSldViewPr showGuides="1">
      <p:cViewPr varScale="1">
        <p:scale>
          <a:sx n="63" d="100"/>
          <a:sy n="63" d="100"/>
        </p:scale>
        <p:origin x="816" y="44"/>
      </p:cViewPr>
      <p:guideLst>
        <p:guide orient="horz" pos="2160"/>
        <p:guide pos="3840"/>
        <p:guide orient="horz" pos="527"/>
        <p:guide orient="horz" pos="3974"/>
        <p:guide pos="7469"/>
        <p:guide pos="332"/>
        <p:guide pos="37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319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BBF931-FE53-1240-9B5F-9193D2A072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FFECE-F082-C741-AE53-2403CE5F2F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C95C-B648-2D4B-A96A-72AA69FD4147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B5C3E-8E91-AE46-9453-41E88F68C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D62C5-DA44-FE47-94F7-3B43F3083F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87BC-53F2-5E4E-A9A8-7F2DCB4E7D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86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pPr/>
              <a:t>2020/1/21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166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B620F-9065-4E0D-8D9D-4F204AB69C9B}" type="slidenum">
              <a:rPr kumimoji="1" lang="ja-JP" altLang="en-US" smtClean="0"/>
              <a:pPr/>
              <a:t>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116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18D4B9FA-39D5-DC46-AEE9-0F3C6ECD9555}"/>
              </a:ext>
            </a:extLst>
          </p:cNvPr>
          <p:cNvSpPr/>
          <p:nvPr userDrawn="1"/>
        </p:nvSpPr>
        <p:spPr>
          <a:xfrm>
            <a:off x="0" y="4140000"/>
            <a:ext cx="143339" cy="1980000"/>
          </a:xfrm>
          <a:prstGeom prst="rect">
            <a:avLst/>
          </a:prstGeom>
          <a:solidFill>
            <a:srgbClr val="EE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BB8651D-A822-B447-BA6F-5B2ACD54E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8230" y="4033213"/>
            <a:ext cx="7518037" cy="895256"/>
          </a:xfrm>
        </p:spPr>
        <p:txBody>
          <a:bodyPr wrap="square" tIns="0" rIns="0" bIns="0" anchor="t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GB" dirty="0"/>
              <a:t>Click to enter Presentation Title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10C6B0C8-EB17-EC48-8410-BE88116D3A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518037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F36B06DC-7895-8244-8724-6CDF07B1B8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6BDF6E0C-07EA-D14B-9328-D8C625F573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2BFEAA57-D4CD-4347-85B4-8B2085F33A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518037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902F3095-EA6E-F94A-AF04-18ED691DEB7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Footer Placeholder 1">
            <a:extLst>
              <a:ext uri="{FF2B5EF4-FFF2-40B4-BE49-F238E27FC236}">
                <a16:creationId xmlns:a16="http://schemas.microsoft.com/office/drawing/2014/main" id="{CB8A4F41-D19F-BC48-B650-3CB5F7A8FC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84128" y="6454777"/>
            <a:ext cx="7512138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  <p:pic>
        <p:nvPicPr>
          <p:cNvPr id="12" name="Picture 12" descr="Takeda_Logo_Pos_RGB.emf">
            <a:extLst>
              <a:ext uri="{FF2B5EF4-FFF2-40B4-BE49-F238E27FC236}">
                <a16:creationId xmlns:a16="http://schemas.microsoft.com/office/drawing/2014/main" id="{7B8D5EEA-52E4-3443-9CA1-58994AED24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771457" y="41438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730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2591611" y="2565400"/>
            <a:ext cx="7008779" cy="1723136"/>
          </a:xfrm>
        </p:spPr>
        <p:txBody>
          <a:bodyPr anchor="ctr"/>
          <a:lstStyle>
            <a:lvl1pPr algn="ctr">
              <a:buNone/>
              <a:defRPr>
                <a:solidFill>
                  <a:schemeClr val="accent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16805-6DFB-0945-A003-D0CAF7C12BCF}"/>
              </a:ext>
            </a:extLst>
          </p:cNvPr>
          <p:cNvSpPr txBox="1"/>
          <p:nvPr userDrawn="1"/>
        </p:nvSpPr>
        <p:spPr>
          <a:xfrm>
            <a:off x="3659529" y="6457890"/>
            <a:ext cx="487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</a:rPr>
              <a:t>© 2019 Takeda Pharmaceutical Company Limited. All rights reserved</a:t>
            </a:r>
          </a:p>
          <a:p>
            <a:pPr algn="ctr"/>
            <a:endParaRPr lang="en-US" sz="800" dirty="0">
              <a:solidFill>
                <a:schemeClr val="accent2"/>
              </a:solidFill>
            </a:endParaRPr>
          </a:p>
        </p:txBody>
      </p:sp>
      <p:pic>
        <p:nvPicPr>
          <p:cNvPr id="9" name="Picture 12" descr="Takeda_Logo_Pos_RGB.emf">
            <a:extLst>
              <a:ext uri="{FF2B5EF4-FFF2-40B4-BE49-F238E27FC236}">
                <a16:creationId xmlns:a16="http://schemas.microsoft.com/office/drawing/2014/main" id="{06211555-87D5-2840-BDB0-E877963308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387411" y="5451550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6"/>
            <a:ext cx="10727601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CC75E-DC47-4C45-BC9A-4CB412A25D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018" y="1303867"/>
            <a:ext cx="11497733" cy="47921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8763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973FDC-DB40-4E85-96D2-0D5DA37CE3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5028"/>
            <a:ext cx="12192000" cy="6854488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6974FBD-D338-4E1E-9645-278A1146745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3977" y="5223285"/>
            <a:ext cx="3456185" cy="593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67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Presentation Name (1 or 2 Lines)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90B46BC-CD36-443F-ABCF-3F791E9766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3974" y="5816726"/>
            <a:ext cx="3456185" cy="593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Presenter(s)</a:t>
            </a:r>
          </a:p>
          <a:p>
            <a:pPr lvl="0"/>
            <a:r>
              <a:rPr lang="en-US"/>
              <a:t>1 or 2 lines</a:t>
            </a:r>
          </a:p>
          <a:p>
            <a:pPr lvl="0"/>
            <a:endParaRPr 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88B34FC-CC62-43CE-8F97-16C5AAE50EB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3974" y="6410169"/>
            <a:ext cx="3456185" cy="4392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694131BB-824E-4478-8BAB-0E3B3DB1C2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777502" y="1226830"/>
            <a:ext cx="1194812" cy="326765"/>
            <a:chOff x="465138" y="401986"/>
            <a:chExt cx="2182663" cy="633435"/>
          </a:xfrm>
        </p:grpSpPr>
        <p:pic>
          <p:nvPicPr>
            <p:cNvPr id="7" name="Picture 20">
              <a:extLst>
                <a:ext uri="{FF2B5EF4-FFF2-40B4-BE49-F238E27FC236}">
                  <a16:creationId xmlns:a16="http://schemas.microsoft.com/office/drawing/2014/main" id="{3B807FF7-BB47-4758-8950-1D6693E5374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screen">
              <a:lum brigh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38" y="650103"/>
              <a:ext cx="2182663" cy="385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89DE030F-3AFB-4E9F-856F-0D573EDC2F9C}"/>
                </a:ext>
              </a:extLst>
            </p:cNvPr>
            <p:cNvSpPr/>
            <p:nvPr/>
          </p:nvSpPr>
          <p:spPr>
            <a:xfrm>
              <a:off x="1746987" y="401986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</p:grpSp>
    </p:spTree>
    <p:extLst>
      <p:ext uri="{BB962C8B-B14F-4D97-AF65-F5344CB8AC3E}">
        <p14:creationId xmlns:p14="http://schemas.microsoft.com/office/powerpoint/2010/main" val="1117077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5B3E410-2DE9-42D9-8A56-E916EAD6C4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C402383-99F4-4B8B-B989-52991C9945E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32000" y="4693399"/>
            <a:ext cx="9556557" cy="10829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733" b="1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/>
              <a:t>LONG PRESENTATION NAME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701228F-87B6-4A1E-AAE4-F3ACE9EFD7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032000" y="5813214"/>
            <a:ext cx="9556557" cy="5007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PRESENTER NAME(S)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9B379B0-CAB7-4F08-8BE9-137427F148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37627" y="6350823"/>
            <a:ext cx="4950931" cy="4703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6BAC72-B421-4F29-BBDE-35D037A4F755}"/>
              </a:ext>
            </a:extLst>
          </p:cNvPr>
          <p:cNvCxnSpPr>
            <a:cxnSpLocks/>
          </p:cNvCxnSpPr>
          <p:nvPr userDrawn="1"/>
        </p:nvCxnSpPr>
        <p:spPr>
          <a:xfrm>
            <a:off x="-5301" y="4472771"/>
            <a:ext cx="12192000" cy="0"/>
          </a:xfrm>
          <a:prstGeom prst="line">
            <a:avLst/>
          </a:prstGeom>
          <a:ln w="101600">
            <a:gradFill flip="none" rotWithShape="1">
              <a:gsLst>
                <a:gs pos="100000">
                  <a:srgbClr val="82979B"/>
                </a:gs>
                <a:gs pos="2100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9">
            <a:extLst>
              <a:ext uri="{FF2B5EF4-FFF2-40B4-BE49-F238E27FC236}">
                <a16:creationId xmlns:a16="http://schemas.microsoft.com/office/drawing/2014/main" id="{612A4C58-66A9-428E-B082-C7F24CEEA7A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67137" y="744814"/>
            <a:ext cx="1194812" cy="326765"/>
            <a:chOff x="465138" y="401986"/>
            <a:chExt cx="2182663" cy="633435"/>
          </a:xfrm>
        </p:grpSpPr>
        <p:pic>
          <p:nvPicPr>
            <p:cNvPr id="9" name="Picture 20">
              <a:extLst>
                <a:ext uri="{FF2B5EF4-FFF2-40B4-BE49-F238E27FC236}">
                  <a16:creationId xmlns:a16="http://schemas.microsoft.com/office/drawing/2014/main" id="{0EC4BA6A-D708-4D18-B346-40FA015F5A1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screen">
              <a:lum brigh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38" y="650103"/>
              <a:ext cx="2182663" cy="385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id="{129D4CE1-78C0-47FA-BCBC-E34FDA180B2D}"/>
                </a:ext>
              </a:extLst>
            </p:cNvPr>
            <p:cNvSpPr/>
            <p:nvPr/>
          </p:nvSpPr>
          <p:spPr>
            <a:xfrm>
              <a:off x="1746987" y="401986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</p:grpSp>
    </p:spTree>
    <p:extLst>
      <p:ext uri="{BB962C8B-B14F-4D97-AF65-F5344CB8AC3E}">
        <p14:creationId xmlns:p14="http://schemas.microsoft.com/office/powerpoint/2010/main" val="727363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ake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88FBA4-CBF9-45B2-8D0D-A6430880C0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94400" y="6572078"/>
            <a:ext cx="576000" cy="192287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fik 1">
            <a:extLst>
              <a:ext uri="{FF2B5EF4-FFF2-40B4-BE49-F238E27FC236}">
                <a16:creationId xmlns:a16="http://schemas.microsoft.com/office/drawing/2014/main" id="{7D2EB45C-D0E1-4662-92E6-FB174E972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344" y="1295400"/>
            <a:ext cx="12192000" cy="282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8C74E1-EF00-49FE-B647-5EE0E1C7D8FD}"/>
              </a:ext>
            </a:extLst>
          </p:cNvPr>
          <p:cNvSpPr/>
          <p:nvPr userDrawn="1"/>
        </p:nvSpPr>
        <p:spPr>
          <a:xfrm>
            <a:off x="-1" y="4114986"/>
            <a:ext cx="12192001" cy="175015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2400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>
            <a:extLst>
              <a:ext uri="{FF2B5EF4-FFF2-40B4-BE49-F238E27FC236}">
                <a16:creationId xmlns:a16="http://schemas.microsoft.com/office/drawing/2014/main" id="{2E1B8380-E8C9-430C-AA9D-B375047103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968" y="482600"/>
            <a:ext cx="3306233" cy="41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7A9590C5-6EA3-4C27-811B-15F5E4F4C6FF}"/>
              </a:ext>
            </a:extLst>
          </p:cNvPr>
          <p:cNvSpPr/>
          <p:nvPr userDrawn="1"/>
        </p:nvSpPr>
        <p:spPr>
          <a:xfrm>
            <a:off x="1" y="1295402"/>
            <a:ext cx="12191881" cy="88789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2400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D6763B6-03A7-4D87-86C4-A59BFBEAFA20}"/>
              </a:ext>
            </a:extLst>
          </p:cNvPr>
          <p:cNvSpPr/>
          <p:nvPr userDrawn="1"/>
        </p:nvSpPr>
        <p:spPr>
          <a:xfrm flipV="1">
            <a:off x="-7815" y="4026196"/>
            <a:ext cx="12191881" cy="88789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2400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ECE14B1-0AB3-4AFC-9CD0-3F09F181D600}"/>
              </a:ext>
            </a:extLst>
          </p:cNvPr>
          <p:cNvSpPr/>
          <p:nvPr userDrawn="1"/>
        </p:nvSpPr>
        <p:spPr>
          <a:xfrm>
            <a:off x="1" y="3668675"/>
            <a:ext cx="12191881" cy="44512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2400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0497C3D-65D8-4540-9C88-1F5EF68C0EF9}"/>
              </a:ext>
            </a:extLst>
          </p:cNvPr>
          <p:cNvSpPr/>
          <p:nvPr userDrawn="1"/>
        </p:nvSpPr>
        <p:spPr>
          <a:xfrm>
            <a:off x="0" y="3676651"/>
            <a:ext cx="129117" cy="219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2400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DE6195F-24AE-4E8B-BBE8-E42B7031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68" y="4489369"/>
            <a:ext cx="10727601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04F10F-7504-4BC9-8B24-13FE682F9D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2968" y="5338210"/>
            <a:ext cx="4271433" cy="472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6975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4119" y="6572078"/>
            <a:ext cx="576000" cy="192287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6"/>
            <a:ext cx="10727601" cy="776139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CC75E-DC47-4C45-BC9A-4CB412A25D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018" y="1303866"/>
            <a:ext cx="11497733" cy="488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152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4400" y="6572078"/>
            <a:ext cx="576000" cy="192287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6"/>
            <a:ext cx="10727601" cy="2880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97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C85F96-A363-4A48-B34F-E059189FBB4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AE18A-FCAD-4E5F-8D7C-1F46A37566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56000" y="1989000"/>
            <a:ext cx="7680000" cy="288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67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5317B8-5C30-4210-A922-232D1FB276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92"/>
          <a:stretch/>
        </p:blipFill>
        <p:spPr>
          <a:xfrm>
            <a:off x="5376806" y="4965171"/>
            <a:ext cx="1438391" cy="480053"/>
          </a:xfrm>
          <a:prstGeom prst="rect">
            <a:avLst/>
          </a:prstGeom>
        </p:spPr>
      </p:pic>
      <p:grpSp>
        <p:nvGrpSpPr>
          <p:cNvPr id="8" name="Group 19">
            <a:extLst>
              <a:ext uri="{FF2B5EF4-FFF2-40B4-BE49-F238E27FC236}">
                <a16:creationId xmlns:a16="http://schemas.microsoft.com/office/drawing/2014/main" id="{D02F8349-5564-4D22-84CA-D2C0A858B19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63733" y="5316580"/>
            <a:ext cx="1016275" cy="277939"/>
            <a:chOff x="465138" y="401986"/>
            <a:chExt cx="2182663" cy="633435"/>
          </a:xfrm>
        </p:grpSpPr>
        <p:pic>
          <p:nvPicPr>
            <p:cNvPr id="9" name="Picture 20">
              <a:extLst>
                <a:ext uri="{FF2B5EF4-FFF2-40B4-BE49-F238E27FC236}">
                  <a16:creationId xmlns:a16="http://schemas.microsoft.com/office/drawing/2014/main" id="{7823A5EE-AE89-4683-8009-3C3A78C0B5C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38" y="650103"/>
              <a:ext cx="2182663" cy="385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id="{34B495B0-4E69-4D59-BAAE-2303E1D7DB48}"/>
                </a:ext>
              </a:extLst>
            </p:cNvPr>
            <p:cNvSpPr/>
            <p:nvPr/>
          </p:nvSpPr>
          <p:spPr>
            <a:xfrm>
              <a:off x="1746987" y="401986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7ACDFD2-9060-41F7-8533-BBE6E8402EBA}"/>
              </a:ext>
            </a:extLst>
          </p:cNvPr>
          <p:cNvSpPr/>
          <p:nvPr userDrawn="1"/>
        </p:nvSpPr>
        <p:spPr>
          <a:xfrm>
            <a:off x="5450171" y="5613400"/>
            <a:ext cx="1248000" cy="19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48000" tIns="48000" rIns="48000" bIns="48000" rtlCol="0" anchor="ctr"/>
          <a:lstStyle/>
          <a:p>
            <a:pPr algn="ctr"/>
            <a:r>
              <a:rPr kumimoji="1" lang="en-US" altLang="ja-JP" sz="1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UAMS (EDEN)</a:t>
            </a:r>
            <a:endParaRPr kumimoji="1" lang="ja-JP" altLang="en-US" sz="1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954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18D4B9FA-39D5-DC46-AEE9-0F3C6ECD9555}"/>
              </a:ext>
            </a:extLst>
          </p:cNvPr>
          <p:cNvSpPr/>
          <p:nvPr userDrawn="1"/>
        </p:nvSpPr>
        <p:spPr>
          <a:xfrm>
            <a:off x="0" y="692696"/>
            <a:ext cx="143339" cy="5427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BB8651D-A822-B447-BA6F-5B2ACD54E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8228" y="1889829"/>
            <a:ext cx="7793920" cy="3078342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Click to enter Presentation Title</a:t>
            </a:r>
            <a:endParaRPr lang="en-GB" dirty="0"/>
          </a:p>
        </p:txBody>
      </p:sp>
      <p:pic>
        <p:nvPicPr>
          <p:cNvPr id="22" name="Picture 12" descr="Takeda_Logo_Pos_RGB.emf">
            <a:extLst>
              <a:ext uri="{FF2B5EF4-FFF2-40B4-BE49-F238E27FC236}">
                <a16:creationId xmlns:a16="http://schemas.microsoft.com/office/drawing/2014/main" id="{C149A174-44EE-8840-8DF2-A61115CADF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791389" y="31906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2B05F68-B197-814D-B205-2394232398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793920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35BA5041-95B8-DA43-9B0D-A51F8EB9AE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8170F29E-72F0-9043-B0D6-F30E440CFB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E05022C-AD53-3A45-B7FB-D8030B095E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793920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DC05B3CA-A6F7-8145-9B22-43DDCC3312F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84127" y="6454777"/>
            <a:ext cx="7788021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445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18D4B9FA-39D5-DC46-AEE9-0F3C6ECD9555}"/>
              </a:ext>
            </a:extLst>
          </p:cNvPr>
          <p:cNvSpPr/>
          <p:nvPr userDrawn="1"/>
        </p:nvSpPr>
        <p:spPr>
          <a:xfrm>
            <a:off x="0" y="2674800"/>
            <a:ext cx="143339" cy="15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BB8651D-A822-B447-BA6F-5B2ACD54E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8228" y="2674799"/>
            <a:ext cx="7793920" cy="1512001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GB" dirty="0"/>
              <a:t>Add your section title here</a:t>
            </a:r>
          </a:p>
        </p:txBody>
      </p:sp>
      <p:pic>
        <p:nvPicPr>
          <p:cNvPr id="8" name="Picture 12" descr="Takeda_Logo_Pos_RGB.emf">
            <a:extLst>
              <a:ext uri="{FF2B5EF4-FFF2-40B4-BE49-F238E27FC236}">
                <a16:creationId xmlns:a16="http://schemas.microsoft.com/office/drawing/2014/main" id="{1560E966-F000-3844-8319-54C2333D66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フッター プレースホルダ 4">
            <a:extLst>
              <a:ext uri="{FF2B5EF4-FFF2-40B4-BE49-F238E27FC236}">
                <a16:creationId xmlns:a16="http://schemas.microsoft.com/office/drawing/2014/main" id="{DC933B19-358C-9644-A6A7-BD3B44E55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08181" y="6331227"/>
            <a:ext cx="10556439" cy="390250"/>
          </a:xfrm>
          <a:prstGeom prst="rect">
            <a:avLst/>
          </a:prstGeom>
        </p:spPr>
        <p:txBody>
          <a:bodyPr vert="horz" lIns="90000" tIns="45720" rIns="0" bIns="45720" rtlCol="0" anchor="ctr"/>
          <a:lstStyle>
            <a:lvl1pPr algn="l">
              <a:defRPr sz="10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  <p:sp>
        <p:nvSpPr>
          <p:cNvPr id="12" name="スライド番号プレースホルダ 5">
            <a:extLst>
              <a:ext uri="{FF2B5EF4-FFF2-40B4-BE49-F238E27FC236}">
                <a16:creationId xmlns:a16="http://schemas.microsoft.com/office/drawing/2014/main" id="{232D3E80-ACA2-0449-BC56-75B3E8B88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331227"/>
            <a:ext cx="1108180" cy="39024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67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729DF11-77EA-7E4D-999C-4E7EA206B8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050" y="132770"/>
            <a:ext cx="9720193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D4F24-3AD1-7943-A1A9-EB84047B51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235892"/>
            <a:ext cx="11125199" cy="4929412"/>
          </a:xfrm>
        </p:spPr>
        <p:txBody>
          <a:bodyPr/>
          <a:lstStyle>
            <a:lvl1pPr>
              <a:buClr>
                <a:srgbClr val="4C4948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rgbClr val="4C4948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rgbClr val="4C4948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4C4948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4C4948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Add your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E38DCC3-D6DE-9A44-B5C4-5BC5A32CA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46ACACA-F6F6-8341-87DC-6F1C279AF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Clr>
                <a:srgbClr val="4C4948"/>
              </a:buClr>
              <a:buNone/>
              <a:defRPr sz="2600" baseline="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4C4948"/>
              </a:buClr>
              <a:defRPr sz="1800" baseline="0">
                <a:solidFill>
                  <a:srgbClr val="231815"/>
                </a:solidFill>
                <a:latin typeface="Calibri" pitchFamily="34" charset="0"/>
                <a:cs typeface="Calibri" pitchFamily="34" charset="0"/>
              </a:defRPr>
            </a:lvl2pPr>
            <a:lvl3pPr>
              <a:buClr>
                <a:srgbClr val="4C4948"/>
              </a:buClr>
              <a:defRPr sz="1600" baseline="0">
                <a:solidFill>
                  <a:srgbClr val="231815"/>
                </a:solidFill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itchFamily="34" charset="0"/>
                <a:cs typeface="Calibri" pitchFamily="34" charset="0"/>
              </a:defRPr>
            </a:lvl4pPr>
            <a:lvl5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kumimoji="1" lang="en-US" altLang="ja-JP" dirty="0"/>
              <a:t>Click to add text or click an icon to add other content</a:t>
            </a:r>
            <a:endParaRPr kumimoji="1" lang="ja-JP" altLang="en-US" dirty="0"/>
          </a:p>
        </p:txBody>
      </p:sp>
      <p:sp>
        <p:nvSpPr>
          <p:cNvPr id="7" name="Title 14">
            <a:extLst>
              <a:ext uri="{FF2B5EF4-FFF2-40B4-BE49-F238E27FC236}">
                <a16:creationId xmlns:a16="http://schemas.microsoft.com/office/drawing/2014/main" id="{ACC062CD-A904-0F41-8348-B090B7D800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66FFE87-AC99-D545-8637-52F42D6E6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F0B85ED-B35C-F940-9C41-40AD55C5E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539752" y="1235894"/>
            <a:ext cx="5454649" cy="4929410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6197600" y="1235892"/>
            <a:ext cx="5467019" cy="4929412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8" name="Title 14">
            <a:extLst>
              <a:ext uri="{FF2B5EF4-FFF2-40B4-BE49-F238E27FC236}">
                <a16:creationId xmlns:a16="http://schemas.microsoft.com/office/drawing/2014/main" id="{57096C63-B0AC-AC4D-857F-CDD8F0A217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DD884F6C-980A-F842-85A9-D27C861BC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0C4BC7F-E0C8-4D42-9D6D-31002A6D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539751" y="1228726"/>
            <a:ext cx="5456767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539751" y="1772816"/>
            <a:ext cx="5456767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228726"/>
            <a:ext cx="5471252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6193367" y="1772816"/>
            <a:ext cx="5471252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1" name="Title 14">
            <a:extLst>
              <a:ext uri="{FF2B5EF4-FFF2-40B4-BE49-F238E27FC236}">
                <a16:creationId xmlns:a16="http://schemas.microsoft.com/office/drawing/2014/main" id="{2AEAB2BA-0225-6C49-9735-5058502EE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BA06442-7C05-9B4F-84ED-1ED2D42E9D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69E0D04-9CDB-A64A-B9DB-88E162CD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4766734" y="1231900"/>
            <a:ext cx="6897885" cy="4933405"/>
          </a:xfrm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8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24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20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539752" y="2204864"/>
            <a:ext cx="4080933" cy="3960440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9" name="Title 14">
            <a:extLst>
              <a:ext uri="{FF2B5EF4-FFF2-40B4-BE49-F238E27FC236}">
                <a16:creationId xmlns:a16="http://schemas.microsoft.com/office/drawing/2014/main" id="{F2052808-34BC-E14D-8A29-763ED3A956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D21A4D7-2764-734A-A756-906144E990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7052" y="1235199"/>
            <a:ext cx="4093633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B89C337E-4A4D-864A-A4CF-00267BCE3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CCFE3FC-E35D-AD41-AA0C-38A19B1C9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2389717" y="1152526"/>
            <a:ext cx="7315200" cy="357504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an image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23181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8244C5-0213-3545-8C47-FA08A2DEB8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9717" y="4795483"/>
            <a:ext cx="7315200" cy="569913"/>
          </a:xfrm>
        </p:spPr>
        <p:txBody>
          <a:bodyPr anchor="b"/>
          <a:lstStyle>
            <a:lvl1pPr marL="0" indent="0">
              <a:buNone/>
              <a:defRPr sz="22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4">
            <a:extLst>
              <a:ext uri="{FF2B5EF4-FFF2-40B4-BE49-F238E27FC236}">
                <a16:creationId xmlns:a16="http://schemas.microsoft.com/office/drawing/2014/main" id="{81322671-BD5E-2D4C-A363-9021C5ABC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A0EB94D0-222F-4C40-99D9-33E53D6B8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F450FC0-FDDE-A444-9B97-5C0054A4F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9751" y="1236664"/>
            <a:ext cx="11124868" cy="492864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527051" y="132770"/>
            <a:ext cx="9809645" cy="70394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8D4B9FA-39D5-DC46-AEE9-0F3C6ECD9555}"/>
              </a:ext>
            </a:extLst>
          </p:cNvPr>
          <p:cNvSpPr/>
          <p:nvPr userDrawn="1"/>
        </p:nvSpPr>
        <p:spPr>
          <a:xfrm>
            <a:off x="0" y="134939"/>
            <a:ext cx="143339" cy="70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chemeClr val="accent1"/>
              </a:solidFill>
            </a:endParaRPr>
          </a:p>
        </p:txBody>
      </p:sp>
      <p:pic>
        <p:nvPicPr>
          <p:cNvPr id="8" name="Picture 12" descr="Takeda_Logo_Pos_RGB.emf">
            <a:extLst>
              <a:ext uri="{FF2B5EF4-FFF2-40B4-BE49-F238E27FC236}">
                <a16:creationId xmlns:a16="http://schemas.microsoft.com/office/drawing/2014/main" id="{61B6986B-A886-0F49-AE59-BDBDD9D1E92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41D27A7B-FAE7-B348-9F8F-C6040D0C8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DF54856-8B1A-E64C-AED0-85ECD0FE4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1" r:id="rId2"/>
    <p:sldLayoutId id="2147483713" r:id="rId3"/>
    <p:sldLayoutId id="2147483654" r:id="rId4"/>
    <p:sldLayoutId id="2147483650" r:id="rId5"/>
    <p:sldLayoutId id="2147483652" r:id="rId6"/>
    <p:sldLayoutId id="2147483653" r:id="rId7"/>
    <p:sldLayoutId id="2147483656" r:id="rId8"/>
    <p:sldLayoutId id="2147483657" r:id="rId9"/>
    <p:sldLayoutId id="2147483669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 baseline="0">
          <a:solidFill>
            <a:schemeClr val="accent2"/>
          </a:solidFill>
          <a:latin typeface="Calibri" pitchFamily="34" charset="0"/>
          <a:ea typeface="メイリオ" pitchFamily="50" charset="-128"/>
          <a:cs typeface="Calibri" pitchFamily="34" charset="0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600" kern="1200" baseline="0">
          <a:solidFill>
            <a:schemeClr val="accent2"/>
          </a:solidFill>
          <a:latin typeface="Calibri" pitchFamily="34" charset="0"/>
          <a:ea typeface="メイリオ" pitchFamily="50" charset="-128"/>
          <a:cs typeface="Calibr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C4948"/>
        </a:buClr>
        <a:buFont typeface="Arial" pitchFamily="34" charset="0"/>
        <a:buChar char="–"/>
        <a:defRPr kumimoji="1" sz="2400" kern="1200">
          <a:solidFill>
            <a:schemeClr val="accent2"/>
          </a:solidFill>
          <a:latin typeface="Calibri" pitchFamily="34" charset="0"/>
          <a:ea typeface="メイリオ" pitchFamily="50" charset="-128"/>
          <a:cs typeface="Calibr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itchFamily="34" charset="0"/>
        <a:buChar char="•"/>
        <a:defRPr kumimoji="1" sz="2200" kern="1200" baseline="0">
          <a:solidFill>
            <a:schemeClr val="accent2"/>
          </a:solidFill>
          <a:latin typeface="Calibri" pitchFamily="34" charset="0"/>
          <a:ea typeface="メイリオ" pitchFamily="50" charset="-128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itchFamily="34" charset="0"/>
        <a:buChar char="–"/>
        <a:defRPr kumimoji="1" sz="2000" kern="1200" baseline="0">
          <a:solidFill>
            <a:schemeClr val="accent2"/>
          </a:solidFill>
          <a:latin typeface="Calibri" pitchFamily="34" charset="0"/>
          <a:ea typeface="メイリオ" pitchFamily="50" charset="-128"/>
          <a:cs typeface="Calibr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itchFamily="34" charset="0"/>
        <a:buChar char="»"/>
        <a:defRPr kumimoji="1" sz="2000" kern="1200" baseline="0">
          <a:solidFill>
            <a:schemeClr val="accent2"/>
          </a:solidFill>
          <a:latin typeface="Calibri" pitchFamily="34" charset="0"/>
          <a:ea typeface="メイリオ" pitchFamily="50" charset="-128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018" y="332076"/>
            <a:ext cx="10727601" cy="776139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2807" y="6580546"/>
            <a:ext cx="576000" cy="192287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200" b="0" i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F78B46-C456-4C5C-9163-D70AA40A040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" y="6372160"/>
            <a:ext cx="3033783" cy="31902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4CD6A-4097-45E2-BBC7-BA6A2102A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018" y="1299631"/>
            <a:ext cx="11008783" cy="487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357344-10FE-4B9F-876B-9B1D670951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81" b="-6131"/>
          <a:stretch/>
        </p:blipFill>
        <p:spPr>
          <a:xfrm>
            <a:off x="11072620" y="353567"/>
            <a:ext cx="941041" cy="338583"/>
          </a:xfrm>
          <a:prstGeom prst="rect">
            <a:avLst/>
          </a:prstGeom>
        </p:spPr>
      </p:pic>
      <p:grpSp>
        <p:nvGrpSpPr>
          <p:cNvPr id="8" name="Group 19">
            <a:extLst>
              <a:ext uri="{FF2B5EF4-FFF2-40B4-BE49-F238E27FC236}">
                <a16:creationId xmlns:a16="http://schemas.microsoft.com/office/drawing/2014/main" id="{E429CDCD-74CB-47EE-8999-07474EA7C0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198931" y="589016"/>
            <a:ext cx="672927" cy="184040"/>
            <a:chOff x="465138" y="401986"/>
            <a:chExt cx="2182663" cy="633435"/>
          </a:xfrm>
        </p:grpSpPr>
        <p:pic>
          <p:nvPicPr>
            <p:cNvPr id="9" name="Picture 20">
              <a:extLst>
                <a:ext uri="{FF2B5EF4-FFF2-40B4-BE49-F238E27FC236}">
                  <a16:creationId xmlns:a16="http://schemas.microsoft.com/office/drawing/2014/main" id="{13AF716F-3E65-44CE-99E7-AC6DC63373F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 cstate="print">
              <a:lum brigh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38" y="650103"/>
              <a:ext cx="2182663" cy="385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EAB44667-1F60-49B1-A808-211B022C0E4E}"/>
                </a:ext>
              </a:extLst>
            </p:cNvPr>
            <p:cNvSpPr/>
            <p:nvPr/>
          </p:nvSpPr>
          <p:spPr>
            <a:xfrm>
              <a:off x="1746987" y="401986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</p:grpSp>
      <p:grpSp>
        <p:nvGrpSpPr>
          <p:cNvPr id="12" name="Group 19">
            <a:extLst>
              <a:ext uri="{FF2B5EF4-FFF2-40B4-BE49-F238E27FC236}">
                <a16:creationId xmlns:a16="http://schemas.microsoft.com/office/drawing/2014/main" id="{AB1099EA-AE41-4C97-9FF6-6B11A710700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65913" y="6620297"/>
            <a:ext cx="672927" cy="184040"/>
            <a:chOff x="465138" y="401986"/>
            <a:chExt cx="2182663" cy="633435"/>
          </a:xfrm>
        </p:grpSpPr>
        <p:pic>
          <p:nvPicPr>
            <p:cNvPr id="13" name="Picture 20">
              <a:extLst>
                <a:ext uri="{FF2B5EF4-FFF2-40B4-BE49-F238E27FC236}">
                  <a16:creationId xmlns:a16="http://schemas.microsoft.com/office/drawing/2014/main" id="{02717594-693D-4EF4-8B30-44EF7A5654F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 cstate="print">
              <a:lum brigh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38" y="650103"/>
              <a:ext cx="2182663" cy="385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5A3FA4A4-9E00-4F2C-BB9D-FE91A0C8184B}"/>
                </a:ext>
              </a:extLst>
            </p:cNvPr>
            <p:cNvSpPr/>
            <p:nvPr/>
          </p:nvSpPr>
          <p:spPr>
            <a:xfrm>
              <a:off x="1746987" y="401986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F210164-BAD5-4724-A0D1-D34C45C1C287}"/>
              </a:ext>
            </a:extLst>
          </p:cNvPr>
          <p:cNvSpPr/>
          <p:nvPr userDrawn="1"/>
        </p:nvSpPr>
        <p:spPr>
          <a:xfrm>
            <a:off x="3177120" y="6292696"/>
            <a:ext cx="672000" cy="4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48000" tIns="48000" rIns="48000" bIns="48000" rtlCol="0" anchor="ctr"/>
          <a:lstStyle/>
          <a:p>
            <a:pPr algn="ctr"/>
            <a:r>
              <a:rPr kumimoji="1" lang="en-US" altLang="ja-JP" sz="1467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UAMS</a:t>
            </a:r>
          </a:p>
          <a:p>
            <a:pPr algn="ctr"/>
            <a:r>
              <a:rPr kumimoji="1" lang="en-US" altLang="ja-JP" sz="1467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(EDEN)</a:t>
            </a:r>
            <a:endParaRPr kumimoji="1" lang="ja-JP" altLang="en-US" sz="1467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hteck 6">
            <a:extLst>
              <a:ext uri="{FF2B5EF4-FFF2-40B4-BE49-F238E27FC236}">
                <a16:creationId xmlns:a16="http://schemas.microsoft.com/office/drawing/2014/main" id="{1DD54052-DBB2-4880-8130-E39987DB233A}"/>
              </a:ext>
            </a:extLst>
          </p:cNvPr>
          <p:cNvSpPr/>
          <p:nvPr userDrawn="1"/>
        </p:nvSpPr>
        <p:spPr>
          <a:xfrm>
            <a:off x="7453589" y="6375861"/>
            <a:ext cx="4608000" cy="384000"/>
          </a:xfrm>
          <a:prstGeom prst="rect">
            <a:avLst/>
          </a:prstGeom>
        </p:spPr>
        <p:txBody>
          <a:bodyPr vert="horz" wrap="none" lIns="0" tIns="0" rIns="0" bIns="0" anchor="ctr" anchorCtr="0">
            <a:noAutofit/>
          </a:bodyPr>
          <a:lstStyle/>
          <a:p>
            <a:pPr algn="r"/>
            <a:r>
              <a:rPr lang="en-AU" sz="1200" kern="1200" dirty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Copyright © 2019 Accenture. All rights reserved.</a:t>
            </a:r>
            <a:r>
              <a:rPr lang="ja-JP" altLang="en-US" sz="1200" kern="1200" dirty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  </a:t>
            </a:r>
            <a:r>
              <a:rPr lang="en-US" altLang="ja-JP" sz="1200" kern="1200" dirty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Page </a:t>
            </a:r>
            <a:endParaRPr lang="en-AU" sz="1200" kern="1200" dirty="0">
              <a:solidFill>
                <a:schemeClr val="tx1"/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pPr algn="r"/>
            <a:r>
              <a:rPr lang="en-US" sz="1200" kern="1200" dirty="0">
                <a:solidFill>
                  <a:schemeClr val="tx1"/>
                </a:solidFill>
                <a:latin typeface="+mn-ea"/>
                <a:ea typeface="+mn-ea"/>
                <a:cs typeface="Calibri" panose="020F0502020204030204" pitchFamily="34" charset="0"/>
              </a:rPr>
              <a:t>Transfer is strictly prohibited as it is not an official template.  &lt;      &gt;</a:t>
            </a:r>
            <a:endParaRPr lang="en-AU" sz="1200" kern="1200" dirty="0">
              <a:solidFill>
                <a:schemeClr val="tx1"/>
              </a:solidFill>
              <a:latin typeface="+mn-ea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6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</p:sldLayoutIdLst>
  <p:hf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2667" b="0" i="0" kern="1200" cap="none" spc="-133" baseline="0">
          <a:solidFill>
            <a:schemeClr val="bg2"/>
          </a:solidFill>
          <a:latin typeface="+mj-lt"/>
          <a:ea typeface="Arial Black" charset="0"/>
          <a:cs typeface="Arial Black" charset="0"/>
        </a:defRPr>
      </a:lvl1pPr>
    </p:titleStyle>
    <p:bodyStyle>
      <a:lvl1pPr marL="192613" indent="-182875" algn="l" defTabSz="1734634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en-US" sz="2133" b="0" i="0" kern="1200" cap="none" baseline="0" dirty="0" smtClean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438901" indent="-182875" algn="l" defTabSz="1734634" rtl="0" eaLnBrk="1" latinLnBrk="0" hangingPunct="1">
        <a:lnSpc>
          <a:spcPct val="100000"/>
        </a:lnSpc>
        <a:spcBef>
          <a:spcPts val="0"/>
        </a:spcBef>
        <a:buSzPct val="90000"/>
        <a:buFont typeface="Courier New" panose="02070309020205020404" pitchFamily="49" charset="0"/>
        <a:buChar char="o"/>
        <a:defRPr lang="en-US" sz="2133" b="0" i="0" kern="1200" cap="none" baseline="0" dirty="0" smtClean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682735" indent="-182875" algn="l" defTabSz="1734634" rtl="0" eaLnBrk="1" latinLnBrk="0" hangingPunct="1">
        <a:lnSpc>
          <a:spcPct val="100000"/>
        </a:lnSpc>
        <a:spcBef>
          <a:spcPts val="0"/>
        </a:spcBef>
        <a:buSzPct val="80000"/>
        <a:buFont typeface="Calibri" panose="020F0502020204030204" pitchFamily="34" charset="0"/>
        <a:buChar char="—"/>
        <a:tabLst/>
        <a:defRPr lang="en-US" sz="2133" b="0" i="0" kern="1200" cap="none" baseline="0" dirty="0" smtClean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926569" indent="-182875" algn="l" defTabSz="1734634" rtl="0" eaLnBrk="1" latinLnBrk="0" hangingPunct="1">
        <a:lnSpc>
          <a:spcPct val="100000"/>
        </a:lnSpc>
        <a:spcBef>
          <a:spcPts val="0"/>
        </a:spcBef>
        <a:buSzPct val="80000"/>
        <a:buFont typeface="Arial" panose="020B0604020202020204" pitchFamily="34" charset="0"/>
        <a:buChar char="•"/>
        <a:defRPr sz="2133" b="0" i="0" kern="1200" cap="none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70403" indent="-182875" algn="l" defTabSz="1734634" rtl="0" eaLnBrk="1" latinLnBrk="0" hangingPunct="1">
        <a:lnSpc>
          <a:spcPct val="100000"/>
        </a:lnSpc>
        <a:spcBef>
          <a:spcPts val="0"/>
        </a:spcBef>
        <a:buSzPct val="80000"/>
        <a:buFont typeface="Courier New" panose="02070309020205020404" pitchFamily="49" charset="0"/>
        <a:buChar char="o"/>
        <a:defRPr sz="2133" b="0" i="0" kern="1200" cap="none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487668" indent="-182029" algn="l" defTabSz="1734634" rtl="0" eaLnBrk="1" latinLnBrk="0" hangingPunct="1">
        <a:lnSpc>
          <a:spcPct val="100000"/>
        </a:lnSpc>
        <a:spcBef>
          <a:spcPts val="800"/>
        </a:spcBef>
        <a:buFont typeface="Arial" charset="0"/>
        <a:buChar char="•"/>
        <a:tabLst/>
        <a:defRPr sz="2133" b="0" i="0" kern="1200" cap="none" baseline="0">
          <a:solidFill>
            <a:schemeClr val="tx1"/>
          </a:solidFill>
          <a:latin typeface="+mn-lt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+mn-lt"/>
          <a:ea typeface="Arial Bold" charset="0"/>
          <a:cs typeface="Arial Bold" charset="0"/>
        </a:defRPr>
      </a:lvl7pPr>
      <a:lvl8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0" i="0" kern="1200" cap="none" baseline="0">
          <a:solidFill>
            <a:schemeClr val="tx1"/>
          </a:solidFill>
          <a:latin typeface="+mn-lt"/>
          <a:ea typeface="Arial Bold" charset="0"/>
          <a:cs typeface="Arial Bold" charset="0"/>
        </a:defRPr>
      </a:lvl8pPr>
      <a:lvl9pPr marL="192613" indent="-192613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tabLst/>
        <a:defRPr sz="1867" b="0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96">
          <p15:clr>
            <a:srgbClr val="F26B43"/>
          </p15:clr>
        </p15:guide>
        <p15:guide id="2" pos="2880">
          <p15:clr>
            <a:srgbClr val="F26B43"/>
          </p15:clr>
        </p15:guide>
        <p15:guide id="3" pos="163">
          <p15:clr>
            <a:srgbClr val="F26B43"/>
          </p15:clr>
        </p15:guide>
        <p15:guide id="4" pos="5592">
          <p15:clr>
            <a:srgbClr val="F26B43"/>
          </p15:clr>
        </p15:guide>
        <p15:guide id="5" orient="horz" pos="852">
          <p15:clr>
            <a:srgbClr val="F26B43"/>
          </p15:clr>
        </p15:guide>
        <p15:guide id="7" orient="horz" pos="156">
          <p15:clr>
            <a:srgbClr val="F26B43"/>
          </p15:clr>
        </p15:guide>
        <p15:guide id="8" orient="horz" pos="2868">
          <p15:clr>
            <a:srgbClr val="F26B43"/>
          </p15:clr>
        </p15:guide>
        <p15:guide id="9" orient="horz" pos="1524">
          <p15:clr>
            <a:srgbClr val="F26B43"/>
          </p15:clr>
        </p15:guide>
        <p15:guide id="10" orient="horz" pos="30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16.emf"/><Relationship Id="rId5" Type="http://schemas.openxmlformats.org/officeDocument/2006/relationships/image" Target="../media/image25.png"/><Relationship Id="rId10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68023E5-A8D6-1247-A26C-09A81EC6F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China &amp; Japan </a:t>
            </a:r>
            <a:r>
              <a:rPr lang="en-US" altLang="ja-JP" dirty="0"/>
              <a:t>SRE </a:t>
            </a:r>
            <a:r>
              <a:rPr lang="en-US" altLang="zh-CN" dirty="0"/>
              <a:t>Team</a:t>
            </a:r>
            <a:br>
              <a:rPr lang="en-US" altLang="zh-CN" dirty="0"/>
            </a:br>
            <a:r>
              <a:rPr lang="en-US" altLang="zh-CN" sz="2400" dirty="0"/>
              <a:t>       -Automation Use Cases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673319-382D-294C-BF4F-56B39CEF9F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8228" y="5228307"/>
            <a:ext cx="7518037" cy="288925"/>
          </a:xfrm>
        </p:spPr>
        <p:txBody>
          <a:bodyPr/>
          <a:lstStyle/>
          <a:p>
            <a:r>
              <a:rPr lang="en-US" altLang="ja-JP" dirty="0"/>
              <a:t>2020/</a:t>
            </a:r>
            <a:r>
              <a:rPr lang="en-US" altLang="zh-CN" dirty="0"/>
              <a:t>01</a:t>
            </a:r>
            <a:r>
              <a:rPr lang="en-US" altLang="ja-JP" dirty="0"/>
              <a:t>/</a:t>
            </a:r>
            <a:r>
              <a:rPr lang="en-US" altLang="zh-CN" dirty="0"/>
              <a:t>08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B7456BE-DA95-8643-8F05-F0242889F7F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3429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CB883-BA00-5742-966E-A54A8655333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72A3E8-004C-E543-B578-C680D3239E6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3762" y="6061528"/>
            <a:ext cx="1876857" cy="1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5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9395290-ED60-43D8-ABCE-7A82B57EEAB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31763" y="908050"/>
          <a:ext cx="11868150" cy="514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13728823" imgH="4692775" progId="Excel.Sheet.12">
                  <p:embed/>
                </p:oleObj>
              </mc:Choice>
              <mc:Fallback>
                <p:oleObj name="Worksheet" r:id="rId3" imgW="13728823" imgH="4692775" progId="Excel.Shee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39395290-ED60-43D8-ABCE-7A82B57EE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908050"/>
                        <a:ext cx="11868150" cy="5141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87B82F2D-BD75-4596-92AE-59047987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1.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 for SCRM</a:t>
            </a:r>
            <a:endParaRPr 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70B132-D538-462B-B6D2-A8138E0E8FB5}"/>
              </a:ext>
            </a:extLst>
          </p:cNvPr>
          <p:cNvSpPr/>
          <p:nvPr/>
        </p:nvSpPr>
        <p:spPr>
          <a:xfrm>
            <a:off x="47328" y="1916832"/>
            <a:ext cx="1201742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B499EC-C32E-4404-8430-A5D51E0D96CB}"/>
              </a:ext>
            </a:extLst>
          </p:cNvPr>
          <p:cNvSpPr/>
          <p:nvPr/>
        </p:nvSpPr>
        <p:spPr>
          <a:xfrm>
            <a:off x="87290" y="5545907"/>
            <a:ext cx="1201742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86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87B82F2D-BD75-4596-92AE-59047987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2. Automation Implementation Milestone </a:t>
            </a:r>
            <a:r>
              <a:rPr lang="en-US" altLang="ja-JP" dirty="0"/>
              <a:t> for SCRM</a:t>
            </a:r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AF6EE5A-2789-4D0C-87A3-1B9189D44B0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44488" y="908720"/>
          <a:ext cx="11296650" cy="576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3" imgW="12046012" imgH="6864343" progId="Excel.Sheet.12">
                  <p:embed/>
                </p:oleObj>
              </mc:Choice>
              <mc:Fallback>
                <p:oleObj name="Worksheet" r:id="rId3" imgW="12046012" imgH="6864343" progId="Excel.Shee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AF6EE5A-2789-4D0C-87A3-1B9189D44B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908720"/>
                        <a:ext cx="11296650" cy="57606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54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60E4A16-9282-4641-B37B-5214BA4EDDA4}"/>
              </a:ext>
            </a:extLst>
          </p:cNvPr>
          <p:cNvSpPr/>
          <p:nvPr/>
        </p:nvSpPr>
        <p:spPr>
          <a:xfrm>
            <a:off x="516469" y="776255"/>
            <a:ext cx="110810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Extract data from DB and output it to excel, and then edit the date for sending it to requestor automatically.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681BF1A-A277-40B3-A216-9B14B0DB87ED}"/>
              </a:ext>
            </a:extLst>
          </p:cNvPr>
          <p:cNvGrpSpPr/>
          <p:nvPr/>
        </p:nvGrpSpPr>
        <p:grpSpPr>
          <a:xfrm>
            <a:off x="1199456" y="1997455"/>
            <a:ext cx="9364401" cy="3835393"/>
            <a:chOff x="1808807" y="1618910"/>
            <a:chExt cx="8729032" cy="48062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4BBB166-4B68-465D-A5B5-DCB01BE16FB8}"/>
                </a:ext>
              </a:extLst>
            </p:cNvPr>
            <p:cNvSpPr/>
            <p:nvPr/>
          </p:nvSpPr>
          <p:spPr>
            <a:xfrm>
              <a:off x="4024270" y="1632871"/>
              <a:ext cx="4942426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333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L1</a:t>
              </a:r>
              <a:r>
                <a:rPr lang="ja-JP" altLang="en-US" sz="1333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1333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Team</a:t>
              </a:r>
              <a:endParaRPr lang="ja-JP" altLang="en-US" sz="1333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39D4C83-0FA7-4E1C-9CA2-6ABB2D41F8F3}"/>
                </a:ext>
              </a:extLst>
            </p:cNvPr>
            <p:cNvSpPr/>
            <p:nvPr/>
          </p:nvSpPr>
          <p:spPr>
            <a:xfrm>
              <a:off x="2503367" y="1632871"/>
              <a:ext cx="1421719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33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L1</a:t>
              </a:r>
              <a:r>
                <a:rPr lang="ja-JP" altLang="en-US" sz="1333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1333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Team</a:t>
              </a:r>
              <a:endParaRPr lang="ja-JP" altLang="en-US" sz="1333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/>
              <a:endParaRPr lang="ja-JP" altLang="en-US" sz="1333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436392C-A9B4-4A1E-B0E9-15EE83E157ED}"/>
                </a:ext>
              </a:extLst>
            </p:cNvPr>
            <p:cNvSpPr/>
            <p:nvPr/>
          </p:nvSpPr>
          <p:spPr>
            <a:xfrm>
              <a:off x="1825839" y="1632871"/>
              <a:ext cx="576000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33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ASIS</a:t>
              </a:r>
              <a:endParaRPr lang="ja-JP" altLang="en-US" sz="1333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8" name="Picture 27" descr="MC900433941">
              <a:extLst>
                <a:ext uri="{FF2B5EF4-FFF2-40B4-BE49-F238E27FC236}">
                  <a16:creationId xmlns:a16="http://schemas.microsoft.com/office/drawing/2014/main" id="{FCD53725-051D-4648-B072-5E48BC875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781" y="2737269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角丸四角形 15">
              <a:extLst>
                <a:ext uri="{FF2B5EF4-FFF2-40B4-BE49-F238E27FC236}">
                  <a16:creationId xmlns:a16="http://schemas.microsoft.com/office/drawing/2014/main" id="{0CF97B9B-7B45-499F-BF7C-8CF7EC07A537}"/>
                </a:ext>
              </a:extLst>
            </p:cNvPr>
            <p:cNvSpPr/>
            <p:nvPr/>
          </p:nvSpPr>
          <p:spPr>
            <a:xfrm>
              <a:off x="2663555" y="2062376"/>
              <a:ext cx="1080000" cy="50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67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Operator</a:t>
              </a:r>
              <a:endPara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E031FC3-3317-4246-894B-D8E96CDFD5B1}"/>
                </a:ext>
              </a:extLst>
            </p:cNvPr>
            <p:cNvCxnSpPr/>
            <p:nvPr/>
          </p:nvCxnSpPr>
          <p:spPr>
            <a:xfrm>
              <a:off x="1825839" y="4018916"/>
              <a:ext cx="87120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EC8D93D-F4A9-408E-9FDC-710A6C89166D}"/>
                </a:ext>
              </a:extLst>
            </p:cNvPr>
            <p:cNvCxnSpPr>
              <a:cxnSpLocks/>
            </p:cNvCxnSpPr>
            <p:nvPr/>
          </p:nvCxnSpPr>
          <p:spPr>
            <a:xfrm>
              <a:off x="3595718" y="3005352"/>
              <a:ext cx="741198" cy="8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65AEE900-63B4-46D3-9CE3-CE6BBF861E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0086" y="2998547"/>
              <a:ext cx="621753" cy="62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1CBCEC9-2BEF-4DCA-A77C-0E2421E9F15D}"/>
                </a:ext>
              </a:extLst>
            </p:cNvPr>
            <p:cNvSpPr/>
            <p:nvPr/>
          </p:nvSpPr>
          <p:spPr>
            <a:xfrm>
              <a:off x="9076487" y="1618910"/>
              <a:ext cx="1442183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33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Requestor</a:t>
              </a:r>
              <a:endParaRPr lang="ja-JP" altLang="en-US" sz="1333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4" name="円柱 13">
              <a:extLst>
                <a:ext uri="{FF2B5EF4-FFF2-40B4-BE49-F238E27FC236}">
                  <a16:creationId xmlns:a16="http://schemas.microsoft.com/office/drawing/2014/main" id="{A2600AB2-2B26-4A6D-B4FA-85BA30D27BD9}"/>
                </a:ext>
              </a:extLst>
            </p:cNvPr>
            <p:cNvSpPr/>
            <p:nvPr/>
          </p:nvSpPr>
          <p:spPr>
            <a:xfrm>
              <a:off x="4412788" y="2417867"/>
              <a:ext cx="1165416" cy="1024319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DB</a:t>
              </a:r>
              <a:endPara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" name="正方形/長方形 107">
              <a:extLst>
                <a:ext uri="{FF2B5EF4-FFF2-40B4-BE49-F238E27FC236}">
                  <a16:creationId xmlns:a16="http://schemas.microsoft.com/office/drawing/2014/main" id="{3679B8F0-CE85-4758-8C68-AF5614D9D19E}"/>
                </a:ext>
              </a:extLst>
            </p:cNvPr>
            <p:cNvSpPr/>
            <p:nvPr/>
          </p:nvSpPr>
          <p:spPr>
            <a:xfrm>
              <a:off x="4037300" y="4121110"/>
              <a:ext cx="4942426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333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L1</a:t>
              </a:r>
              <a:r>
                <a:rPr lang="ja-JP" altLang="en-US" sz="1333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1333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Team</a:t>
              </a:r>
              <a:endParaRPr lang="ja-JP" altLang="en-US" sz="1333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" name="正方形/長方形 115">
              <a:extLst>
                <a:ext uri="{FF2B5EF4-FFF2-40B4-BE49-F238E27FC236}">
                  <a16:creationId xmlns:a16="http://schemas.microsoft.com/office/drawing/2014/main" id="{F1C15414-5EAE-4515-AEF0-A3AAD43E9EE4}"/>
                </a:ext>
              </a:extLst>
            </p:cNvPr>
            <p:cNvSpPr/>
            <p:nvPr/>
          </p:nvSpPr>
          <p:spPr>
            <a:xfrm>
              <a:off x="2486335" y="4121110"/>
              <a:ext cx="1421719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33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L1</a:t>
              </a:r>
              <a:r>
                <a:rPr lang="ja-JP" altLang="en-US" sz="1333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1333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Team</a:t>
              </a:r>
              <a:endParaRPr lang="ja-JP" altLang="en-US" sz="1333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/>
              <a:endParaRPr lang="ja-JP" altLang="en-US" sz="1333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" name="正方形/長方形 116">
              <a:extLst>
                <a:ext uri="{FF2B5EF4-FFF2-40B4-BE49-F238E27FC236}">
                  <a16:creationId xmlns:a16="http://schemas.microsoft.com/office/drawing/2014/main" id="{C3151E5D-0DAF-44B9-BF2F-811830A118AF}"/>
                </a:ext>
              </a:extLst>
            </p:cNvPr>
            <p:cNvSpPr/>
            <p:nvPr/>
          </p:nvSpPr>
          <p:spPr>
            <a:xfrm>
              <a:off x="1808807" y="4121110"/>
              <a:ext cx="576000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33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TOBE</a:t>
              </a:r>
              <a:endParaRPr lang="ja-JP" altLang="en-US" sz="1333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角丸四角形 15">
              <a:extLst>
                <a:ext uri="{FF2B5EF4-FFF2-40B4-BE49-F238E27FC236}">
                  <a16:creationId xmlns:a16="http://schemas.microsoft.com/office/drawing/2014/main" id="{C0FA124E-19CD-4DF2-93C5-CAC273828F54}"/>
                </a:ext>
              </a:extLst>
            </p:cNvPr>
            <p:cNvSpPr/>
            <p:nvPr/>
          </p:nvSpPr>
          <p:spPr>
            <a:xfrm>
              <a:off x="2646523" y="4550615"/>
              <a:ext cx="1080000" cy="50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Operator</a:t>
              </a:r>
              <a:endPara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21" name="直線矢印コネクタ 134">
              <a:extLst>
                <a:ext uri="{FF2B5EF4-FFF2-40B4-BE49-F238E27FC236}">
                  <a16:creationId xmlns:a16="http://schemas.microsoft.com/office/drawing/2014/main" id="{169F06F5-2660-4917-859D-23F4BFD8C3D7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3447849" y="5164371"/>
              <a:ext cx="1500460" cy="15082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159">
              <a:extLst>
                <a:ext uri="{FF2B5EF4-FFF2-40B4-BE49-F238E27FC236}">
                  <a16:creationId xmlns:a16="http://schemas.microsoft.com/office/drawing/2014/main" id="{49D81956-416A-46B6-8782-A28456AB8AD3}"/>
                </a:ext>
              </a:extLst>
            </p:cNvPr>
            <p:cNvSpPr/>
            <p:nvPr/>
          </p:nvSpPr>
          <p:spPr>
            <a:xfrm>
              <a:off x="9059455" y="4107149"/>
              <a:ext cx="1442183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333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Requestor</a:t>
              </a:r>
              <a:endParaRPr lang="ja-JP" altLang="en-US" sz="1333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/>
              <a:endParaRPr lang="ja-JP" altLang="en-US" sz="1333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3" name="テキスト ボックス 180">
              <a:extLst>
                <a:ext uri="{FF2B5EF4-FFF2-40B4-BE49-F238E27FC236}">
                  <a16:creationId xmlns:a16="http://schemas.microsoft.com/office/drawing/2014/main" id="{5B42889C-AA38-49B8-8E88-93AC75EE06D4}"/>
                </a:ext>
              </a:extLst>
            </p:cNvPr>
            <p:cNvSpPr txBox="1"/>
            <p:nvPr/>
          </p:nvSpPr>
          <p:spPr>
            <a:xfrm>
              <a:off x="5299647" y="4345122"/>
              <a:ext cx="3159728" cy="553679"/>
            </a:xfrm>
            <a:prstGeom prst="rect">
              <a:avLst/>
            </a:prstGeom>
            <a:solidFill>
              <a:srgbClr val="FDCBE2"/>
            </a:solidFill>
          </p:spPr>
          <p:txBody>
            <a:bodyPr wrap="none" lIns="48000" tIns="48000" rIns="48000" bIns="4800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Python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＋</a:t>
              </a:r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DB</a:t>
              </a:r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Connecter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＋</a:t>
              </a:r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Outlook</a:t>
              </a: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6C945C3B-E831-4466-B32C-F60C548568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3888" y="2994326"/>
              <a:ext cx="1442184" cy="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Folded Corner 9">
              <a:extLst>
                <a:ext uri="{FF2B5EF4-FFF2-40B4-BE49-F238E27FC236}">
                  <a16:creationId xmlns:a16="http://schemas.microsoft.com/office/drawing/2014/main" id="{462BD71D-7210-4C70-83F6-E3A1D8472427}"/>
                </a:ext>
              </a:extLst>
            </p:cNvPr>
            <p:cNvSpPr/>
            <p:nvPr/>
          </p:nvSpPr>
          <p:spPr>
            <a:xfrm>
              <a:off x="6207544" y="2545940"/>
              <a:ext cx="1823752" cy="812620"/>
            </a:xfrm>
            <a:prstGeom prst="foldedCorner">
              <a:avLst>
                <a:gd name="adj" fmla="val 9802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Output data to Excel and edit it manually</a:t>
              </a:r>
            </a:p>
          </p:txBody>
        </p:sp>
        <p:pic>
          <p:nvPicPr>
            <p:cNvPr id="26" name="Picture 14" descr="ICON_Person_Orange_Q408.png">
              <a:extLst>
                <a:ext uri="{FF2B5EF4-FFF2-40B4-BE49-F238E27FC236}">
                  <a16:creationId xmlns:a16="http://schemas.microsoft.com/office/drawing/2014/main" id="{28AF296B-4EE8-455E-89B8-3BE4FC86E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590274" y="2551279"/>
              <a:ext cx="253500" cy="43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10" descr="ICON_Person_Q308">
              <a:extLst>
                <a:ext uri="{FF2B5EF4-FFF2-40B4-BE49-F238E27FC236}">
                  <a16:creationId xmlns:a16="http://schemas.microsoft.com/office/drawing/2014/main" id="{C1F53518-CF86-4879-8577-FFC1383D2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784114" y="2840257"/>
              <a:ext cx="2535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27" descr="MC900433941">
              <a:extLst>
                <a:ext uri="{FF2B5EF4-FFF2-40B4-BE49-F238E27FC236}">
                  <a16:creationId xmlns:a16="http://schemas.microsoft.com/office/drawing/2014/main" id="{D92848AE-E256-40D0-8892-98E7DA519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025" y="5047698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14" descr="ICON_Person_Orange_Q408.png">
              <a:extLst>
                <a:ext uri="{FF2B5EF4-FFF2-40B4-BE49-F238E27FC236}">
                  <a16:creationId xmlns:a16="http://schemas.microsoft.com/office/drawing/2014/main" id="{75C9B054-7A15-4433-B85D-C1D5DFECE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589602" y="5085415"/>
              <a:ext cx="253500" cy="43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10" descr="ICON_Person_Q308">
              <a:extLst>
                <a:ext uri="{FF2B5EF4-FFF2-40B4-BE49-F238E27FC236}">
                  <a16:creationId xmlns:a16="http://schemas.microsoft.com/office/drawing/2014/main" id="{6519A803-EBEB-4B6E-9534-5B0438891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783442" y="5374393"/>
              <a:ext cx="2535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3BE644DD-6B65-441A-AF84-2D7470D71F25}"/>
                </a:ext>
              </a:extLst>
            </p:cNvPr>
            <p:cNvCxnSpPr>
              <a:cxnSpLocks/>
              <a:stCxn id="43" idx="1"/>
              <a:endCxn id="33" idx="3"/>
            </p:cNvCxnSpPr>
            <p:nvPr/>
          </p:nvCxnSpPr>
          <p:spPr>
            <a:xfrm flipH="1" flipV="1">
              <a:off x="7159243" y="5147575"/>
              <a:ext cx="319124" cy="43627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95" descr="10">
              <a:extLst>
                <a:ext uri="{FF2B5EF4-FFF2-40B4-BE49-F238E27FC236}">
                  <a16:creationId xmlns:a16="http://schemas.microsoft.com/office/drawing/2014/main" id="{F54B96AF-B3B9-4279-9866-82A70BB8D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238" y="5334282"/>
              <a:ext cx="404419" cy="231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1">
              <a:extLst>
                <a:ext uri="{FF2B5EF4-FFF2-40B4-BE49-F238E27FC236}">
                  <a16:creationId xmlns:a16="http://schemas.microsoft.com/office/drawing/2014/main" id="{FE60B354-268D-43BF-BFBA-CD9B4FBCC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63030" y="4857646"/>
              <a:ext cx="2196213" cy="57985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4" name="Picture 27" descr="MC900433941">
              <a:extLst>
                <a:ext uri="{FF2B5EF4-FFF2-40B4-BE49-F238E27FC236}">
                  <a16:creationId xmlns:a16="http://schemas.microsoft.com/office/drawing/2014/main" id="{57E676AE-A48A-455D-BF50-4695E5A3E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123" y="2263099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27" descr="MC900433941">
              <a:extLst>
                <a:ext uri="{FF2B5EF4-FFF2-40B4-BE49-F238E27FC236}">
                  <a16:creationId xmlns:a16="http://schemas.microsoft.com/office/drawing/2014/main" id="{5B028978-D050-405B-9F93-9DF5F9668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2670" y="2610611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7" descr="MC900433941">
              <a:extLst>
                <a:ext uri="{FF2B5EF4-FFF2-40B4-BE49-F238E27FC236}">
                  <a16:creationId xmlns:a16="http://schemas.microsoft.com/office/drawing/2014/main" id="{80D7E8DD-1AFB-486C-B54B-A9B0996F4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5562" y="2316286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95" descr="10">
              <a:extLst>
                <a:ext uri="{FF2B5EF4-FFF2-40B4-BE49-F238E27FC236}">
                  <a16:creationId xmlns:a16="http://schemas.microsoft.com/office/drawing/2014/main" id="{DB9E783D-10B3-4103-AC24-8C205F70EC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2969" y="2941479"/>
              <a:ext cx="253461" cy="145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円柱 13">
              <a:extLst>
                <a:ext uri="{FF2B5EF4-FFF2-40B4-BE49-F238E27FC236}">
                  <a16:creationId xmlns:a16="http://schemas.microsoft.com/office/drawing/2014/main" id="{6C5F43C0-70DD-4D12-A6A0-C2B864DCF02D}"/>
                </a:ext>
              </a:extLst>
            </p:cNvPr>
            <p:cNvSpPr/>
            <p:nvPr/>
          </p:nvSpPr>
          <p:spPr>
            <a:xfrm>
              <a:off x="5722644" y="5686278"/>
              <a:ext cx="670159" cy="69461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DB</a:t>
              </a:r>
              <a:endPara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39" name="テキスト ボックス 124">
            <a:extLst>
              <a:ext uri="{FF2B5EF4-FFF2-40B4-BE49-F238E27FC236}">
                <a16:creationId xmlns:a16="http://schemas.microsoft.com/office/drawing/2014/main" id="{BEE7A338-77DB-4E16-AAF3-2A91BF28BA6B}"/>
              </a:ext>
            </a:extLst>
          </p:cNvPr>
          <p:cNvSpPr txBox="1"/>
          <p:nvPr/>
        </p:nvSpPr>
        <p:spPr>
          <a:xfrm>
            <a:off x="2279576" y="5589240"/>
            <a:ext cx="883784" cy="311715"/>
          </a:xfrm>
          <a:prstGeom prst="rect">
            <a:avLst/>
          </a:prstGeom>
          <a:noFill/>
        </p:spPr>
        <p:txBody>
          <a:bodyPr wrap="none" lIns="48000" tIns="48000" rIns="48000" bIns="4800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ja-JP" sz="933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Task Scheduler</a:t>
            </a:r>
          </a:p>
        </p:txBody>
      </p:sp>
      <p:cxnSp>
        <p:nvCxnSpPr>
          <p:cNvPr id="40" name="直線矢印コネクタ 134">
            <a:extLst>
              <a:ext uri="{FF2B5EF4-FFF2-40B4-BE49-F238E27FC236}">
                <a16:creationId xmlns:a16="http://schemas.microsoft.com/office/drawing/2014/main" id="{63160EBD-B88D-4D2C-9FF1-89542AE8B63D}"/>
              </a:ext>
            </a:extLst>
          </p:cNvPr>
          <p:cNvCxnSpPr>
            <a:cxnSpLocks/>
            <a:stCxn id="33" idx="1"/>
            <a:endCxn id="46" idx="3"/>
          </p:cNvCxnSpPr>
          <p:nvPr/>
        </p:nvCxnSpPr>
        <p:spPr>
          <a:xfrm flipH="1">
            <a:off x="3151022" y="4813363"/>
            <a:ext cx="1432247" cy="7364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124">
            <a:extLst>
              <a:ext uri="{FF2B5EF4-FFF2-40B4-BE49-F238E27FC236}">
                <a16:creationId xmlns:a16="http://schemas.microsoft.com/office/drawing/2014/main" id="{5B1FA2E4-F140-400D-A621-4B46837F235D}"/>
              </a:ext>
            </a:extLst>
          </p:cNvPr>
          <p:cNvSpPr txBox="1"/>
          <p:nvPr/>
        </p:nvSpPr>
        <p:spPr>
          <a:xfrm>
            <a:off x="3577030" y="5321557"/>
            <a:ext cx="307773" cy="215507"/>
          </a:xfrm>
          <a:prstGeom prst="rect">
            <a:avLst/>
          </a:prstGeom>
          <a:noFill/>
        </p:spPr>
        <p:txBody>
          <a:bodyPr wrap="none" lIns="48000" tIns="48000" rIns="48000" bIns="4800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ja-JP" sz="933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Automatically</a:t>
            </a:r>
          </a:p>
        </p:txBody>
      </p:sp>
      <p:sp>
        <p:nvSpPr>
          <p:cNvPr id="45" name="テキスト ボックス 124">
            <a:extLst>
              <a:ext uri="{FF2B5EF4-FFF2-40B4-BE49-F238E27FC236}">
                <a16:creationId xmlns:a16="http://schemas.microsoft.com/office/drawing/2014/main" id="{6A55A053-BFF9-4292-867A-372951E909C8}"/>
              </a:ext>
            </a:extLst>
          </p:cNvPr>
          <p:cNvSpPr txBox="1"/>
          <p:nvPr/>
        </p:nvSpPr>
        <p:spPr>
          <a:xfrm>
            <a:off x="3647015" y="4640136"/>
            <a:ext cx="307773" cy="215507"/>
          </a:xfrm>
          <a:prstGeom prst="rect">
            <a:avLst/>
          </a:prstGeom>
          <a:noFill/>
        </p:spPr>
        <p:txBody>
          <a:bodyPr wrap="none" lIns="48000" tIns="48000" rIns="48000" bIns="4800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ja-JP" sz="933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Manually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EBB4800-00A6-4A16-BC67-3C2574DD1D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4274" y="5438444"/>
            <a:ext cx="956748" cy="222804"/>
          </a:xfrm>
          <a:prstGeom prst="rect">
            <a:avLst/>
          </a:prstGeom>
        </p:spPr>
      </p:pic>
      <p:sp>
        <p:nvSpPr>
          <p:cNvPr id="47" name="Title 2">
            <a:extLst>
              <a:ext uri="{FF2B5EF4-FFF2-40B4-BE49-F238E27FC236}">
                <a16:creationId xmlns:a16="http://schemas.microsoft.com/office/drawing/2014/main" id="{931B670D-845D-4B34-BAAA-0DDFB80B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en-US" dirty="0"/>
              <a:t>Data Processor</a:t>
            </a:r>
          </a:p>
        </p:txBody>
      </p:sp>
      <p:cxnSp>
        <p:nvCxnSpPr>
          <p:cNvPr id="48" name="直線矢印コネクタ 134">
            <a:extLst>
              <a:ext uri="{FF2B5EF4-FFF2-40B4-BE49-F238E27FC236}">
                <a16:creationId xmlns:a16="http://schemas.microsoft.com/office/drawing/2014/main" id="{4A559C4F-7351-43DD-A68A-E49A2B0BEAE8}"/>
              </a:ext>
            </a:extLst>
          </p:cNvPr>
          <p:cNvCxnSpPr>
            <a:cxnSpLocks/>
            <a:stCxn id="33" idx="2"/>
            <a:endCxn id="41" idx="1"/>
          </p:cNvCxnSpPr>
          <p:nvPr/>
        </p:nvCxnSpPr>
        <p:spPr>
          <a:xfrm flipH="1">
            <a:off x="5757643" y="5044729"/>
            <a:ext cx="3662" cy="1985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77BC53A1-6690-4B81-A993-49C7D16C6E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1312" y="5021589"/>
            <a:ext cx="577880" cy="539778"/>
          </a:xfrm>
          <a:prstGeom prst="rect">
            <a:avLst/>
          </a:prstGeom>
        </p:spPr>
      </p:pic>
      <p:cxnSp>
        <p:nvCxnSpPr>
          <p:cNvPr id="84" name="直線矢印コネクタ 30">
            <a:extLst>
              <a:ext uri="{FF2B5EF4-FFF2-40B4-BE49-F238E27FC236}">
                <a16:creationId xmlns:a16="http://schemas.microsoft.com/office/drawing/2014/main" id="{DAE11E48-0212-49AF-B668-3A71602C3A57}"/>
              </a:ext>
            </a:extLst>
          </p:cNvPr>
          <p:cNvCxnSpPr>
            <a:cxnSpLocks/>
            <a:stCxn id="32" idx="1"/>
            <a:endCxn id="43" idx="3"/>
          </p:cNvCxnSpPr>
          <p:nvPr/>
        </p:nvCxnSpPr>
        <p:spPr>
          <a:xfrm flipH="1">
            <a:off x="7879192" y="5054769"/>
            <a:ext cx="397909" cy="2367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30">
            <a:extLst>
              <a:ext uri="{FF2B5EF4-FFF2-40B4-BE49-F238E27FC236}">
                <a16:creationId xmlns:a16="http://schemas.microsoft.com/office/drawing/2014/main" id="{5D3AD963-7081-4114-BE2E-8D9F7E8B8193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8710957" y="5054769"/>
            <a:ext cx="59725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15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60E4A16-9282-4641-B37B-5214BA4EDDA4}"/>
              </a:ext>
            </a:extLst>
          </p:cNvPr>
          <p:cNvSpPr/>
          <p:nvPr/>
        </p:nvSpPr>
        <p:spPr>
          <a:xfrm>
            <a:off x="516469" y="776255"/>
            <a:ext cx="110810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According the request from business team operator to operate the App or WEB automatically.</a:t>
            </a:r>
          </a:p>
        </p:txBody>
      </p: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31C65465-A2F9-49CF-8425-9EFCCC379F08}"/>
              </a:ext>
            </a:extLst>
          </p:cNvPr>
          <p:cNvGrpSpPr/>
          <p:nvPr/>
        </p:nvGrpSpPr>
        <p:grpSpPr>
          <a:xfrm>
            <a:off x="1198696" y="1987604"/>
            <a:ext cx="9716629" cy="4244385"/>
            <a:chOff x="1808807" y="1344786"/>
            <a:chExt cx="8729032" cy="5080324"/>
          </a:xfrm>
        </p:grpSpPr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629A02EA-9854-4062-9549-5A54B85C1FCC}"/>
                </a:ext>
              </a:extLst>
            </p:cNvPr>
            <p:cNvSpPr/>
            <p:nvPr/>
          </p:nvSpPr>
          <p:spPr>
            <a:xfrm>
              <a:off x="4024270" y="1632871"/>
              <a:ext cx="4942426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067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L1</a:t>
              </a:r>
              <a:r>
                <a:rPr lang="ja-JP" altLang="en-US" sz="1067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1067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Team</a:t>
              </a:r>
              <a:endParaRPr lang="ja-JP" altLang="en-US" sz="1067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92" name="Picture 27" descr="MC900433941">
              <a:extLst>
                <a:ext uri="{FF2B5EF4-FFF2-40B4-BE49-F238E27FC236}">
                  <a16:creationId xmlns:a16="http://schemas.microsoft.com/office/drawing/2014/main" id="{B031928A-3121-4A49-8850-CB5397168B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1801" y="2064377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27" descr="MC900433941">
              <a:extLst>
                <a:ext uri="{FF2B5EF4-FFF2-40B4-BE49-F238E27FC236}">
                  <a16:creationId xmlns:a16="http://schemas.microsoft.com/office/drawing/2014/main" id="{4181BB7A-1716-4047-9C40-D2F2AD48E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1801" y="2712765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27" descr="MC900433941">
              <a:extLst>
                <a:ext uri="{FF2B5EF4-FFF2-40B4-BE49-F238E27FC236}">
                  <a16:creationId xmlns:a16="http://schemas.microsoft.com/office/drawing/2014/main" id="{CEF78D89-C91B-4A04-8172-A7955CE79E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9108" y="3235866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27" descr="MC900433941">
              <a:extLst>
                <a:ext uri="{FF2B5EF4-FFF2-40B4-BE49-F238E27FC236}">
                  <a16:creationId xmlns:a16="http://schemas.microsoft.com/office/drawing/2014/main" id="{25F83A4C-1002-4454-9EB5-806E7C24B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724" y="3350353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09E3DFDA-2355-47EC-ACBF-8E69BE8174BA}"/>
                </a:ext>
              </a:extLst>
            </p:cNvPr>
            <p:cNvSpPr txBox="1"/>
            <p:nvPr/>
          </p:nvSpPr>
          <p:spPr>
            <a:xfrm>
              <a:off x="5126274" y="2783230"/>
              <a:ext cx="914400" cy="252000"/>
            </a:xfrm>
            <a:prstGeom prst="rect">
              <a:avLst/>
            </a:prstGeom>
            <a:noFill/>
          </p:spPr>
          <p:txBody>
            <a:bodyPr wrap="none" lIns="48000" tIns="48000" rIns="48000" bIns="4800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ja-JP" altLang="en-US" sz="933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②</a:t>
              </a:r>
              <a:r>
                <a:rPr lang="en-US" altLang="ja-JP" sz="933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Check</a:t>
              </a:r>
              <a:endParaRPr lang="ja-JP" altLang="en-US" sz="933" dirty="0">
                <a:solidFill>
                  <a:srgbClr val="FF0000"/>
                </a:solidFill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B0100C75-67C0-477C-8E59-86B13191EE2B}"/>
                </a:ext>
              </a:extLst>
            </p:cNvPr>
            <p:cNvSpPr/>
            <p:nvPr/>
          </p:nvSpPr>
          <p:spPr>
            <a:xfrm>
              <a:off x="2503367" y="1632871"/>
              <a:ext cx="1421719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67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Business</a:t>
              </a:r>
              <a:endParaRPr lang="ja-JP" altLang="en-US" sz="1067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A29D3685-B8DB-4DCC-A77C-EE1068197461}"/>
                </a:ext>
              </a:extLst>
            </p:cNvPr>
            <p:cNvSpPr/>
            <p:nvPr/>
          </p:nvSpPr>
          <p:spPr>
            <a:xfrm>
              <a:off x="1825839" y="1632871"/>
              <a:ext cx="576000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67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ASIS</a:t>
              </a:r>
              <a:endParaRPr lang="ja-JP" altLang="en-US" sz="1067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99" name="Picture 27" descr="MC900433941">
              <a:extLst>
                <a:ext uri="{FF2B5EF4-FFF2-40B4-BE49-F238E27FC236}">
                  <a16:creationId xmlns:a16="http://schemas.microsoft.com/office/drawing/2014/main" id="{CA3C1A2F-F225-4E9E-B767-C598DE785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401" y="2077076"/>
              <a:ext cx="504824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角丸四角形 15">
              <a:extLst>
                <a:ext uri="{FF2B5EF4-FFF2-40B4-BE49-F238E27FC236}">
                  <a16:creationId xmlns:a16="http://schemas.microsoft.com/office/drawing/2014/main" id="{ED04A980-9519-4C9D-8445-00767D5C7B0C}"/>
                </a:ext>
              </a:extLst>
            </p:cNvPr>
            <p:cNvSpPr/>
            <p:nvPr/>
          </p:nvSpPr>
          <p:spPr>
            <a:xfrm>
              <a:off x="2663555" y="2062376"/>
              <a:ext cx="1080000" cy="50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67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Operator</a:t>
              </a:r>
              <a:endParaRPr lang="ja-JP" altLang="en-US" sz="1067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3F6DAD43-5A27-4505-A522-D316F98AB1C4}"/>
                </a:ext>
              </a:extLst>
            </p:cNvPr>
            <p:cNvSpPr txBox="1"/>
            <p:nvPr/>
          </p:nvSpPr>
          <p:spPr>
            <a:xfrm>
              <a:off x="4288959" y="1975074"/>
              <a:ext cx="914400" cy="252000"/>
            </a:xfrm>
            <a:prstGeom prst="rect">
              <a:avLst/>
            </a:prstGeom>
            <a:noFill/>
          </p:spPr>
          <p:txBody>
            <a:bodyPr wrap="none" lIns="48000" tIns="48000" rIns="48000" bIns="48000" rtlCol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altLang="ja-JP" sz="933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 Team</a:t>
              </a:r>
              <a:endParaRPr lang="ja-JP" altLang="en-US" sz="933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BB4DA443-E82E-4E36-871D-E774AF703B5F}"/>
                </a:ext>
              </a:extLst>
            </p:cNvPr>
            <p:cNvCxnSpPr>
              <a:cxnSpLocks/>
              <a:stCxn id="122" idx="0"/>
            </p:cNvCxnSpPr>
            <p:nvPr/>
          </p:nvCxnSpPr>
          <p:spPr>
            <a:xfrm flipV="1">
              <a:off x="3866170" y="2450972"/>
              <a:ext cx="413645" cy="1917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2D2B30F9-82A5-4706-9A8B-1DF6D97B015B}"/>
                </a:ext>
              </a:extLst>
            </p:cNvPr>
            <p:cNvCxnSpPr/>
            <p:nvPr/>
          </p:nvCxnSpPr>
          <p:spPr>
            <a:xfrm>
              <a:off x="1825839" y="4018916"/>
              <a:ext cx="87120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1F6DC0CF-771B-4DB0-BBFF-AEAC51736360}"/>
                </a:ext>
              </a:extLst>
            </p:cNvPr>
            <p:cNvSpPr txBox="1"/>
            <p:nvPr/>
          </p:nvSpPr>
          <p:spPr>
            <a:xfrm>
              <a:off x="3457441" y="3324565"/>
              <a:ext cx="460220" cy="728660"/>
            </a:xfrm>
            <a:prstGeom prst="rect">
              <a:avLst/>
            </a:prstGeom>
            <a:noFill/>
          </p:spPr>
          <p:txBody>
            <a:bodyPr wrap="none" lIns="48000" tIns="48000" rIns="48000" bIns="4800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ja-JP" altLang="en-US" sz="933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①</a:t>
              </a:r>
              <a:r>
                <a:rPr lang="en-US" altLang="ja-JP" sz="933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Request</a:t>
              </a:r>
              <a:endParaRPr lang="ja-JP" altLang="en-US" sz="933" dirty="0">
                <a:solidFill>
                  <a:srgbClr val="FF0000"/>
                </a:solidFill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105" name="Picture 27" descr="MC900433941">
              <a:extLst>
                <a:ext uri="{FF2B5EF4-FFF2-40B4-BE49-F238E27FC236}">
                  <a16:creationId xmlns:a16="http://schemas.microsoft.com/office/drawing/2014/main" id="{68A0BEF8-66A4-4BDD-9717-E3BE6235E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401" y="2725465"/>
              <a:ext cx="504824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F4D07561-1F07-4C35-A527-47239278DD93}"/>
                </a:ext>
              </a:extLst>
            </p:cNvPr>
            <p:cNvSpPr txBox="1"/>
            <p:nvPr/>
          </p:nvSpPr>
          <p:spPr>
            <a:xfrm>
              <a:off x="4250859" y="2623462"/>
              <a:ext cx="914400" cy="252000"/>
            </a:xfrm>
            <a:prstGeom prst="rect">
              <a:avLst/>
            </a:prstGeom>
            <a:noFill/>
          </p:spPr>
          <p:txBody>
            <a:bodyPr wrap="none" lIns="48000" tIns="48000" rIns="48000" bIns="48000" rtlCol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altLang="ja-JP" sz="933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B Team</a:t>
              </a:r>
            </a:p>
          </p:txBody>
        </p:sp>
        <p:pic>
          <p:nvPicPr>
            <p:cNvPr id="107" name="Picture 27" descr="MC900433941">
              <a:extLst>
                <a:ext uri="{FF2B5EF4-FFF2-40B4-BE49-F238E27FC236}">
                  <a16:creationId xmlns:a16="http://schemas.microsoft.com/office/drawing/2014/main" id="{773B7DF9-07B1-49D3-AC6C-EFBB012A5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408" y="3248566"/>
              <a:ext cx="504824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146E5CF8-CA0C-43E2-AAF8-7988785F827B}"/>
                </a:ext>
              </a:extLst>
            </p:cNvPr>
            <p:cNvSpPr txBox="1"/>
            <p:nvPr/>
          </p:nvSpPr>
          <p:spPr>
            <a:xfrm>
              <a:off x="4250859" y="3238665"/>
              <a:ext cx="914400" cy="252000"/>
            </a:xfrm>
            <a:prstGeom prst="rect">
              <a:avLst/>
            </a:prstGeom>
            <a:noFill/>
          </p:spPr>
          <p:txBody>
            <a:bodyPr wrap="none" lIns="48000" tIns="48000" rIns="48000" bIns="48000" rtlCol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altLang="ja-JP" sz="933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 Team</a:t>
              </a:r>
              <a:endParaRPr lang="ja-JP" altLang="en-US" sz="933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109" name="Picture 27" descr="MC900433941">
              <a:extLst>
                <a:ext uri="{FF2B5EF4-FFF2-40B4-BE49-F238E27FC236}">
                  <a16:creationId xmlns:a16="http://schemas.microsoft.com/office/drawing/2014/main" id="{0D088952-5457-45CF-95B0-347AF35F38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024" y="3363052"/>
              <a:ext cx="504824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15C3AC7A-B88B-4062-8BB3-5847C3F3BD70}"/>
                </a:ext>
              </a:extLst>
            </p:cNvPr>
            <p:cNvCxnSpPr>
              <a:cxnSpLocks/>
            </p:cNvCxnSpPr>
            <p:nvPr/>
          </p:nvCxnSpPr>
          <p:spPr>
            <a:xfrm>
              <a:off x="4115089" y="2979474"/>
              <a:ext cx="215176" cy="5057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14A0171A-552C-4297-A555-F14ACB56E3C8}"/>
                </a:ext>
              </a:extLst>
            </p:cNvPr>
            <p:cNvCxnSpPr>
              <a:cxnSpLocks/>
            </p:cNvCxnSpPr>
            <p:nvPr/>
          </p:nvCxnSpPr>
          <p:spPr>
            <a:xfrm>
              <a:off x="3872870" y="3337812"/>
              <a:ext cx="299062" cy="30224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7D3BA464-A271-4503-896B-0B704F127FAF}"/>
                </a:ext>
              </a:extLst>
            </p:cNvPr>
            <p:cNvCxnSpPr>
              <a:cxnSpLocks/>
              <a:stCxn id="92" idx="1"/>
            </p:cNvCxnSpPr>
            <p:nvPr/>
          </p:nvCxnSpPr>
          <p:spPr>
            <a:xfrm flipH="1">
              <a:off x="4855457" y="2331871"/>
              <a:ext cx="1566344" cy="292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41665293-EF97-4EDE-8B16-0EFCBAE4F2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7310" y="3027283"/>
              <a:ext cx="1566344" cy="2852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6979E5B2-B070-4DE1-87E3-62C253441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5457" y="3640052"/>
              <a:ext cx="1493651" cy="418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矢印コネクタ 114">
              <a:extLst>
                <a:ext uri="{FF2B5EF4-FFF2-40B4-BE49-F238E27FC236}">
                  <a16:creationId xmlns:a16="http://schemas.microsoft.com/office/drawing/2014/main" id="{E7074B5D-C1AD-4744-A197-E762A6D3A9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6830" y="2142657"/>
              <a:ext cx="2342555" cy="20572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5FA5CF24-8BC2-488B-8E8D-7B7780CC5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6831" y="2304236"/>
              <a:ext cx="2327784" cy="136494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521A3802-53C4-4E3C-8272-064C1435B8BB}"/>
                </a:ext>
              </a:extLst>
            </p:cNvPr>
            <p:cNvSpPr txBox="1"/>
            <p:nvPr/>
          </p:nvSpPr>
          <p:spPr>
            <a:xfrm>
              <a:off x="6942608" y="2531230"/>
              <a:ext cx="914400" cy="252000"/>
            </a:xfrm>
            <a:prstGeom prst="rect">
              <a:avLst/>
            </a:prstGeom>
            <a:noFill/>
          </p:spPr>
          <p:txBody>
            <a:bodyPr wrap="none" lIns="48000" tIns="48000" rIns="48000" bIns="4800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ja-JP" altLang="en-US" sz="933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③</a:t>
              </a:r>
              <a:r>
                <a:rPr lang="en-US" altLang="ja-JP" sz="933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Operate</a:t>
              </a:r>
            </a:p>
          </p:txBody>
        </p: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D68CAE43-15AD-490A-B6AA-5105BF3A15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9529" y="2282264"/>
              <a:ext cx="2329856" cy="72652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AB92149F-6E46-4296-AA77-6B43B3D7CD89}"/>
                </a:ext>
              </a:extLst>
            </p:cNvPr>
            <p:cNvSpPr/>
            <p:nvPr/>
          </p:nvSpPr>
          <p:spPr>
            <a:xfrm>
              <a:off x="9076487" y="1618910"/>
              <a:ext cx="1442183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67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Business System</a:t>
              </a:r>
              <a:endParaRPr lang="ja-JP" altLang="en-US" sz="1067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0" name="角丸四角形 15">
              <a:extLst>
                <a:ext uri="{FF2B5EF4-FFF2-40B4-BE49-F238E27FC236}">
                  <a16:creationId xmlns:a16="http://schemas.microsoft.com/office/drawing/2014/main" id="{B54A7E03-1CA3-42F2-B7B7-1F3F9BAEBF63}"/>
                </a:ext>
              </a:extLst>
            </p:cNvPr>
            <p:cNvSpPr/>
            <p:nvPr/>
          </p:nvSpPr>
          <p:spPr>
            <a:xfrm>
              <a:off x="9119722" y="1963798"/>
              <a:ext cx="1241010" cy="50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67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App/web</a:t>
              </a:r>
              <a:endParaRPr lang="ja-JP" altLang="en-US" sz="1067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1" name="円柱 120">
              <a:extLst>
                <a:ext uri="{FF2B5EF4-FFF2-40B4-BE49-F238E27FC236}">
                  <a16:creationId xmlns:a16="http://schemas.microsoft.com/office/drawing/2014/main" id="{411772BF-C1E8-4D6E-9219-203720063315}"/>
                </a:ext>
              </a:extLst>
            </p:cNvPr>
            <p:cNvSpPr/>
            <p:nvPr/>
          </p:nvSpPr>
          <p:spPr>
            <a:xfrm>
              <a:off x="9150923" y="2602453"/>
              <a:ext cx="1165416" cy="1024319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DB</a:t>
              </a: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2" name="四角形: 角を丸くする 12">
              <a:extLst>
                <a:ext uri="{FF2B5EF4-FFF2-40B4-BE49-F238E27FC236}">
                  <a16:creationId xmlns:a16="http://schemas.microsoft.com/office/drawing/2014/main" id="{35914B06-03BE-4B71-849E-CF8D9D733A36}"/>
                </a:ext>
              </a:extLst>
            </p:cNvPr>
            <p:cNvSpPr/>
            <p:nvPr/>
          </p:nvSpPr>
          <p:spPr>
            <a:xfrm>
              <a:off x="3614170" y="2642755"/>
              <a:ext cx="504000" cy="28554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33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Ticket</a:t>
              </a:r>
              <a:endParaRPr lang="ja-JP" altLang="en-US" sz="93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3" name="四角形: 角を丸くする 122">
              <a:extLst>
                <a:ext uri="{FF2B5EF4-FFF2-40B4-BE49-F238E27FC236}">
                  <a16:creationId xmlns:a16="http://schemas.microsoft.com/office/drawing/2014/main" id="{6D87A8AA-82D1-4584-892A-8D0E93AB25AA}"/>
                </a:ext>
              </a:extLst>
            </p:cNvPr>
            <p:cNvSpPr/>
            <p:nvPr/>
          </p:nvSpPr>
          <p:spPr>
            <a:xfrm>
              <a:off x="3613303" y="2999979"/>
              <a:ext cx="504000" cy="28554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33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Ticket</a:t>
              </a:r>
              <a:endParaRPr lang="ja-JP" altLang="en-US" sz="93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124" name="カギ線コネクタ 212">
              <a:extLst>
                <a:ext uri="{FF2B5EF4-FFF2-40B4-BE49-F238E27FC236}">
                  <a16:creationId xmlns:a16="http://schemas.microsoft.com/office/drawing/2014/main" id="{8F3422FB-8584-4794-A213-D2B574E01457}"/>
                </a:ext>
              </a:extLst>
            </p:cNvPr>
            <p:cNvCxnSpPr/>
            <p:nvPr/>
          </p:nvCxnSpPr>
          <p:spPr>
            <a:xfrm rot="10800000">
              <a:off x="3214227" y="1625728"/>
              <a:ext cx="1116038" cy="12700"/>
            </a:xfrm>
            <a:prstGeom prst="bentConnector4">
              <a:avLst>
                <a:gd name="adj1" fmla="val 17"/>
                <a:gd name="adj2" fmla="val 1843756"/>
              </a:avLst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95" descr="10">
              <a:extLst>
                <a:ext uri="{FF2B5EF4-FFF2-40B4-BE49-F238E27FC236}">
                  <a16:creationId xmlns:a16="http://schemas.microsoft.com/office/drawing/2014/main" id="{3828773C-7528-47DA-A3D8-ECE229C9D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675" y="1344786"/>
              <a:ext cx="253461" cy="145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AB54900C-01EB-4EFA-8AFA-6CDE22AAC3D3}"/>
                </a:ext>
              </a:extLst>
            </p:cNvPr>
            <p:cNvSpPr txBox="1"/>
            <p:nvPr/>
          </p:nvSpPr>
          <p:spPr>
            <a:xfrm>
              <a:off x="3621318" y="1495407"/>
              <a:ext cx="914400" cy="252000"/>
            </a:xfrm>
            <a:prstGeom prst="rect">
              <a:avLst/>
            </a:prstGeom>
            <a:noFill/>
          </p:spPr>
          <p:txBody>
            <a:bodyPr wrap="none" lIns="48000" tIns="48000" rIns="48000" bIns="4800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ja-JP" altLang="en-US" sz="933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④</a:t>
              </a:r>
              <a:r>
                <a:rPr lang="en-US" altLang="ja-JP" sz="933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Report result</a:t>
              </a:r>
              <a:endParaRPr lang="ja-JP" altLang="en-US" sz="933" dirty="0">
                <a:solidFill>
                  <a:srgbClr val="FF0000"/>
                </a:solidFill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127" name="Picture 14" descr="ICON_Person_Orange_Q408.png">
              <a:extLst>
                <a:ext uri="{FF2B5EF4-FFF2-40B4-BE49-F238E27FC236}">
                  <a16:creationId xmlns:a16="http://schemas.microsoft.com/office/drawing/2014/main" id="{2AEF5EA7-7CAC-4B06-93C2-91B20321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90659" y="2731124"/>
              <a:ext cx="253500" cy="43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8" name="Picture 210" descr="ICON_Person_Q308">
              <a:extLst>
                <a:ext uri="{FF2B5EF4-FFF2-40B4-BE49-F238E27FC236}">
                  <a16:creationId xmlns:a16="http://schemas.microsoft.com/office/drawing/2014/main" id="{FC037014-8BE9-46ED-8BB1-26C73492E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84499" y="3020102"/>
              <a:ext cx="2535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" name="正方形/長方形 107">
              <a:extLst>
                <a:ext uri="{FF2B5EF4-FFF2-40B4-BE49-F238E27FC236}">
                  <a16:creationId xmlns:a16="http://schemas.microsoft.com/office/drawing/2014/main" id="{91995501-BCC7-49EF-8B10-BE049B12A7CA}"/>
                </a:ext>
              </a:extLst>
            </p:cNvPr>
            <p:cNvSpPr/>
            <p:nvPr/>
          </p:nvSpPr>
          <p:spPr>
            <a:xfrm>
              <a:off x="4037300" y="4121110"/>
              <a:ext cx="4942426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067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L1</a:t>
              </a:r>
              <a:r>
                <a:rPr lang="ja-JP" altLang="en-US" sz="1067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1067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Team</a:t>
              </a:r>
              <a:endParaRPr lang="ja-JP" altLang="en-US" sz="1067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0" name="正方形/長方形 115">
              <a:extLst>
                <a:ext uri="{FF2B5EF4-FFF2-40B4-BE49-F238E27FC236}">
                  <a16:creationId xmlns:a16="http://schemas.microsoft.com/office/drawing/2014/main" id="{076BC182-9A89-4BA6-832A-3AD3DE4915E7}"/>
                </a:ext>
              </a:extLst>
            </p:cNvPr>
            <p:cNvSpPr/>
            <p:nvPr/>
          </p:nvSpPr>
          <p:spPr>
            <a:xfrm>
              <a:off x="2486335" y="4121110"/>
              <a:ext cx="1421719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67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Business</a:t>
              </a:r>
              <a:endParaRPr lang="ja-JP" altLang="en-US" sz="1067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1" name="正方形/長方形 116">
              <a:extLst>
                <a:ext uri="{FF2B5EF4-FFF2-40B4-BE49-F238E27FC236}">
                  <a16:creationId xmlns:a16="http://schemas.microsoft.com/office/drawing/2014/main" id="{44E791DE-ED43-4AF0-AA62-A9B52634F4CF}"/>
                </a:ext>
              </a:extLst>
            </p:cNvPr>
            <p:cNvSpPr/>
            <p:nvPr/>
          </p:nvSpPr>
          <p:spPr>
            <a:xfrm>
              <a:off x="1808807" y="4121110"/>
              <a:ext cx="576000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67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TOBE</a:t>
              </a:r>
              <a:endParaRPr lang="ja-JP" altLang="en-US" sz="1067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132" name="Picture 27" descr="MC900433941">
              <a:extLst>
                <a:ext uri="{FF2B5EF4-FFF2-40B4-BE49-F238E27FC236}">
                  <a16:creationId xmlns:a16="http://schemas.microsoft.com/office/drawing/2014/main" id="{515AF2F7-9AB6-4CEA-83DD-9E2CB658D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7369" y="4565316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" name="角丸四角形 15">
              <a:extLst>
                <a:ext uri="{FF2B5EF4-FFF2-40B4-BE49-F238E27FC236}">
                  <a16:creationId xmlns:a16="http://schemas.microsoft.com/office/drawing/2014/main" id="{4830D9A1-795A-4EB1-9385-FF3F485AED1F}"/>
                </a:ext>
              </a:extLst>
            </p:cNvPr>
            <p:cNvSpPr/>
            <p:nvPr/>
          </p:nvSpPr>
          <p:spPr>
            <a:xfrm>
              <a:off x="2646523" y="4550615"/>
              <a:ext cx="1080000" cy="50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67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Operator</a:t>
              </a:r>
              <a:endParaRPr lang="ja-JP" altLang="en-US" sz="1067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34" name="テキスト ボックス 119">
              <a:extLst>
                <a:ext uri="{FF2B5EF4-FFF2-40B4-BE49-F238E27FC236}">
                  <a16:creationId xmlns:a16="http://schemas.microsoft.com/office/drawing/2014/main" id="{21A05257-6FCB-4ED4-BA83-6046F6CCC2F8}"/>
                </a:ext>
              </a:extLst>
            </p:cNvPr>
            <p:cNvSpPr txBox="1"/>
            <p:nvPr/>
          </p:nvSpPr>
          <p:spPr>
            <a:xfrm>
              <a:off x="4271927" y="4463313"/>
              <a:ext cx="914400" cy="252000"/>
            </a:xfrm>
            <a:prstGeom prst="rect">
              <a:avLst/>
            </a:prstGeom>
            <a:noFill/>
          </p:spPr>
          <p:txBody>
            <a:bodyPr wrap="none" lIns="48000" tIns="48000" rIns="48000" bIns="48000" rtlCol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altLang="ja-JP" sz="933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 Team</a:t>
              </a:r>
            </a:p>
          </p:txBody>
        </p:sp>
        <p:cxnSp>
          <p:nvCxnSpPr>
            <p:cNvPr id="135" name="直線矢印コネクタ 120">
              <a:extLst>
                <a:ext uri="{FF2B5EF4-FFF2-40B4-BE49-F238E27FC236}">
                  <a16:creationId xmlns:a16="http://schemas.microsoft.com/office/drawing/2014/main" id="{5B570BC0-1CAB-415D-B2A1-0C3F57890318}"/>
                </a:ext>
              </a:extLst>
            </p:cNvPr>
            <p:cNvCxnSpPr>
              <a:cxnSpLocks/>
              <a:stCxn id="152" idx="0"/>
            </p:cNvCxnSpPr>
            <p:nvPr/>
          </p:nvCxnSpPr>
          <p:spPr>
            <a:xfrm flipV="1">
              <a:off x="3849138" y="4939211"/>
              <a:ext cx="413645" cy="1917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Picture 27" descr="MC900433941">
              <a:extLst>
                <a:ext uri="{FF2B5EF4-FFF2-40B4-BE49-F238E27FC236}">
                  <a16:creationId xmlns:a16="http://schemas.microsoft.com/office/drawing/2014/main" id="{66D1724A-2EDE-4D8A-89CE-0864FA53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7369" y="5213704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" name="テキスト ボックス 124">
              <a:extLst>
                <a:ext uri="{FF2B5EF4-FFF2-40B4-BE49-F238E27FC236}">
                  <a16:creationId xmlns:a16="http://schemas.microsoft.com/office/drawing/2014/main" id="{547AFE51-1EA9-478A-87DC-726E7EE385D4}"/>
                </a:ext>
              </a:extLst>
            </p:cNvPr>
            <p:cNvSpPr txBox="1"/>
            <p:nvPr/>
          </p:nvSpPr>
          <p:spPr>
            <a:xfrm>
              <a:off x="4233827" y="5111701"/>
              <a:ext cx="914400" cy="252000"/>
            </a:xfrm>
            <a:prstGeom prst="rect">
              <a:avLst/>
            </a:prstGeom>
            <a:noFill/>
          </p:spPr>
          <p:txBody>
            <a:bodyPr wrap="none" lIns="48000" tIns="48000" rIns="48000" bIns="48000" rtlCol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altLang="ja-JP" sz="933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B Team</a:t>
              </a:r>
            </a:p>
          </p:txBody>
        </p:sp>
        <p:cxnSp>
          <p:nvCxnSpPr>
            <p:cNvPr id="141" name="直線矢印コネクタ 128">
              <a:extLst>
                <a:ext uri="{FF2B5EF4-FFF2-40B4-BE49-F238E27FC236}">
                  <a16:creationId xmlns:a16="http://schemas.microsoft.com/office/drawing/2014/main" id="{E7E4217A-98D2-4F3B-876B-5AE269D18843}"/>
                </a:ext>
              </a:extLst>
            </p:cNvPr>
            <p:cNvCxnSpPr>
              <a:cxnSpLocks/>
            </p:cNvCxnSpPr>
            <p:nvPr/>
          </p:nvCxnSpPr>
          <p:spPr>
            <a:xfrm>
              <a:off x="4098057" y="5467713"/>
              <a:ext cx="215176" cy="5057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矢印コネクタ 133">
              <a:extLst>
                <a:ext uri="{FF2B5EF4-FFF2-40B4-BE49-F238E27FC236}">
                  <a16:creationId xmlns:a16="http://schemas.microsoft.com/office/drawing/2014/main" id="{6905B9DF-391F-41FA-A58E-EA6FC01F06AE}"/>
                </a:ext>
              </a:extLst>
            </p:cNvPr>
            <p:cNvCxnSpPr>
              <a:cxnSpLocks/>
              <a:stCxn id="166" idx="1"/>
            </p:cNvCxnSpPr>
            <p:nvPr/>
          </p:nvCxnSpPr>
          <p:spPr>
            <a:xfrm flipH="1" flipV="1">
              <a:off x="4838428" y="4849323"/>
              <a:ext cx="700592" cy="42824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矢印コネクタ 134">
              <a:extLst>
                <a:ext uri="{FF2B5EF4-FFF2-40B4-BE49-F238E27FC236}">
                  <a16:creationId xmlns:a16="http://schemas.microsoft.com/office/drawing/2014/main" id="{73059E93-A2FF-41D3-B434-02161E03C3DC}"/>
                </a:ext>
              </a:extLst>
            </p:cNvPr>
            <p:cNvCxnSpPr>
              <a:cxnSpLocks/>
              <a:stCxn id="166" idx="1"/>
            </p:cNvCxnSpPr>
            <p:nvPr/>
          </p:nvCxnSpPr>
          <p:spPr>
            <a:xfrm flipH="1">
              <a:off x="4838428" y="5277567"/>
              <a:ext cx="700592" cy="21945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矢印コネクタ 135">
              <a:extLst>
                <a:ext uri="{FF2B5EF4-FFF2-40B4-BE49-F238E27FC236}">
                  <a16:creationId xmlns:a16="http://schemas.microsoft.com/office/drawing/2014/main" id="{B0409207-EC38-4374-9A5F-4AF68706C3A9}"/>
                </a:ext>
              </a:extLst>
            </p:cNvPr>
            <p:cNvCxnSpPr>
              <a:cxnSpLocks/>
              <a:stCxn id="166" idx="1"/>
              <a:endCxn id="174" idx="3"/>
            </p:cNvCxnSpPr>
            <p:nvPr/>
          </p:nvCxnSpPr>
          <p:spPr>
            <a:xfrm flipH="1">
              <a:off x="4997448" y="5277567"/>
              <a:ext cx="541572" cy="70349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テキスト ボックス 148">
              <a:extLst>
                <a:ext uri="{FF2B5EF4-FFF2-40B4-BE49-F238E27FC236}">
                  <a16:creationId xmlns:a16="http://schemas.microsoft.com/office/drawing/2014/main" id="{0EEC9ACD-B695-46A9-A4A3-E0A893E016C4}"/>
                </a:ext>
              </a:extLst>
            </p:cNvPr>
            <p:cNvSpPr txBox="1"/>
            <p:nvPr/>
          </p:nvSpPr>
          <p:spPr>
            <a:xfrm>
              <a:off x="6424230" y="5964762"/>
              <a:ext cx="914400" cy="252000"/>
            </a:xfrm>
            <a:prstGeom prst="rect">
              <a:avLst/>
            </a:prstGeom>
            <a:noFill/>
          </p:spPr>
          <p:txBody>
            <a:bodyPr wrap="none" lIns="48000" tIns="48000" rIns="48000" bIns="4800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ja-JP" altLang="en-US" sz="933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①</a:t>
              </a:r>
              <a:r>
                <a:rPr lang="en-US" altLang="ja-JP" sz="933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Check &amp; Operate </a:t>
              </a:r>
              <a:r>
                <a:rPr lang="en-US" altLang="ja-JP" sz="933" dirty="0" err="1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automaticlly</a:t>
              </a:r>
              <a:endParaRPr lang="en-US" altLang="ja-JP" sz="933" dirty="0">
                <a:solidFill>
                  <a:srgbClr val="FF0000"/>
                </a:solidFill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149" name="直線矢印コネクタ 149">
              <a:extLst>
                <a:ext uri="{FF2B5EF4-FFF2-40B4-BE49-F238E27FC236}">
                  <a16:creationId xmlns:a16="http://schemas.microsoft.com/office/drawing/2014/main" id="{FDDD4758-9BD7-4852-9FF1-44F015B15BC3}"/>
                </a:ext>
              </a:extLst>
            </p:cNvPr>
            <p:cNvCxnSpPr>
              <a:cxnSpLocks/>
              <a:stCxn id="151" idx="1"/>
              <a:endCxn id="166" idx="3"/>
            </p:cNvCxnSpPr>
            <p:nvPr/>
          </p:nvCxnSpPr>
          <p:spPr>
            <a:xfrm flipH="1">
              <a:off x="8277451" y="4704037"/>
              <a:ext cx="825238" cy="57353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正方形/長方形 159">
              <a:extLst>
                <a:ext uri="{FF2B5EF4-FFF2-40B4-BE49-F238E27FC236}">
                  <a16:creationId xmlns:a16="http://schemas.microsoft.com/office/drawing/2014/main" id="{11E983FE-5D24-4E8D-B13B-1C1413FA1A77}"/>
                </a:ext>
              </a:extLst>
            </p:cNvPr>
            <p:cNvSpPr/>
            <p:nvPr/>
          </p:nvSpPr>
          <p:spPr>
            <a:xfrm>
              <a:off x="9059455" y="4107149"/>
              <a:ext cx="1442183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67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Business System</a:t>
              </a:r>
              <a:endParaRPr lang="ja-JP" altLang="en-US" sz="1067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1" name="角丸四角形 15">
              <a:extLst>
                <a:ext uri="{FF2B5EF4-FFF2-40B4-BE49-F238E27FC236}">
                  <a16:creationId xmlns:a16="http://schemas.microsoft.com/office/drawing/2014/main" id="{E9A20AB4-8931-4D86-96DE-3B2A8AB94DB6}"/>
                </a:ext>
              </a:extLst>
            </p:cNvPr>
            <p:cNvSpPr/>
            <p:nvPr/>
          </p:nvSpPr>
          <p:spPr>
            <a:xfrm>
              <a:off x="9102690" y="4452037"/>
              <a:ext cx="1241010" cy="50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67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App/web</a:t>
              </a:r>
              <a:endParaRPr lang="ja-JP" altLang="en-US" sz="1067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2" name="四角形: 角を丸くする 12">
              <a:extLst>
                <a:ext uri="{FF2B5EF4-FFF2-40B4-BE49-F238E27FC236}">
                  <a16:creationId xmlns:a16="http://schemas.microsoft.com/office/drawing/2014/main" id="{DD56DD2F-8432-49FE-81C2-95645719FADD}"/>
                </a:ext>
              </a:extLst>
            </p:cNvPr>
            <p:cNvSpPr/>
            <p:nvPr/>
          </p:nvSpPr>
          <p:spPr>
            <a:xfrm>
              <a:off x="3597138" y="5130994"/>
              <a:ext cx="504000" cy="28554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33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Ticket</a:t>
              </a:r>
              <a:endParaRPr lang="ja-JP" altLang="en-US" sz="93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3" name="四角形: 角を丸くする 122">
              <a:extLst>
                <a:ext uri="{FF2B5EF4-FFF2-40B4-BE49-F238E27FC236}">
                  <a16:creationId xmlns:a16="http://schemas.microsoft.com/office/drawing/2014/main" id="{240B119B-718C-4CE2-9F05-1933158D38F5}"/>
                </a:ext>
              </a:extLst>
            </p:cNvPr>
            <p:cNvSpPr/>
            <p:nvPr/>
          </p:nvSpPr>
          <p:spPr>
            <a:xfrm>
              <a:off x="3596271" y="5488218"/>
              <a:ext cx="504000" cy="28554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33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Ticket</a:t>
              </a:r>
              <a:endParaRPr lang="ja-JP" altLang="en-US" sz="933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154" name="カギ線コネクタ 212">
              <a:extLst>
                <a:ext uri="{FF2B5EF4-FFF2-40B4-BE49-F238E27FC236}">
                  <a16:creationId xmlns:a16="http://schemas.microsoft.com/office/drawing/2014/main" id="{8DCAD29C-5881-487F-BCD8-D9AA40782353}"/>
                </a:ext>
              </a:extLst>
            </p:cNvPr>
            <p:cNvCxnSpPr/>
            <p:nvPr/>
          </p:nvCxnSpPr>
          <p:spPr>
            <a:xfrm rot="10800000">
              <a:off x="3197195" y="4113967"/>
              <a:ext cx="1116038" cy="12700"/>
            </a:xfrm>
            <a:prstGeom prst="bentConnector4">
              <a:avLst>
                <a:gd name="adj1" fmla="val 17"/>
                <a:gd name="adj2" fmla="val 1843756"/>
              </a:avLst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5" name="Picture 95" descr="10">
              <a:extLst>
                <a:ext uri="{FF2B5EF4-FFF2-40B4-BE49-F238E27FC236}">
                  <a16:creationId xmlns:a16="http://schemas.microsoft.com/office/drawing/2014/main" id="{46E810C9-F734-4494-8E0C-1F339FA20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483" y="3833025"/>
              <a:ext cx="253461" cy="145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6" name="テキスト ボックス 219">
              <a:extLst>
                <a:ext uri="{FF2B5EF4-FFF2-40B4-BE49-F238E27FC236}">
                  <a16:creationId xmlns:a16="http://schemas.microsoft.com/office/drawing/2014/main" id="{B62A44B2-C7EE-401E-9749-2D5BA56F1B3C}"/>
                </a:ext>
              </a:extLst>
            </p:cNvPr>
            <p:cNvSpPr txBox="1"/>
            <p:nvPr/>
          </p:nvSpPr>
          <p:spPr>
            <a:xfrm>
              <a:off x="3594126" y="3983646"/>
              <a:ext cx="914400" cy="252000"/>
            </a:xfrm>
            <a:prstGeom prst="rect">
              <a:avLst/>
            </a:prstGeom>
            <a:noFill/>
          </p:spPr>
          <p:txBody>
            <a:bodyPr wrap="none" lIns="48000" tIns="48000" rIns="48000" bIns="4800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ja-JP" altLang="en-US" sz="933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②</a:t>
              </a:r>
              <a:r>
                <a:rPr lang="en-US" altLang="ja-JP" sz="933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Report result</a:t>
              </a:r>
              <a:endParaRPr lang="ja-JP" altLang="en-US" sz="933" dirty="0">
                <a:solidFill>
                  <a:srgbClr val="FF0000"/>
                </a:solidFill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157" name="Picture 14" descr="ICON_Person_Orange_Q408.png">
              <a:extLst>
                <a:ext uri="{FF2B5EF4-FFF2-40B4-BE49-F238E27FC236}">
                  <a16:creationId xmlns:a16="http://schemas.microsoft.com/office/drawing/2014/main" id="{5345AF17-2660-4E8F-9040-4D0DF132B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73627" y="5219363"/>
              <a:ext cx="253500" cy="43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8" name="Picture 210" descr="ICON_Person_Q308">
              <a:extLst>
                <a:ext uri="{FF2B5EF4-FFF2-40B4-BE49-F238E27FC236}">
                  <a16:creationId xmlns:a16="http://schemas.microsoft.com/office/drawing/2014/main" id="{9AB59B42-5AEA-4289-AE43-58F8FDC42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67467" y="5508341"/>
              <a:ext cx="2535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2" name="Arrow: Down 11">
              <a:extLst>
                <a:ext uri="{FF2B5EF4-FFF2-40B4-BE49-F238E27FC236}">
                  <a16:creationId xmlns:a16="http://schemas.microsoft.com/office/drawing/2014/main" id="{73F19EDD-6F67-49AA-92A7-77F3EC016370}"/>
                </a:ext>
              </a:extLst>
            </p:cNvPr>
            <p:cNvSpPr/>
            <p:nvPr/>
          </p:nvSpPr>
          <p:spPr>
            <a:xfrm>
              <a:off x="9580048" y="2467798"/>
              <a:ext cx="190339" cy="328055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/>
            </a:p>
          </p:txBody>
        </p:sp>
        <p:sp>
          <p:nvSpPr>
            <p:cNvPr id="163" name="円柱 161">
              <a:extLst>
                <a:ext uri="{FF2B5EF4-FFF2-40B4-BE49-F238E27FC236}">
                  <a16:creationId xmlns:a16="http://schemas.microsoft.com/office/drawing/2014/main" id="{05B2B793-A693-4DCE-BE4E-E425DC958EB0}"/>
                </a:ext>
              </a:extLst>
            </p:cNvPr>
            <p:cNvSpPr/>
            <p:nvPr/>
          </p:nvSpPr>
          <p:spPr>
            <a:xfrm>
              <a:off x="9140487" y="5171433"/>
              <a:ext cx="1165416" cy="1024319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DB</a:t>
              </a:r>
              <a:endPara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4" name="Arrow: Down 114">
              <a:extLst>
                <a:ext uri="{FF2B5EF4-FFF2-40B4-BE49-F238E27FC236}">
                  <a16:creationId xmlns:a16="http://schemas.microsoft.com/office/drawing/2014/main" id="{5AE2CDB3-1586-421A-9085-1B8CBAE8B77F}"/>
                </a:ext>
              </a:extLst>
            </p:cNvPr>
            <p:cNvSpPr/>
            <p:nvPr/>
          </p:nvSpPr>
          <p:spPr>
            <a:xfrm>
              <a:off x="9590207" y="4905386"/>
              <a:ext cx="190339" cy="328055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3"/>
            </a:p>
          </p:txBody>
        </p:sp>
      </p:grpSp>
      <p:sp>
        <p:nvSpPr>
          <p:cNvPr id="166" name="角丸四角形 15">
            <a:extLst>
              <a:ext uri="{FF2B5EF4-FFF2-40B4-BE49-F238E27FC236}">
                <a16:creationId xmlns:a16="http://schemas.microsoft.com/office/drawing/2014/main" id="{F76CC7EF-C0F2-41F4-BDA0-63F8EB1AB92A}"/>
              </a:ext>
            </a:extLst>
          </p:cNvPr>
          <p:cNvSpPr/>
          <p:nvPr/>
        </p:nvSpPr>
        <p:spPr>
          <a:xfrm>
            <a:off x="5350943" y="4771923"/>
            <a:ext cx="3048256" cy="10026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07510272-21B0-455B-BFAF-1E10D764F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9113" y="5162040"/>
            <a:ext cx="1243868" cy="2642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9" name="角丸四角形 15">
            <a:extLst>
              <a:ext uri="{FF2B5EF4-FFF2-40B4-BE49-F238E27FC236}">
                <a16:creationId xmlns:a16="http://schemas.microsoft.com/office/drawing/2014/main" id="{C5446B18-A1C4-4D74-9E10-4F825248B852}"/>
              </a:ext>
            </a:extLst>
          </p:cNvPr>
          <p:cNvSpPr/>
          <p:nvPr/>
        </p:nvSpPr>
        <p:spPr>
          <a:xfrm>
            <a:off x="7070219" y="4945503"/>
            <a:ext cx="1247907" cy="2503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67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UIAutomation</a:t>
            </a:r>
            <a:endParaRPr lang="ja-JP" altLang="en-US" sz="1067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1" name="角丸四角形 15">
            <a:extLst>
              <a:ext uri="{FF2B5EF4-FFF2-40B4-BE49-F238E27FC236}">
                <a16:creationId xmlns:a16="http://schemas.microsoft.com/office/drawing/2014/main" id="{82423330-58E7-4331-9DEE-F317F6EEE523}"/>
              </a:ext>
            </a:extLst>
          </p:cNvPr>
          <p:cNvSpPr/>
          <p:nvPr/>
        </p:nvSpPr>
        <p:spPr>
          <a:xfrm>
            <a:off x="7070219" y="5395719"/>
            <a:ext cx="1284677" cy="27115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ja-JP" sz="1067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Selenium</a:t>
            </a:r>
            <a:endParaRPr lang="ja-JP" altLang="en-US" sz="1067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72" name="直線矢印コネクタ 133">
            <a:extLst>
              <a:ext uri="{FF2B5EF4-FFF2-40B4-BE49-F238E27FC236}">
                <a16:creationId xmlns:a16="http://schemas.microsoft.com/office/drawing/2014/main" id="{07355841-AE3B-4F0C-AA25-1F9B5D834039}"/>
              </a:ext>
            </a:extLst>
          </p:cNvPr>
          <p:cNvCxnSpPr>
            <a:cxnSpLocks/>
            <a:stCxn id="169" idx="1"/>
            <a:endCxn id="168" idx="3"/>
          </p:cNvCxnSpPr>
          <p:nvPr/>
        </p:nvCxnSpPr>
        <p:spPr>
          <a:xfrm flipH="1">
            <a:off x="6772981" y="5070699"/>
            <a:ext cx="297239" cy="2234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33">
            <a:extLst>
              <a:ext uri="{FF2B5EF4-FFF2-40B4-BE49-F238E27FC236}">
                <a16:creationId xmlns:a16="http://schemas.microsoft.com/office/drawing/2014/main" id="{ABCFD189-BB22-4675-8066-E1BDFE04C39D}"/>
              </a:ext>
            </a:extLst>
          </p:cNvPr>
          <p:cNvCxnSpPr>
            <a:cxnSpLocks/>
            <a:stCxn id="171" idx="1"/>
            <a:endCxn id="168" idx="3"/>
          </p:cNvCxnSpPr>
          <p:nvPr/>
        </p:nvCxnSpPr>
        <p:spPr>
          <a:xfrm flipH="1" flipV="1">
            <a:off x="6772981" y="5294142"/>
            <a:ext cx="297239" cy="2371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173">
            <a:extLst>
              <a:ext uri="{FF2B5EF4-FFF2-40B4-BE49-F238E27FC236}">
                <a16:creationId xmlns:a16="http://schemas.microsoft.com/office/drawing/2014/main" id="{08CF3178-8354-4122-9BB8-4C027D1EB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1350" y="5749605"/>
            <a:ext cx="956748" cy="222804"/>
          </a:xfrm>
          <a:prstGeom prst="rect">
            <a:avLst/>
          </a:prstGeom>
        </p:spPr>
      </p:pic>
      <p:sp>
        <p:nvSpPr>
          <p:cNvPr id="175" name="テキスト ボックス 124">
            <a:extLst>
              <a:ext uri="{FF2B5EF4-FFF2-40B4-BE49-F238E27FC236}">
                <a16:creationId xmlns:a16="http://schemas.microsoft.com/office/drawing/2014/main" id="{C20BA617-D81F-44A0-A5F2-AD7BB5B03C87}"/>
              </a:ext>
            </a:extLst>
          </p:cNvPr>
          <p:cNvSpPr txBox="1"/>
          <p:nvPr/>
        </p:nvSpPr>
        <p:spPr>
          <a:xfrm>
            <a:off x="3818253" y="5988955"/>
            <a:ext cx="883784" cy="166807"/>
          </a:xfrm>
          <a:prstGeom prst="rect">
            <a:avLst/>
          </a:prstGeom>
          <a:noFill/>
        </p:spPr>
        <p:txBody>
          <a:bodyPr wrap="none" lIns="48000" tIns="48000" rIns="48000" bIns="4800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ja-JP" sz="933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Task Scheduler</a:t>
            </a:r>
          </a:p>
        </p:txBody>
      </p:sp>
      <p:sp>
        <p:nvSpPr>
          <p:cNvPr id="176" name="テキスト ボックス 124">
            <a:extLst>
              <a:ext uri="{FF2B5EF4-FFF2-40B4-BE49-F238E27FC236}">
                <a16:creationId xmlns:a16="http://schemas.microsoft.com/office/drawing/2014/main" id="{3459560D-E88B-4ACA-AAB1-880D9803F29A}"/>
              </a:ext>
            </a:extLst>
          </p:cNvPr>
          <p:cNvSpPr txBox="1"/>
          <p:nvPr/>
        </p:nvSpPr>
        <p:spPr>
          <a:xfrm>
            <a:off x="4597286" y="5139409"/>
            <a:ext cx="307773" cy="215507"/>
          </a:xfrm>
          <a:prstGeom prst="rect">
            <a:avLst/>
          </a:prstGeom>
          <a:noFill/>
        </p:spPr>
        <p:txBody>
          <a:bodyPr wrap="none" lIns="48000" tIns="48000" rIns="48000" bIns="4800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ja-JP" sz="933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Manually</a:t>
            </a:r>
          </a:p>
        </p:txBody>
      </p:sp>
      <p:sp>
        <p:nvSpPr>
          <p:cNvPr id="177" name="テキスト ボックス 124">
            <a:extLst>
              <a:ext uri="{FF2B5EF4-FFF2-40B4-BE49-F238E27FC236}">
                <a16:creationId xmlns:a16="http://schemas.microsoft.com/office/drawing/2014/main" id="{670B7F39-69B7-42A0-B597-A1C504681680}"/>
              </a:ext>
            </a:extLst>
          </p:cNvPr>
          <p:cNvSpPr txBox="1"/>
          <p:nvPr/>
        </p:nvSpPr>
        <p:spPr>
          <a:xfrm>
            <a:off x="4675056" y="5593448"/>
            <a:ext cx="307773" cy="215507"/>
          </a:xfrm>
          <a:prstGeom prst="rect">
            <a:avLst/>
          </a:prstGeom>
          <a:noFill/>
        </p:spPr>
        <p:txBody>
          <a:bodyPr wrap="none" lIns="48000" tIns="48000" rIns="48000" bIns="4800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ja-JP" sz="933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Automaticlly</a:t>
            </a:r>
            <a:endParaRPr lang="en-US" altLang="ja-JP" sz="933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2" name="Title 2">
            <a:extLst>
              <a:ext uri="{FF2B5EF4-FFF2-40B4-BE49-F238E27FC236}">
                <a16:creationId xmlns:a16="http://schemas.microsoft.com/office/drawing/2014/main" id="{BE4777FA-3893-448E-AB51-BBBA3CEA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dirty="0"/>
              <a:t>UI Executor</a:t>
            </a:r>
          </a:p>
        </p:txBody>
      </p:sp>
    </p:spTree>
    <p:extLst>
      <p:ext uri="{BB962C8B-B14F-4D97-AF65-F5344CB8AC3E}">
        <p14:creationId xmlns:p14="http://schemas.microsoft.com/office/powerpoint/2010/main" val="246153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60E4A16-9282-4641-B37B-5214BA4EDDA4}"/>
              </a:ext>
            </a:extLst>
          </p:cNvPr>
          <p:cNvSpPr/>
          <p:nvPr/>
        </p:nvSpPr>
        <p:spPr>
          <a:xfrm>
            <a:off x="516469" y="776255"/>
            <a:ext cx="110810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Monitoring the Alert mail from JP1 for creat</a:t>
            </a:r>
            <a:r>
              <a:rPr lang="en-US" altLang="zh-CN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ing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ticket in S-Now automatically.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697E56C-B719-49B7-B245-138E637C4294}"/>
              </a:ext>
            </a:extLst>
          </p:cNvPr>
          <p:cNvGrpSpPr/>
          <p:nvPr/>
        </p:nvGrpSpPr>
        <p:grpSpPr>
          <a:xfrm>
            <a:off x="1117987" y="2187026"/>
            <a:ext cx="8877360" cy="3970444"/>
            <a:chOff x="1327999" y="1703991"/>
            <a:chExt cx="8815720" cy="497018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F98546C-76F4-4B86-B225-92E65A68D222}"/>
                </a:ext>
              </a:extLst>
            </p:cNvPr>
            <p:cNvSpPr/>
            <p:nvPr/>
          </p:nvSpPr>
          <p:spPr>
            <a:xfrm>
              <a:off x="3526430" y="1703991"/>
              <a:ext cx="4942426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L1</a:t>
              </a:r>
              <a:r>
                <a:rPr lang="ja-JP" altLang="en-US" sz="1200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1200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Team</a:t>
              </a:r>
              <a:endParaRPr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6" name="Picture 27" descr="MC900433941">
              <a:extLst>
                <a:ext uri="{FF2B5EF4-FFF2-40B4-BE49-F238E27FC236}">
                  <a16:creationId xmlns:a16="http://schemas.microsoft.com/office/drawing/2014/main" id="{D6654756-DABE-4DF7-BDE6-D8BF999FE8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5296" y="2727434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572CFD5-C577-4104-B1C7-4CBC0044A398}"/>
                </a:ext>
              </a:extLst>
            </p:cNvPr>
            <p:cNvSpPr txBox="1"/>
            <p:nvPr/>
          </p:nvSpPr>
          <p:spPr>
            <a:xfrm>
              <a:off x="4628434" y="2854350"/>
              <a:ext cx="914400" cy="252000"/>
            </a:xfrm>
            <a:prstGeom prst="rect">
              <a:avLst/>
            </a:prstGeom>
            <a:noFill/>
          </p:spPr>
          <p:txBody>
            <a:bodyPr wrap="none" lIns="48000" tIns="48000" rIns="48000" bIns="4800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ja-JP" altLang="en-US" sz="1067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③</a:t>
              </a:r>
              <a:r>
                <a:rPr lang="en-US" altLang="ja-JP" sz="1067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check</a:t>
              </a:r>
              <a:r>
                <a:rPr lang="ja-JP" altLang="en-US" sz="1067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1067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Alert mail</a:t>
              </a:r>
              <a:endParaRPr lang="ja-JP" altLang="en-US" sz="1067" dirty="0">
                <a:solidFill>
                  <a:srgbClr val="FF0000"/>
                </a:solidFill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5AFF846-F724-460E-92C8-6ECC39FC0D55}"/>
                </a:ext>
              </a:extLst>
            </p:cNvPr>
            <p:cNvSpPr/>
            <p:nvPr/>
          </p:nvSpPr>
          <p:spPr>
            <a:xfrm>
              <a:off x="2005527" y="1703991"/>
              <a:ext cx="1421719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System</a:t>
              </a:r>
              <a:endParaRPr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E625723-F517-409B-A22D-0C17E14C2729}"/>
                </a:ext>
              </a:extLst>
            </p:cNvPr>
            <p:cNvSpPr/>
            <p:nvPr/>
          </p:nvSpPr>
          <p:spPr>
            <a:xfrm>
              <a:off x="1327999" y="1703991"/>
              <a:ext cx="576000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ASIS</a:t>
              </a:r>
              <a:endPara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" name="角丸四角形 15">
              <a:extLst>
                <a:ext uri="{FF2B5EF4-FFF2-40B4-BE49-F238E27FC236}">
                  <a16:creationId xmlns:a16="http://schemas.microsoft.com/office/drawing/2014/main" id="{1A2308B2-7319-417B-AB92-942C3F615F2A}"/>
                </a:ext>
              </a:extLst>
            </p:cNvPr>
            <p:cNvSpPr/>
            <p:nvPr/>
          </p:nvSpPr>
          <p:spPr>
            <a:xfrm>
              <a:off x="2165715" y="2133496"/>
              <a:ext cx="1080000" cy="50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JP1</a:t>
              </a:r>
              <a:endPara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3DDD76F-1FF5-469B-9D06-8A560BCFAB9D}"/>
                </a:ext>
              </a:extLst>
            </p:cNvPr>
            <p:cNvCxnSpPr>
              <a:cxnSpLocks/>
            </p:cNvCxnSpPr>
            <p:nvPr/>
          </p:nvCxnSpPr>
          <p:spPr>
            <a:xfrm>
              <a:off x="1327999" y="4110356"/>
              <a:ext cx="881572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DDF529D-AFA7-49A6-8D3A-7B0B2C250A05}"/>
                </a:ext>
              </a:extLst>
            </p:cNvPr>
            <p:cNvSpPr txBox="1"/>
            <p:nvPr/>
          </p:nvSpPr>
          <p:spPr>
            <a:xfrm>
              <a:off x="2959601" y="3395685"/>
              <a:ext cx="460220" cy="728660"/>
            </a:xfrm>
            <a:prstGeom prst="rect">
              <a:avLst/>
            </a:prstGeom>
            <a:noFill/>
          </p:spPr>
          <p:txBody>
            <a:bodyPr wrap="none" lIns="48000" tIns="48000" rIns="48000" bIns="4800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ja-JP" altLang="en-US" sz="1067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①</a:t>
              </a:r>
              <a:r>
                <a:rPr lang="en-US" altLang="ja-JP" sz="1067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Send alert mail</a:t>
              </a:r>
              <a:endParaRPr lang="ja-JP" altLang="en-US" sz="1067" dirty="0">
                <a:solidFill>
                  <a:srgbClr val="FF0000"/>
                </a:solidFill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13" name="Picture 27" descr="MC900433941">
              <a:extLst>
                <a:ext uri="{FF2B5EF4-FFF2-40B4-BE49-F238E27FC236}">
                  <a16:creationId xmlns:a16="http://schemas.microsoft.com/office/drawing/2014/main" id="{5D9D1E4E-0D9F-4449-B440-BC3324CC9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6561" y="2796585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A4CD79C-1EF7-4176-8065-5D09C6ED5B0A}"/>
                </a:ext>
              </a:extLst>
            </p:cNvPr>
            <p:cNvSpPr txBox="1"/>
            <p:nvPr/>
          </p:nvSpPr>
          <p:spPr>
            <a:xfrm>
              <a:off x="3753019" y="2623462"/>
              <a:ext cx="914400" cy="252000"/>
            </a:xfrm>
            <a:prstGeom prst="rect">
              <a:avLst/>
            </a:prstGeom>
            <a:noFill/>
          </p:spPr>
          <p:txBody>
            <a:bodyPr wrap="none" lIns="48000" tIns="48000" rIns="48000" bIns="48000" rtlCol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altLang="ja-JP" sz="1067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IO Operator</a:t>
              </a:r>
              <a:endParaRPr lang="ja-JP" altLang="en-US" sz="1067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01FF37F1-9B8F-454A-932E-823FF2B603CC}"/>
                </a:ext>
              </a:extLst>
            </p:cNvPr>
            <p:cNvCxnSpPr>
              <a:cxnSpLocks/>
            </p:cNvCxnSpPr>
            <p:nvPr/>
          </p:nvCxnSpPr>
          <p:spPr>
            <a:xfrm>
              <a:off x="3617249" y="3050594"/>
              <a:ext cx="215176" cy="5057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3D418F8D-DFC8-4C2B-9DB4-4C24BECEAA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9470" y="3061472"/>
              <a:ext cx="2095298" cy="654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39C5B02-8836-4725-92DB-B509F703DFEF}"/>
                </a:ext>
              </a:extLst>
            </p:cNvPr>
            <p:cNvSpPr txBox="1"/>
            <p:nvPr/>
          </p:nvSpPr>
          <p:spPr>
            <a:xfrm>
              <a:off x="6858715" y="3277106"/>
              <a:ext cx="914400" cy="252000"/>
            </a:xfrm>
            <a:prstGeom prst="rect">
              <a:avLst/>
            </a:prstGeom>
            <a:noFill/>
          </p:spPr>
          <p:txBody>
            <a:bodyPr wrap="none" lIns="48000" tIns="48000" rIns="48000" bIns="4800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ja-JP" altLang="en-US" sz="1067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④</a:t>
              </a:r>
              <a:r>
                <a:rPr lang="en-US" altLang="ja-JP" sz="1067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confirm data in DB or Log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A9A091F2-D591-4AA9-9E17-24A6E8B04FB4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H="1" flipV="1">
              <a:off x="8783508" y="1769626"/>
              <a:ext cx="751922" cy="49489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5406BB7-3B42-4125-A77E-B47DFC1A1985}"/>
                </a:ext>
              </a:extLst>
            </p:cNvPr>
            <p:cNvSpPr/>
            <p:nvPr/>
          </p:nvSpPr>
          <p:spPr>
            <a:xfrm>
              <a:off x="8582398" y="1710195"/>
              <a:ext cx="1561321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L2 Team</a:t>
              </a:r>
              <a:endParaRPr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" name="四角形: 角を丸くする 12">
              <a:extLst>
                <a:ext uri="{FF2B5EF4-FFF2-40B4-BE49-F238E27FC236}">
                  <a16:creationId xmlns:a16="http://schemas.microsoft.com/office/drawing/2014/main" id="{F2C0387A-429C-4701-B8F1-7ED86308925B}"/>
                </a:ext>
              </a:extLst>
            </p:cNvPr>
            <p:cNvSpPr/>
            <p:nvPr/>
          </p:nvSpPr>
          <p:spPr>
            <a:xfrm>
              <a:off x="3116330" y="2713875"/>
              <a:ext cx="504000" cy="28554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67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AlertMail</a:t>
              </a:r>
              <a:endParaRPr lang="ja-JP" altLang="en-US" sz="1067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" name="四角形: 角を丸くする 122">
              <a:extLst>
                <a:ext uri="{FF2B5EF4-FFF2-40B4-BE49-F238E27FC236}">
                  <a16:creationId xmlns:a16="http://schemas.microsoft.com/office/drawing/2014/main" id="{E7BE8FCB-2EEB-4F08-B079-E76F02D96A07}"/>
                </a:ext>
              </a:extLst>
            </p:cNvPr>
            <p:cNvSpPr/>
            <p:nvPr/>
          </p:nvSpPr>
          <p:spPr>
            <a:xfrm>
              <a:off x="3115463" y="3071099"/>
              <a:ext cx="504000" cy="28554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67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AlertMail</a:t>
              </a:r>
              <a:endParaRPr lang="ja-JP" altLang="en-US" sz="1067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24" name="Picture 95" descr="10">
              <a:extLst>
                <a:ext uri="{FF2B5EF4-FFF2-40B4-BE49-F238E27FC236}">
                  <a16:creationId xmlns:a16="http://schemas.microsoft.com/office/drawing/2014/main" id="{A19B8079-AF8D-466E-B654-8C891A06B7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310" y="2798060"/>
              <a:ext cx="253461" cy="145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95" descr="10">
              <a:extLst>
                <a:ext uri="{FF2B5EF4-FFF2-40B4-BE49-F238E27FC236}">
                  <a16:creationId xmlns:a16="http://schemas.microsoft.com/office/drawing/2014/main" id="{1B7DA7CF-7DA5-4C73-AC96-15BB9949DE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4892" y="3162488"/>
              <a:ext cx="253461" cy="145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7" descr="MC900433941">
              <a:extLst>
                <a:ext uri="{FF2B5EF4-FFF2-40B4-BE49-F238E27FC236}">
                  <a16:creationId xmlns:a16="http://schemas.microsoft.com/office/drawing/2014/main" id="{55D21B7D-5287-4AC3-9305-99BD61927F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0605" y="1997024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7" name="直線矢印コネクタ 146">
              <a:extLst>
                <a:ext uri="{FF2B5EF4-FFF2-40B4-BE49-F238E27FC236}">
                  <a16:creationId xmlns:a16="http://schemas.microsoft.com/office/drawing/2014/main" id="{CAC037C1-0A6D-420E-AE56-4A74B39778DD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6537708" y="2264518"/>
              <a:ext cx="2492897" cy="7925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148">
              <a:extLst>
                <a:ext uri="{FF2B5EF4-FFF2-40B4-BE49-F238E27FC236}">
                  <a16:creationId xmlns:a16="http://schemas.microsoft.com/office/drawing/2014/main" id="{7B839FB6-C14B-4894-8D49-C5A1A1E68C43}"/>
                </a:ext>
              </a:extLst>
            </p:cNvPr>
            <p:cNvSpPr txBox="1"/>
            <p:nvPr/>
          </p:nvSpPr>
          <p:spPr>
            <a:xfrm>
              <a:off x="7239072" y="2355016"/>
              <a:ext cx="914400" cy="252000"/>
            </a:xfrm>
            <a:prstGeom prst="rect">
              <a:avLst/>
            </a:prstGeom>
            <a:noFill/>
          </p:spPr>
          <p:txBody>
            <a:bodyPr wrap="none" lIns="48000" tIns="48000" rIns="48000" bIns="4800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ja-JP" altLang="en-US" sz="1067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⑤</a:t>
              </a:r>
              <a:r>
                <a:rPr lang="en-US" altLang="ja-JP" sz="1067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Create ticket in S-Now</a:t>
              </a:r>
            </a:p>
          </p:txBody>
        </p:sp>
        <p:sp>
          <p:nvSpPr>
            <p:cNvPr id="29" name="Rectangle: Folded Corner 9">
              <a:extLst>
                <a:ext uri="{FF2B5EF4-FFF2-40B4-BE49-F238E27FC236}">
                  <a16:creationId xmlns:a16="http://schemas.microsoft.com/office/drawing/2014/main" id="{C401AA3B-2158-486B-92F6-FFF79F75BA60}"/>
                </a:ext>
              </a:extLst>
            </p:cNvPr>
            <p:cNvSpPr/>
            <p:nvPr/>
          </p:nvSpPr>
          <p:spPr>
            <a:xfrm>
              <a:off x="5293614" y="3590844"/>
              <a:ext cx="914400" cy="382657"/>
            </a:xfrm>
            <a:prstGeom prst="foldedCorner">
              <a:avLst>
                <a:gd name="adj" fmla="val 241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33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Docs</a:t>
              </a:r>
            </a:p>
          </p:txBody>
        </p:sp>
        <p:cxnSp>
          <p:nvCxnSpPr>
            <p:cNvPr id="30" name="直線矢印コネクタ 146">
              <a:extLst>
                <a:ext uri="{FF2B5EF4-FFF2-40B4-BE49-F238E27FC236}">
                  <a16:creationId xmlns:a16="http://schemas.microsoft.com/office/drawing/2014/main" id="{56624A4A-6DEB-43C9-9F18-D53E8845C3E6}"/>
                </a:ext>
              </a:extLst>
            </p:cNvPr>
            <p:cNvCxnSpPr>
              <a:cxnSpLocks/>
              <a:stCxn id="29" idx="1"/>
              <a:endCxn id="13" idx="2"/>
            </p:cNvCxnSpPr>
            <p:nvPr/>
          </p:nvCxnSpPr>
          <p:spPr>
            <a:xfrm flipH="1" flipV="1">
              <a:off x="4118974" y="3331573"/>
              <a:ext cx="1174640" cy="4506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148">
              <a:extLst>
                <a:ext uri="{FF2B5EF4-FFF2-40B4-BE49-F238E27FC236}">
                  <a16:creationId xmlns:a16="http://schemas.microsoft.com/office/drawing/2014/main" id="{923F9105-17E6-424E-A3E2-2CEAA2BF7AD8}"/>
                </a:ext>
              </a:extLst>
            </p:cNvPr>
            <p:cNvSpPr txBox="1"/>
            <p:nvPr/>
          </p:nvSpPr>
          <p:spPr>
            <a:xfrm>
              <a:off x="4846198" y="3338844"/>
              <a:ext cx="914400" cy="252000"/>
            </a:xfrm>
            <a:prstGeom prst="rect">
              <a:avLst/>
            </a:prstGeom>
            <a:noFill/>
          </p:spPr>
          <p:txBody>
            <a:bodyPr wrap="none" lIns="48000" tIns="48000" rIns="48000" bIns="4800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ja-JP" altLang="en-US" sz="1067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②</a:t>
              </a:r>
              <a:r>
                <a:rPr lang="en-US" altLang="ja-JP" sz="1067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record</a:t>
              </a:r>
              <a:r>
                <a:rPr lang="ja-JP" altLang="en-US" sz="1067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1067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it to Document</a:t>
              </a:r>
            </a:p>
          </p:txBody>
        </p:sp>
        <p:sp>
          <p:nvSpPr>
            <p:cNvPr id="32" name="角丸四角形 15">
              <a:extLst>
                <a:ext uri="{FF2B5EF4-FFF2-40B4-BE49-F238E27FC236}">
                  <a16:creationId xmlns:a16="http://schemas.microsoft.com/office/drawing/2014/main" id="{B4740024-890B-403E-A886-0B9BFC86D07E}"/>
                </a:ext>
              </a:extLst>
            </p:cNvPr>
            <p:cNvSpPr/>
            <p:nvPr/>
          </p:nvSpPr>
          <p:spPr>
            <a:xfrm>
              <a:off x="8635312" y="2677305"/>
              <a:ext cx="1368486" cy="9341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Trouble Shooting or</a:t>
              </a:r>
            </a:p>
            <a:p>
              <a:pPr algn="ctr"/>
              <a:r>
                <a:rPr lang="en-US" altLang="ja-JP" sz="1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recovery</a:t>
              </a:r>
              <a:endPara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正方形/長方形 107">
              <a:extLst>
                <a:ext uri="{FF2B5EF4-FFF2-40B4-BE49-F238E27FC236}">
                  <a16:creationId xmlns:a16="http://schemas.microsoft.com/office/drawing/2014/main" id="{55DDAAF2-EBB8-4D9C-A099-C8D52C15414E}"/>
                </a:ext>
              </a:extLst>
            </p:cNvPr>
            <p:cNvSpPr/>
            <p:nvPr/>
          </p:nvSpPr>
          <p:spPr>
            <a:xfrm>
              <a:off x="3517584" y="4263554"/>
              <a:ext cx="4942426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L1</a:t>
              </a:r>
              <a:r>
                <a:rPr lang="ja-JP" altLang="en-US" sz="1200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1200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Team</a:t>
              </a:r>
              <a:endParaRPr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34" name="Picture 27" descr="MC900433941">
              <a:extLst>
                <a:ext uri="{FF2B5EF4-FFF2-40B4-BE49-F238E27FC236}">
                  <a16:creationId xmlns:a16="http://schemas.microsoft.com/office/drawing/2014/main" id="{B52CFAAE-4404-4BB8-837B-5C879FCC6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645" y="5696636"/>
              <a:ext cx="504825" cy="534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正方形/長方形 115">
              <a:extLst>
                <a:ext uri="{FF2B5EF4-FFF2-40B4-BE49-F238E27FC236}">
                  <a16:creationId xmlns:a16="http://schemas.microsoft.com/office/drawing/2014/main" id="{FEB1E0B9-414F-4D85-9E05-0244B1804270}"/>
                </a:ext>
              </a:extLst>
            </p:cNvPr>
            <p:cNvSpPr/>
            <p:nvPr/>
          </p:nvSpPr>
          <p:spPr>
            <a:xfrm>
              <a:off x="2005527" y="4253821"/>
              <a:ext cx="1421719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System</a:t>
              </a:r>
              <a:endParaRPr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6" name="正方形/長方形 116">
              <a:extLst>
                <a:ext uri="{FF2B5EF4-FFF2-40B4-BE49-F238E27FC236}">
                  <a16:creationId xmlns:a16="http://schemas.microsoft.com/office/drawing/2014/main" id="{AAAFBA9A-EB68-4E56-8C43-4C2CF5FC62E8}"/>
                </a:ext>
              </a:extLst>
            </p:cNvPr>
            <p:cNvSpPr/>
            <p:nvPr/>
          </p:nvSpPr>
          <p:spPr>
            <a:xfrm>
              <a:off x="1327999" y="4253821"/>
              <a:ext cx="576000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TOBE</a:t>
              </a:r>
              <a:endPara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7" name="角丸四角形 15">
              <a:extLst>
                <a:ext uri="{FF2B5EF4-FFF2-40B4-BE49-F238E27FC236}">
                  <a16:creationId xmlns:a16="http://schemas.microsoft.com/office/drawing/2014/main" id="{A3B58000-1385-4ECA-956F-EBC46E7B185F}"/>
                </a:ext>
              </a:extLst>
            </p:cNvPr>
            <p:cNvSpPr/>
            <p:nvPr/>
          </p:nvSpPr>
          <p:spPr>
            <a:xfrm>
              <a:off x="2165715" y="4683326"/>
              <a:ext cx="1080000" cy="50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JP1</a:t>
              </a:r>
              <a:endPara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8" name="テキスト ボックス 122">
              <a:extLst>
                <a:ext uri="{FF2B5EF4-FFF2-40B4-BE49-F238E27FC236}">
                  <a16:creationId xmlns:a16="http://schemas.microsoft.com/office/drawing/2014/main" id="{30D62E3C-7E06-4838-AFDC-4EFA4AE8134E}"/>
                </a:ext>
              </a:extLst>
            </p:cNvPr>
            <p:cNvSpPr txBox="1"/>
            <p:nvPr/>
          </p:nvSpPr>
          <p:spPr>
            <a:xfrm>
              <a:off x="2959601" y="5945515"/>
              <a:ext cx="460220" cy="728660"/>
            </a:xfrm>
            <a:prstGeom prst="rect">
              <a:avLst/>
            </a:prstGeom>
            <a:noFill/>
          </p:spPr>
          <p:txBody>
            <a:bodyPr wrap="none" lIns="48000" tIns="48000" rIns="48000" bIns="4800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ja-JP" altLang="en-US" sz="1067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①</a:t>
              </a:r>
              <a:r>
                <a:rPr lang="en-US" altLang="ja-JP" sz="1067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Alert Mail Monitoring</a:t>
              </a:r>
              <a:endParaRPr lang="ja-JP" altLang="en-US" sz="1067" dirty="0">
                <a:solidFill>
                  <a:srgbClr val="FF0000"/>
                </a:solidFill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9" name="テキスト ボックス 124">
              <a:extLst>
                <a:ext uri="{FF2B5EF4-FFF2-40B4-BE49-F238E27FC236}">
                  <a16:creationId xmlns:a16="http://schemas.microsoft.com/office/drawing/2014/main" id="{D18E1FF2-8305-4490-AED5-2FA42EDA26EA}"/>
                </a:ext>
              </a:extLst>
            </p:cNvPr>
            <p:cNvSpPr txBox="1"/>
            <p:nvPr/>
          </p:nvSpPr>
          <p:spPr>
            <a:xfrm>
              <a:off x="6228179" y="5586318"/>
              <a:ext cx="914400" cy="252000"/>
            </a:xfrm>
            <a:prstGeom prst="rect">
              <a:avLst/>
            </a:prstGeom>
            <a:noFill/>
          </p:spPr>
          <p:txBody>
            <a:bodyPr wrap="none" lIns="48000" tIns="48000" rIns="48000" bIns="48000" rtlCol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altLang="ja-JP" sz="1067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IO</a:t>
              </a:r>
              <a:r>
                <a:rPr lang="ja-JP" altLang="en-US" sz="1067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 </a:t>
              </a:r>
              <a:r>
                <a:rPr lang="en-US" altLang="ja-JP" sz="1067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Operator</a:t>
              </a:r>
              <a:endParaRPr lang="ja-JP" altLang="en-US" sz="1067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40" name="直線矢印コネクタ 128">
              <a:extLst>
                <a:ext uri="{FF2B5EF4-FFF2-40B4-BE49-F238E27FC236}">
                  <a16:creationId xmlns:a16="http://schemas.microsoft.com/office/drawing/2014/main" id="{0384DE04-6B4F-441B-9A36-0AC8552B5C5C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3608839" y="4693789"/>
              <a:ext cx="858393" cy="87013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149">
              <a:extLst>
                <a:ext uri="{FF2B5EF4-FFF2-40B4-BE49-F238E27FC236}">
                  <a16:creationId xmlns:a16="http://schemas.microsoft.com/office/drawing/2014/main" id="{2D845489-7A67-4AD9-9683-4E27D971D60B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H="1" flipV="1">
              <a:off x="8783508" y="4319456"/>
              <a:ext cx="751922" cy="49489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159">
              <a:extLst>
                <a:ext uri="{FF2B5EF4-FFF2-40B4-BE49-F238E27FC236}">
                  <a16:creationId xmlns:a16="http://schemas.microsoft.com/office/drawing/2014/main" id="{ACD83B5D-7412-4DD7-8E5D-BC57DECDA1DC}"/>
                </a:ext>
              </a:extLst>
            </p:cNvPr>
            <p:cNvSpPr/>
            <p:nvPr/>
          </p:nvSpPr>
          <p:spPr>
            <a:xfrm>
              <a:off x="8582398" y="4260025"/>
              <a:ext cx="1561321" cy="23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u="sng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L2 Team</a:t>
              </a:r>
              <a:endParaRPr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3" name="四角形: 角を丸くする 12">
              <a:extLst>
                <a:ext uri="{FF2B5EF4-FFF2-40B4-BE49-F238E27FC236}">
                  <a16:creationId xmlns:a16="http://schemas.microsoft.com/office/drawing/2014/main" id="{B099875C-0277-49D7-8611-EB43171831E7}"/>
                </a:ext>
              </a:extLst>
            </p:cNvPr>
            <p:cNvSpPr/>
            <p:nvPr/>
          </p:nvSpPr>
          <p:spPr>
            <a:xfrm>
              <a:off x="3116330" y="5263705"/>
              <a:ext cx="504000" cy="28554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67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AlertMail</a:t>
              </a:r>
              <a:endParaRPr lang="ja-JP" altLang="en-US" sz="1067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4" name="四角形: 角を丸くする 122">
              <a:extLst>
                <a:ext uri="{FF2B5EF4-FFF2-40B4-BE49-F238E27FC236}">
                  <a16:creationId xmlns:a16="http://schemas.microsoft.com/office/drawing/2014/main" id="{D910755E-8BDF-41C3-B477-BCA27DFF8B39}"/>
                </a:ext>
              </a:extLst>
            </p:cNvPr>
            <p:cNvSpPr/>
            <p:nvPr/>
          </p:nvSpPr>
          <p:spPr>
            <a:xfrm>
              <a:off x="3115463" y="5620929"/>
              <a:ext cx="504000" cy="28554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67" dirty="0" err="1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AlertMail</a:t>
              </a:r>
              <a:endParaRPr lang="ja-JP" altLang="en-US" sz="1067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45" name="Picture 95" descr="10">
              <a:extLst>
                <a:ext uri="{FF2B5EF4-FFF2-40B4-BE49-F238E27FC236}">
                  <a16:creationId xmlns:a16="http://schemas.microsoft.com/office/drawing/2014/main" id="{B9CA5D3D-1BCF-4C44-8AE7-676EE51C2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310" y="5347890"/>
              <a:ext cx="253461" cy="145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95" descr="10">
              <a:extLst>
                <a:ext uri="{FF2B5EF4-FFF2-40B4-BE49-F238E27FC236}">
                  <a16:creationId xmlns:a16="http://schemas.microsoft.com/office/drawing/2014/main" id="{68D50B71-4A70-4D00-821A-FE0CFF98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4892" y="5712318"/>
              <a:ext cx="253461" cy="145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7" descr="MC900433941">
              <a:extLst>
                <a:ext uri="{FF2B5EF4-FFF2-40B4-BE49-F238E27FC236}">
                  <a16:creationId xmlns:a16="http://schemas.microsoft.com/office/drawing/2014/main" id="{104476C7-E42C-4F12-9605-AD8967C76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0605" y="4546854"/>
              <a:ext cx="5048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8" name="直線矢印コネクタ 146">
              <a:extLst>
                <a:ext uri="{FF2B5EF4-FFF2-40B4-BE49-F238E27FC236}">
                  <a16:creationId xmlns:a16="http://schemas.microsoft.com/office/drawing/2014/main" id="{FC99C83A-D5C1-4FCA-9138-446FFFCA99ED}"/>
                </a:ext>
              </a:extLst>
            </p:cNvPr>
            <p:cNvCxnSpPr>
              <a:cxnSpLocks/>
              <a:stCxn id="47" idx="1"/>
              <a:endCxn id="34" idx="3"/>
            </p:cNvCxnSpPr>
            <p:nvPr/>
          </p:nvCxnSpPr>
          <p:spPr>
            <a:xfrm flipH="1">
              <a:off x="6862470" y="4814347"/>
              <a:ext cx="2168135" cy="11497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148">
              <a:extLst>
                <a:ext uri="{FF2B5EF4-FFF2-40B4-BE49-F238E27FC236}">
                  <a16:creationId xmlns:a16="http://schemas.microsoft.com/office/drawing/2014/main" id="{DE46E191-5B40-4A9A-9B24-543C1B825B96}"/>
                </a:ext>
              </a:extLst>
            </p:cNvPr>
            <p:cNvSpPr txBox="1"/>
            <p:nvPr/>
          </p:nvSpPr>
          <p:spPr>
            <a:xfrm>
              <a:off x="7114367" y="5102633"/>
              <a:ext cx="914400" cy="252000"/>
            </a:xfrm>
            <a:prstGeom prst="rect">
              <a:avLst/>
            </a:prstGeom>
            <a:noFill/>
          </p:spPr>
          <p:txBody>
            <a:bodyPr wrap="none" lIns="48000" tIns="48000" rIns="48000" bIns="4800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ja-JP" altLang="en-US" sz="1067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⑤</a:t>
              </a:r>
              <a:r>
                <a:rPr lang="en-US" altLang="ja-JP" sz="1067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Create ticket in S-Now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ja-JP" sz="1067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automatically</a:t>
              </a:r>
            </a:p>
          </p:txBody>
        </p:sp>
        <p:sp>
          <p:nvSpPr>
            <p:cNvPr id="50" name="Rectangle: Folded Corner 170">
              <a:extLst>
                <a:ext uri="{FF2B5EF4-FFF2-40B4-BE49-F238E27FC236}">
                  <a16:creationId xmlns:a16="http://schemas.microsoft.com/office/drawing/2014/main" id="{2A98CB22-B2DC-4ED1-A83E-7326E527960B}"/>
                </a:ext>
              </a:extLst>
            </p:cNvPr>
            <p:cNvSpPr/>
            <p:nvPr/>
          </p:nvSpPr>
          <p:spPr>
            <a:xfrm>
              <a:off x="4610971" y="5839454"/>
              <a:ext cx="914400" cy="382657"/>
            </a:xfrm>
            <a:prstGeom prst="foldedCorner">
              <a:avLst>
                <a:gd name="adj" fmla="val 24197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33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Docs</a:t>
              </a:r>
            </a:p>
          </p:txBody>
        </p:sp>
        <p:sp>
          <p:nvSpPr>
            <p:cNvPr id="57" name="角丸四角形 15">
              <a:extLst>
                <a:ext uri="{FF2B5EF4-FFF2-40B4-BE49-F238E27FC236}">
                  <a16:creationId xmlns:a16="http://schemas.microsoft.com/office/drawing/2014/main" id="{482CC5C5-6FBF-4341-9FC4-8844130D3DF5}"/>
                </a:ext>
              </a:extLst>
            </p:cNvPr>
            <p:cNvSpPr/>
            <p:nvPr/>
          </p:nvSpPr>
          <p:spPr>
            <a:xfrm>
              <a:off x="4437164" y="4896137"/>
              <a:ext cx="1262015" cy="7424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non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33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②</a:t>
              </a:r>
              <a:r>
                <a:rPr lang="en-US" altLang="ja-JP" sz="933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Record to Docs</a:t>
              </a:r>
              <a:endParaRPr lang="ja-JP" altLang="en-US" sz="933" dirty="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/>
              <a:r>
                <a:rPr lang="ja-JP" altLang="en-US" sz="933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③</a:t>
              </a:r>
              <a:r>
                <a:rPr lang="en-US" altLang="ja-JP" sz="933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Check email</a:t>
              </a:r>
            </a:p>
            <a:p>
              <a:pPr algn="ctr"/>
              <a:r>
                <a:rPr lang="en-US" altLang="ja-JP" sz="933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automatically</a:t>
              </a:r>
              <a:endParaRPr lang="ja-JP" altLang="en-US" sz="933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53" name="直線矢印コネクタ 146">
              <a:extLst>
                <a:ext uri="{FF2B5EF4-FFF2-40B4-BE49-F238E27FC236}">
                  <a16:creationId xmlns:a16="http://schemas.microsoft.com/office/drawing/2014/main" id="{B5AA8003-11E8-4D8D-B7DF-FC6C3FC63356}"/>
                </a:ext>
              </a:extLst>
            </p:cNvPr>
            <p:cNvCxnSpPr>
              <a:cxnSpLocks/>
              <a:stCxn id="50" idx="0"/>
              <a:endCxn id="57" idx="2"/>
            </p:cNvCxnSpPr>
            <p:nvPr/>
          </p:nvCxnSpPr>
          <p:spPr>
            <a:xfrm flipV="1">
              <a:off x="5068172" y="5638613"/>
              <a:ext cx="0" cy="20084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146">
              <a:extLst>
                <a:ext uri="{FF2B5EF4-FFF2-40B4-BE49-F238E27FC236}">
                  <a16:creationId xmlns:a16="http://schemas.microsoft.com/office/drawing/2014/main" id="{22DB838D-0077-40BF-A671-C2A640EEBAD4}"/>
                </a:ext>
              </a:extLst>
            </p:cNvPr>
            <p:cNvCxnSpPr>
              <a:cxnSpLocks/>
              <a:stCxn id="34" idx="1"/>
              <a:endCxn id="50" idx="3"/>
            </p:cNvCxnSpPr>
            <p:nvPr/>
          </p:nvCxnSpPr>
          <p:spPr>
            <a:xfrm flipH="1">
              <a:off x="5525371" y="5964130"/>
              <a:ext cx="832274" cy="6665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148">
              <a:extLst>
                <a:ext uri="{FF2B5EF4-FFF2-40B4-BE49-F238E27FC236}">
                  <a16:creationId xmlns:a16="http://schemas.microsoft.com/office/drawing/2014/main" id="{BC85EA19-7B4C-4F81-8407-022B90A9FE16}"/>
                </a:ext>
              </a:extLst>
            </p:cNvPr>
            <p:cNvSpPr txBox="1"/>
            <p:nvPr/>
          </p:nvSpPr>
          <p:spPr>
            <a:xfrm>
              <a:off x="6685379" y="6262924"/>
              <a:ext cx="914400" cy="252000"/>
            </a:xfrm>
            <a:prstGeom prst="rect">
              <a:avLst/>
            </a:prstGeom>
            <a:noFill/>
          </p:spPr>
          <p:txBody>
            <a:bodyPr wrap="none" lIns="48000" tIns="48000" rIns="48000" bIns="4800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ja-JP" altLang="en-US" sz="1067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④</a:t>
              </a:r>
              <a:r>
                <a:rPr lang="en-US" altLang="ja-JP" sz="1067" dirty="0">
                  <a:solidFill>
                    <a:srgbClr val="FF0000"/>
                  </a:solidFill>
                  <a:highlight>
                    <a:srgbClr val="FFFF00"/>
                  </a:highligh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confirm data in DB or Log</a:t>
              </a:r>
            </a:p>
          </p:txBody>
        </p:sp>
        <p:sp>
          <p:nvSpPr>
            <p:cNvPr id="56" name="テキスト ボックス 124">
              <a:extLst>
                <a:ext uri="{FF2B5EF4-FFF2-40B4-BE49-F238E27FC236}">
                  <a16:creationId xmlns:a16="http://schemas.microsoft.com/office/drawing/2014/main" id="{83ACD912-FE01-4842-ACC3-058F89044E6F}"/>
                </a:ext>
              </a:extLst>
            </p:cNvPr>
            <p:cNvSpPr txBox="1"/>
            <p:nvPr/>
          </p:nvSpPr>
          <p:spPr>
            <a:xfrm>
              <a:off x="5899160" y="2592048"/>
              <a:ext cx="914400" cy="252000"/>
            </a:xfrm>
            <a:prstGeom prst="rect">
              <a:avLst/>
            </a:prstGeom>
            <a:noFill/>
          </p:spPr>
          <p:txBody>
            <a:bodyPr wrap="none" lIns="48000" tIns="48000" rIns="48000" bIns="48000" rtlCol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800"/>
                </a:spcBef>
              </a:pPr>
              <a:r>
                <a:rPr lang="en-US" altLang="ja-JP" sz="1067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IO Operator</a:t>
              </a:r>
              <a:endParaRPr lang="ja-JP" altLang="en-US" sz="1067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59" name="直線矢印コネクタ 146">
            <a:extLst>
              <a:ext uri="{FF2B5EF4-FFF2-40B4-BE49-F238E27FC236}">
                <a16:creationId xmlns:a16="http://schemas.microsoft.com/office/drawing/2014/main" id="{D36F91AC-4D1E-41C8-B925-48A29F424B85}"/>
              </a:ext>
            </a:extLst>
          </p:cNvPr>
          <p:cNvCxnSpPr>
            <a:cxnSpLocks/>
            <a:stCxn id="73" idx="1"/>
            <a:endCxn id="61" idx="3"/>
          </p:cNvCxnSpPr>
          <p:nvPr/>
        </p:nvCxnSpPr>
        <p:spPr>
          <a:xfrm flipH="1">
            <a:off x="5523037" y="4549361"/>
            <a:ext cx="1395219" cy="260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C4956AC0-A43B-4D30-A0B3-51FACD67E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170" y="4443332"/>
            <a:ext cx="1243868" cy="2642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769ABA-8496-4ADB-98BB-DABABE269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256" y="4280867"/>
            <a:ext cx="896664" cy="53698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7E7A624-6D05-4385-A989-5C15580B2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306" y="4439689"/>
            <a:ext cx="952687" cy="231900"/>
          </a:xfrm>
          <a:prstGeom prst="rect">
            <a:avLst/>
          </a:prstGeom>
        </p:spPr>
      </p:pic>
      <p:sp>
        <p:nvSpPr>
          <p:cNvPr id="81" name="角丸四角形 15">
            <a:extLst>
              <a:ext uri="{FF2B5EF4-FFF2-40B4-BE49-F238E27FC236}">
                <a16:creationId xmlns:a16="http://schemas.microsoft.com/office/drawing/2014/main" id="{3AB04FDB-6EC4-49B7-BB2E-430642511D3E}"/>
              </a:ext>
            </a:extLst>
          </p:cNvPr>
          <p:cNvSpPr/>
          <p:nvPr/>
        </p:nvSpPr>
        <p:spPr>
          <a:xfrm>
            <a:off x="5842429" y="4688648"/>
            <a:ext cx="710120" cy="159475"/>
          </a:xfrm>
          <a:prstGeom prst="roundRect">
            <a:avLst/>
          </a:prstGeom>
          <a:solidFill>
            <a:srgbClr val="FFFF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S-Now API</a:t>
            </a:r>
            <a:endParaRPr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2986538-135F-4153-A6BF-0FEA1875C1E4}"/>
              </a:ext>
            </a:extLst>
          </p:cNvPr>
          <p:cNvSpPr/>
          <p:nvPr/>
        </p:nvSpPr>
        <p:spPr>
          <a:xfrm>
            <a:off x="5449479" y="5631551"/>
            <a:ext cx="636388" cy="235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933" dirty="0">
                <a:latin typeface="Meiryo UI" panose="020B0604030504040204" pitchFamily="50" charset="-128"/>
                <a:ea typeface="Meiryo UI" panose="020B0604030504040204" pitchFamily="50" charset="-128"/>
              </a:rPr>
              <a:t>L2</a:t>
            </a:r>
            <a:r>
              <a:rPr lang="ja-JP" altLang="en-US" sz="933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933" dirty="0">
                <a:latin typeface="Meiryo UI" panose="020B0604030504040204" pitchFamily="50" charset="-128"/>
                <a:ea typeface="Meiryo UI" panose="020B0604030504040204" pitchFamily="50" charset="-128"/>
              </a:rPr>
              <a:t>Task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Title 2">
            <a:extLst>
              <a:ext uri="{FF2B5EF4-FFF2-40B4-BE49-F238E27FC236}">
                <a16:creationId xmlns:a16="http://schemas.microsoft.com/office/drawing/2014/main" id="{C53B6C9B-8897-483A-A4DA-900EC075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en-US" dirty="0"/>
              <a:t>Auto Alert Action</a:t>
            </a:r>
          </a:p>
        </p:txBody>
      </p:sp>
      <p:sp>
        <p:nvSpPr>
          <p:cNvPr id="63" name="角丸四角形 15">
            <a:extLst>
              <a:ext uri="{FF2B5EF4-FFF2-40B4-BE49-F238E27FC236}">
                <a16:creationId xmlns:a16="http://schemas.microsoft.com/office/drawing/2014/main" id="{62345812-6FCF-469F-867E-5245F4AD220B}"/>
              </a:ext>
            </a:extLst>
          </p:cNvPr>
          <p:cNvSpPr/>
          <p:nvPr/>
        </p:nvSpPr>
        <p:spPr>
          <a:xfrm>
            <a:off x="8520200" y="4999903"/>
            <a:ext cx="1378055" cy="74620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Trouble Shooting or</a:t>
            </a:r>
          </a:p>
          <a:p>
            <a:pPr algn="ctr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recovery</a:t>
            </a:r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941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線矢印コネクタ 111">
            <a:extLst>
              <a:ext uri="{FF2B5EF4-FFF2-40B4-BE49-F238E27FC236}">
                <a16:creationId xmlns:a16="http://schemas.microsoft.com/office/drawing/2014/main" id="{A654BD5F-0E47-4036-B8F3-76C4A94D6BA6}"/>
              </a:ext>
            </a:extLst>
          </p:cNvPr>
          <p:cNvCxnSpPr>
            <a:cxnSpLocks/>
          </p:cNvCxnSpPr>
          <p:nvPr/>
        </p:nvCxnSpPr>
        <p:spPr>
          <a:xfrm flipH="1" flipV="1">
            <a:off x="10579709" y="5229343"/>
            <a:ext cx="970682" cy="12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1">
            <a:extLst>
              <a:ext uri="{FF2B5EF4-FFF2-40B4-BE49-F238E27FC236}">
                <a16:creationId xmlns:a16="http://schemas.microsoft.com/office/drawing/2014/main" id="{FAC921C4-7064-45C3-AC48-D96715A7671A}"/>
              </a:ext>
            </a:extLst>
          </p:cNvPr>
          <p:cNvCxnSpPr>
            <a:cxnSpLocks/>
          </p:cNvCxnSpPr>
          <p:nvPr/>
        </p:nvCxnSpPr>
        <p:spPr>
          <a:xfrm flipH="1">
            <a:off x="3503713" y="5191755"/>
            <a:ext cx="174805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8">
            <a:extLst>
              <a:ext uri="{FF2B5EF4-FFF2-40B4-BE49-F238E27FC236}">
                <a16:creationId xmlns:a16="http://schemas.microsoft.com/office/drawing/2014/main" id="{BD4747FD-A534-48DF-B059-75BF5E5733E8}"/>
              </a:ext>
            </a:extLst>
          </p:cNvPr>
          <p:cNvSpPr/>
          <p:nvPr/>
        </p:nvSpPr>
        <p:spPr>
          <a:xfrm>
            <a:off x="1199456" y="1808898"/>
            <a:ext cx="2304256" cy="17583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0E4A16-9282-4641-B37B-5214BA4EDDA4}"/>
              </a:ext>
            </a:extLst>
          </p:cNvPr>
          <p:cNvSpPr/>
          <p:nvPr/>
        </p:nvSpPr>
        <p:spPr>
          <a:xfrm>
            <a:off x="516469" y="776255"/>
            <a:ext cx="11081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Output a report from MSTR for confirming system access statistics</a:t>
            </a:r>
          </a:p>
        </p:txBody>
      </p:sp>
      <p:sp>
        <p:nvSpPr>
          <p:cNvPr id="65" name="Title 2">
            <a:extLst>
              <a:ext uri="{FF2B5EF4-FFF2-40B4-BE49-F238E27FC236}">
                <a16:creationId xmlns:a16="http://schemas.microsoft.com/office/drawing/2014/main" id="{C53B6C9B-8897-483A-A4DA-900EC075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en-US" dirty="0"/>
              <a:t>Automatic Report Provider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45418D-EE47-4EAA-A3CC-E922C530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00" y="2733961"/>
            <a:ext cx="1512168" cy="6740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6" name="正方形/長方形 8">
            <a:extLst>
              <a:ext uri="{FF2B5EF4-FFF2-40B4-BE49-F238E27FC236}">
                <a16:creationId xmlns:a16="http://schemas.microsoft.com/office/drawing/2014/main" id="{2931FBAE-B2F6-45AF-80E6-96954DCC2764}"/>
              </a:ext>
            </a:extLst>
          </p:cNvPr>
          <p:cNvSpPr/>
          <p:nvPr/>
        </p:nvSpPr>
        <p:spPr>
          <a:xfrm>
            <a:off x="455509" y="1808898"/>
            <a:ext cx="671939" cy="17583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ASIS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正方形/長方形 8">
            <a:extLst>
              <a:ext uri="{FF2B5EF4-FFF2-40B4-BE49-F238E27FC236}">
                <a16:creationId xmlns:a16="http://schemas.microsoft.com/office/drawing/2014/main" id="{C2C5FF75-9CA1-4FF2-9F9D-C94C9633F657}"/>
              </a:ext>
            </a:extLst>
          </p:cNvPr>
          <p:cNvSpPr/>
          <p:nvPr/>
        </p:nvSpPr>
        <p:spPr>
          <a:xfrm>
            <a:off x="455509" y="4308197"/>
            <a:ext cx="671939" cy="17583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ToBe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59E5E54-C938-4E10-9BA4-589B573BF9F3}"/>
              </a:ext>
            </a:extLst>
          </p:cNvPr>
          <p:cNvSpPr/>
          <p:nvPr/>
        </p:nvSpPr>
        <p:spPr>
          <a:xfrm>
            <a:off x="1343472" y="1912849"/>
            <a:ext cx="21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MSTR </a:t>
            </a:r>
          </a:p>
          <a:p>
            <a:r>
              <a:rPr lang="en-US" dirty="0"/>
              <a:t>Enterprise Manager</a:t>
            </a:r>
            <a:r>
              <a:rPr lang="en-US" altLang="ja-JP" sz="933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D5AE212-2433-49F1-8307-26035F060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923" y="1268760"/>
            <a:ext cx="959971" cy="6829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A8A201D-E52A-47C5-B843-21ECA5FBB90C}"/>
              </a:ext>
            </a:extLst>
          </p:cNvPr>
          <p:cNvSpPr/>
          <p:nvPr/>
        </p:nvSpPr>
        <p:spPr>
          <a:xfrm>
            <a:off x="4585718" y="2125637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Statistics by count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2" name="Picture 22" descr="Image result for tick icon transparent green">
            <a:extLst>
              <a:ext uri="{FF2B5EF4-FFF2-40B4-BE49-F238E27FC236}">
                <a16:creationId xmlns:a16="http://schemas.microsoft.com/office/drawing/2014/main" id="{D277B875-B152-4709-94E4-2A30D7A14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2152076"/>
            <a:ext cx="316454" cy="31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A217BB0-3615-4FF7-96A0-901AB3B693E6}"/>
              </a:ext>
            </a:extLst>
          </p:cNvPr>
          <p:cNvSpPr/>
          <p:nvPr/>
        </p:nvSpPr>
        <p:spPr>
          <a:xfrm>
            <a:off x="4810272" y="3440489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Statistics by %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5" name="Picture 26" descr="Related image">
            <a:extLst>
              <a:ext uri="{FF2B5EF4-FFF2-40B4-BE49-F238E27FC236}">
                <a16:creationId xmlns:a16="http://schemas.microsoft.com/office/drawing/2014/main" id="{EF21DB72-48FE-436F-A6F6-921EAC2E0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3441278"/>
            <a:ext cx="317593" cy="31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BFAEC8D-AF90-4DD6-AD32-BA01AE7D2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832" y="2631188"/>
            <a:ext cx="959971" cy="6829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954AF6C2-1C32-4DD9-B99B-A8C9ADB4A4CA}"/>
              </a:ext>
            </a:extLst>
          </p:cNvPr>
          <p:cNvSpPr/>
          <p:nvPr/>
        </p:nvSpPr>
        <p:spPr>
          <a:xfrm rot="20711373">
            <a:off x="5186009" y="2648154"/>
            <a:ext cx="1366535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</a:rPr>
              <a:t>Feasibility</a:t>
            </a:r>
          </a:p>
          <a:p>
            <a:r>
              <a:rPr lang="en-US" altLang="zh-CN" sz="1400" b="1" dirty="0">
                <a:solidFill>
                  <a:srgbClr val="C00000"/>
                </a:solidFill>
              </a:rPr>
              <a:t>Not available</a:t>
            </a:r>
          </a:p>
          <a:p>
            <a:endParaRPr lang="en-US" altLang="ja-JP" sz="1050" b="1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0" name="直線矢印コネクタ 111">
            <a:extLst>
              <a:ext uri="{FF2B5EF4-FFF2-40B4-BE49-F238E27FC236}">
                <a16:creationId xmlns:a16="http://schemas.microsoft.com/office/drawing/2014/main" id="{1C27CFF1-D060-440F-9978-FB2D63A858E0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3503712" y="1713334"/>
            <a:ext cx="1451586" cy="9747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111">
            <a:extLst>
              <a:ext uri="{FF2B5EF4-FFF2-40B4-BE49-F238E27FC236}">
                <a16:creationId xmlns:a16="http://schemas.microsoft.com/office/drawing/2014/main" id="{88CC38A8-6D0A-4069-810C-8810EF138318}"/>
              </a:ext>
            </a:extLst>
          </p:cNvPr>
          <p:cNvCxnSpPr>
            <a:cxnSpLocks/>
            <a:endCxn id="68" idx="3"/>
          </p:cNvCxnSpPr>
          <p:nvPr/>
        </p:nvCxnSpPr>
        <p:spPr>
          <a:xfrm flipH="1" flipV="1">
            <a:off x="3503712" y="2688095"/>
            <a:ext cx="1552393" cy="2845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">
            <a:extLst>
              <a:ext uri="{FF2B5EF4-FFF2-40B4-BE49-F238E27FC236}">
                <a16:creationId xmlns:a16="http://schemas.microsoft.com/office/drawing/2014/main" id="{89E148E6-8579-4C98-A1B3-342BE3058176}"/>
              </a:ext>
            </a:extLst>
          </p:cNvPr>
          <p:cNvSpPr/>
          <p:nvPr/>
        </p:nvSpPr>
        <p:spPr>
          <a:xfrm>
            <a:off x="1199456" y="4293096"/>
            <a:ext cx="2304256" cy="17583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51AAF0B-6FD4-4C56-9A02-A99E2883A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00" y="5248414"/>
            <a:ext cx="1512168" cy="6740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1513D20-458F-4AC9-AF10-DF18323433F6}"/>
              </a:ext>
            </a:extLst>
          </p:cNvPr>
          <p:cNvSpPr/>
          <p:nvPr/>
        </p:nvSpPr>
        <p:spPr>
          <a:xfrm>
            <a:off x="1343472" y="4390937"/>
            <a:ext cx="21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MSTR </a:t>
            </a:r>
          </a:p>
          <a:p>
            <a:r>
              <a:rPr lang="en-US" dirty="0"/>
              <a:t>Enterprise Manager</a:t>
            </a:r>
            <a:r>
              <a:rPr lang="en-US" altLang="ja-JP" sz="933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Rectangle: Folded Corner 97">
            <a:extLst>
              <a:ext uri="{FF2B5EF4-FFF2-40B4-BE49-F238E27FC236}">
                <a16:creationId xmlns:a16="http://schemas.microsoft.com/office/drawing/2014/main" id="{FFC4659C-2E88-4CCC-B7D5-EDCCEF60DB8C}"/>
              </a:ext>
            </a:extLst>
          </p:cNvPr>
          <p:cNvSpPr/>
          <p:nvPr/>
        </p:nvSpPr>
        <p:spPr>
          <a:xfrm>
            <a:off x="3863752" y="4974666"/>
            <a:ext cx="735849" cy="369298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Folded Corner 100">
            <a:extLst>
              <a:ext uri="{FF2B5EF4-FFF2-40B4-BE49-F238E27FC236}">
                <a16:creationId xmlns:a16="http://schemas.microsoft.com/office/drawing/2014/main" id="{B8F56C52-7476-4500-88D6-655B2BAB06B3}"/>
              </a:ext>
            </a:extLst>
          </p:cNvPr>
          <p:cNvSpPr/>
          <p:nvPr/>
        </p:nvSpPr>
        <p:spPr>
          <a:xfrm>
            <a:off x="3964559" y="5070230"/>
            <a:ext cx="735849" cy="369298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Folded Corner 101">
            <a:extLst>
              <a:ext uri="{FF2B5EF4-FFF2-40B4-BE49-F238E27FC236}">
                <a16:creationId xmlns:a16="http://schemas.microsoft.com/office/drawing/2014/main" id="{4E270557-FFCA-4346-8931-930026761EA2}"/>
              </a:ext>
            </a:extLst>
          </p:cNvPr>
          <p:cNvSpPr/>
          <p:nvPr/>
        </p:nvSpPr>
        <p:spPr>
          <a:xfrm>
            <a:off x="4065366" y="5159315"/>
            <a:ext cx="735849" cy="369298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AE391F5-98E6-40C0-8DC2-8D739FADFB55}"/>
              </a:ext>
            </a:extLst>
          </p:cNvPr>
          <p:cNvSpPr/>
          <p:nvPr/>
        </p:nvSpPr>
        <p:spPr>
          <a:xfrm>
            <a:off x="3898473" y="5583327"/>
            <a:ext cx="1173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RAW Data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2E4128B-5AD8-46B2-AD8B-EAF80FDED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993" y="5056835"/>
            <a:ext cx="1243868" cy="2642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23" name="直線矢印コネクタ 111">
            <a:extLst>
              <a:ext uri="{FF2B5EF4-FFF2-40B4-BE49-F238E27FC236}">
                <a16:creationId xmlns:a16="http://schemas.microsoft.com/office/drawing/2014/main" id="{015E1A3C-6660-4FEA-860C-E3CB681CCF6C}"/>
              </a:ext>
            </a:extLst>
          </p:cNvPr>
          <p:cNvCxnSpPr>
            <a:cxnSpLocks/>
          </p:cNvCxnSpPr>
          <p:nvPr/>
        </p:nvCxnSpPr>
        <p:spPr>
          <a:xfrm flipH="1" flipV="1">
            <a:off x="6614147" y="5187394"/>
            <a:ext cx="243214" cy="48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FEC28BDA-FE6A-49F0-A4B3-D1C949E7DA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8718" y="4038059"/>
            <a:ext cx="1187024" cy="8142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4087724E-B3EF-4D2A-9539-03F7D2AF8C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1554" y="5439528"/>
            <a:ext cx="1297470" cy="8607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EB17F378-603C-4861-91B1-473C8A109E23}"/>
              </a:ext>
            </a:extLst>
          </p:cNvPr>
          <p:cNvSpPr/>
          <p:nvPr/>
        </p:nvSpPr>
        <p:spPr>
          <a:xfrm>
            <a:off x="7387066" y="4931876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Statistics by count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8" name="Picture 22" descr="Image result for tick icon transparent green">
            <a:extLst>
              <a:ext uri="{FF2B5EF4-FFF2-40B4-BE49-F238E27FC236}">
                <a16:creationId xmlns:a16="http://schemas.microsoft.com/office/drawing/2014/main" id="{CCE03D7E-03E0-43C2-BFC5-121755176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36" y="4958315"/>
            <a:ext cx="316454" cy="31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46EECBA5-18BD-42CF-9DD8-A59740895BB1}"/>
              </a:ext>
            </a:extLst>
          </p:cNvPr>
          <p:cNvSpPr/>
          <p:nvPr/>
        </p:nvSpPr>
        <p:spPr>
          <a:xfrm>
            <a:off x="7843556" y="6469067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Statistics by %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1" name="Picture 22" descr="Image result for tick icon transparent green">
            <a:extLst>
              <a:ext uri="{FF2B5EF4-FFF2-40B4-BE49-F238E27FC236}">
                <a16:creationId xmlns:a16="http://schemas.microsoft.com/office/drawing/2014/main" id="{19915ABB-6436-4FA3-8163-1CBB75136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36" y="6480206"/>
            <a:ext cx="316454" cy="31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DA9D3BA-A692-4948-BD22-AA955AC02CA6}"/>
              </a:ext>
            </a:extLst>
          </p:cNvPr>
          <p:cNvCxnSpPr/>
          <p:nvPr/>
        </p:nvCxnSpPr>
        <p:spPr>
          <a:xfrm>
            <a:off x="119336" y="3861048"/>
            <a:ext cx="12025336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111">
            <a:extLst>
              <a:ext uri="{FF2B5EF4-FFF2-40B4-BE49-F238E27FC236}">
                <a16:creationId xmlns:a16="http://schemas.microsoft.com/office/drawing/2014/main" id="{62AAFA86-E835-42D3-8549-057E448F6789}"/>
              </a:ext>
            </a:extLst>
          </p:cNvPr>
          <p:cNvCxnSpPr>
            <a:cxnSpLocks/>
          </p:cNvCxnSpPr>
          <p:nvPr/>
        </p:nvCxnSpPr>
        <p:spPr>
          <a:xfrm flipH="1">
            <a:off x="6347653" y="1580313"/>
            <a:ext cx="239611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14" descr="ICON_Person_Orange_Q408.png">
            <a:extLst>
              <a:ext uri="{FF2B5EF4-FFF2-40B4-BE49-F238E27FC236}">
                <a16:creationId xmlns:a16="http://schemas.microsoft.com/office/drawing/2014/main" id="{4221C95C-0EA9-49D2-AD21-3B191924764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835516" y="1315364"/>
            <a:ext cx="282181" cy="36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10" descr="ICON_Person_Q308">
            <a:extLst>
              <a:ext uri="{FF2B5EF4-FFF2-40B4-BE49-F238E27FC236}">
                <a16:creationId xmlns:a16="http://schemas.microsoft.com/office/drawing/2014/main" id="{6D51E7CF-D7A1-449C-A80E-BF7282C00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094652" y="1556792"/>
            <a:ext cx="282181" cy="360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95" descr="10">
            <a:extLst>
              <a:ext uri="{FF2B5EF4-FFF2-40B4-BE49-F238E27FC236}">
                <a16:creationId xmlns:a16="http://schemas.microsoft.com/office/drawing/2014/main" id="{F21DE715-1C60-433D-88D5-7069BD2B6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65" y="1485591"/>
            <a:ext cx="595691" cy="27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05F5BACE-2032-413B-BF62-3AE69625478B}"/>
              </a:ext>
            </a:extLst>
          </p:cNvPr>
          <p:cNvSpPr/>
          <p:nvPr/>
        </p:nvSpPr>
        <p:spPr>
          <a:xfrm>
            <a:off x="9904793" y="4292900"/>
            <a:ext cx="590610" cy="18463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95" descr="10">
            <a:extLst>
              <a:ext uri="{FF2B5EF4-FFF2-40B4-BE49-F238E27FC236}">
                <a16:creationId xmlns:a16="http://schemas.microsoft.com/office/drawing/2014/main" id="{0742E1A3-74D7-4320-8AC4-ADE2BDA38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121" y="5151108"/>
            <a:ext cx="352846" cy="16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 descr="ICON_Person_Orange_Q408.png">
            <a:extLst>
              <a:ext uri="{FF2B5EF4-FFF2-40B4-BE49-F238E27FC236}">
                <a16:creationId xmlns:a16="http://schemas.microsoft.com/office/drawing/2014/main" id="{D57A949C-DEAF-468C-A715-4F80096C750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688995" y="5020546"/>
            <a:ext cx="282181" cy="36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10" descr="ICON_Person_Q308">
            <a:extLst>
              <a:ext uri="{FF2B5EF4-FFF2-40B4-BE49-F238E27FC236}">
                <a16:creationId xmlns:a16="http://schemas.microsoft.com/office/drawing/2014/main" id="{E72F5FF4-693B-4302-8042-0AE42170A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1911515" y="5138287"/>
            <a:ext cx="282181" cy="360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8B2D4525-8585-47D3-8A3B-39DC80561624}"/>
              </a:ext>
            </a:extLst>
          </p:cNvPr>
          <p:cNvSpPr/>
          <p:nvPr/>
        </p:nvSpPr>
        <p:spPr>
          <a:xfrm>
            <a:off x="6996457" y="4292900"/>
            <a:ext cx="398316" cy="18463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85691"/>
      </p:ext>
    </p:extLst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Takeda Color T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E1100"/>
      </a:accent1>
      <a:accent2>
        <a:srgbClr val="4C4948"/>
      </a:accent2>
      <a:accent3>
        <a:srgbClr val="898989"/>
      </a:accent3>
      <a:accent4>
        <a:srgbClr val="C0C0C0"/>
      </a:accent4>
      <a:accent5>
        <a:srgbClr val="DDDDDD"/>
      </a:accent5>
      <a:accent6>
        <a:srgbClr val="EFEFEF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akeda Journey to New IT Template June 2018">
  <a:themeElements>
    <a:clrScheme name="Sorairo Blue">
      <a:dk1>
        <a:srgbClr val="000000"/>
      </a:dk1>
      <a:lt1>
        <a:srgbClr val="FFFFFF"/>
      </a:lt1>
      <a:dk2>
        <a:srgbClr val="D8D8D8"/>
      </a:dk2>
      <a:lt2>
        <a:srgbClr val="FF0000"/>
      </a:lt2>
      <a:accent1>
        <a:srgbClr val="EA5532"/>
      </a:accent1>
      <a:accent2>
        <a:srgbClr val="A7381D"/>
      </a:accent2>
      <a:accent3>
        <a:srgbClr val="4C4948"/>
      </a:accent3>
      <a:accent4>
        <a:srgbClr val="4C9BCF"/>
      </a:accent4>
      <a:accent5>
        <a:srgbClr val="51B1BF"/>
      </a:accent5>
      <a:accent6>
        <a:srgbClr val="9B72B0"/>
      </a:accent6>
      <a:hlink>
        <a:srgbClr val="51B1BF"/>
      </a:hlink>
      <a:folHlink>
        <a:srgbClr val="C0C0C0"/>
      </a:folHlink>
    </a:clrScheme>
    <a:fontScheme name="Takeda Fonts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Takeda Journey to NEW IT Template 16x9_v02" id="{9A974709-40B5-442D-9FF3-CB378F638D64}" vid="{1418BCEB-EFD2-4D84-AD4E-24150D75A73B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31811318C565C4B8B9773E8DCEFBCFD" ma:contentTypeVersion="9" ma:contentTypeDescription="新しいドキュメントを作成します。" ma:contentTypeScope="" ma:versionID="86742feb87732d48f6daa45546e8315a">
  <xsd:schema xmlns:xsd="http://www.w3.org/2001/XMLSchema" xmlns:xs="http://www.w3.org/2001/XMLSchema" xmlns:p="http://schemas.microsoft.com/office/2006/metadata/properties" xmlns:ns2="d22c3cd5-af68-46cf-904b-2a67902f633c" xmlns:ns3="d8f8f6ee-77b0-4a0b-84bc-8f256da14f12" targetNamespace="http://schemas.microsoft.com/office/2006/metadata/properties" ma:root="true" ma:fieldsID="7ea1f449a4d35ac40c81a4a73bb2132e" ns2:_="" ns3:_="">
    <xsd:import namespace="d22c3cd5-af68-46cf-904b-2a67902f633c"/>
    <xsd:import namespace="d8f8f6ee-77b0-4a0b-84bc-8f256da14f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2c3cd5-af68-46cf-904b-2a67902f6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f8f6ee-77b0-4a0b-84bc-8f256da14f1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8f8f6ee-77b0-4a0b-84bc-8f256da14f12">
      <UserInfo>
        <DisplayName>Cluett, Brian</DisplayName>
        <AccountId>5952</AccountId>
        <AccountType/>
      </UserInfo>
      <UserInfo>
        <DisplayName>Somers, Emma</DisplayName>
        <AccountId>9649</AccountId>
        <AccountType/>
      </UserInfo>
      <UserInfo>
        <DisplayName>James, Tessa (ext)</DisplayName>
        <AccountId>13413</AccountId>
        <AccountType/>
      </UserInfo>
      <UserInfo>
        <DisplayName>Crowley, Vinita (ext)</DisplayName>
        <AccountId>19746</AccountId>
        <AccountType/>
      </UserInfo>
      <UserInfo>
        <DisplayName>OConnor, Lorraine</DisplayName>
        <AccountId>3255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D3839C6-5EBB-42CF-8CD4-D5D63F6EE9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2c3cd5-af68-46cf-904b-2a67902f633c"/>
    <ds:schemaRef ds:uri="d8f8f6ee-77b0-4a0b-84bc-8f256da14f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1E8563-1589-4B9D-97D9-E7FEC9DF8F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8AE2E2-0859-4B17-8CC3-653FEBE928AB}">
  <ds:schemaRefs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d8f8f6ee-77b0-4a0b-84bc-8f256da14f12"/>
    <ds:schemaRef ds:uri="http://schemas.microsoft.com/office/2006/metadata/properties"/>
    <ds:schemaRef ds:uri="d22c3cd5-af68-46cf-904b-2a67902f633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311</Words>
  <Application>Microsoft Office PowerPoint</Application>
  <PresentationFormat>Widescreen</PresentationFormat>
  <Paragraphs>115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Meiryo UI</vt:lpstr>
      <vt:lpstr>Arial</vt:lpstr>
      <vt:lpstr>Arial Black</vt:lpstr>
      <vt:lpstr>Calibri</vt:lpstr>
      <vt:lpstr>Courier New</vt:lpstr>
      <vt:lpstr>Takeda_ppt_uroko_tpc_akanered</vt:lpstr>
      <vt:lpstr>Takeda Journey to New IT Template June 2018</vt:lpstr>
      <vt:lpstr>Worksheet</vt:lpstr>
      <vt:lpstr>China &amp; Japan SRE Team        -Automation Use Cases</vt:lpstr>
      <vt:lpstr>1. Automation Implementation Status for SCRM</vt:lpstr>
      <vt:lpstr>2. Automation Implementation Milestone  for SCRM</vt:lpstr>
      <vt:lpstr>1. Data Processor</vt:lpstr>
      <vt:lpstr>2. UI Executor</vt:lpstr>
      <vt:lpstr>3. Auto Alert Action</vt:lpstr>
      <vt:lpstr>4. Automatic Report Provider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</cp:revision>
  <dcterms:created xsi:type="dcterms:W3CDTF">2018-09-10T13:33:55Z</dcterms:created>
  <dcterms:modified xsi:type="dcterms:W3CDTF">2020-01-21T04:53:30Z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0x010100331811318C565C4B8B9773E8DCEFBCFD</vt:lpwstr>
  </property>
  <property fmtid="{D5CDD505-2E9C-101B-9397-08002B2CF9AE}" pid="3" name="AuthorIds_UIVersion_1536">
    <vt:lpwstr>116</vt:lpwstr>
  </property>
</Properties>
</file>