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EA18-0FAB-024F-A223-35623B0C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1296-5A9F-914A-8755-C87C66F77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30DB-5171-4943-B85D-68704A93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6CA0-6AC0-794B-93CE-7858AAEA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C008-C9E9-D645-AF5F-6669FC50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49C4-EC0B-CD44-811E-D6F0CC47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26967-0018-A547-883C-1E4CFD48A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431EB-1070-0D48-A9B1-C4E2E4F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7045-A13E-9449-AED8-B703B175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C676-E802-0348-A116-43B4FB92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F23D0-6F35-9946-B0B1-0EE1962D6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9EF4E-557C-BB47-AFAB-CF4F44B51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B56A3-A650-C44D-90C5-064FE7B2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0944-E2AE-2440-BD84-441599C3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7FE3-5996-7344-9503-BD373043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78A-354B-1C4B-9DC4-23DCFEC2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E3CB-3478-E249-A6DA-B00E1610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D59B-D040-BF41-930D-D19DC38B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86DC-C092-3541-9A41-5082343C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F584-3D95-B040-A001-2906339D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EC83-BF92-2444-B285-BACB3B13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C7C8-8963-6B4C-A657-728A9E0B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19E1-0226-F949-BEA0-611BD485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2502-C574-B54B-9687-625B0FFC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EC31-706B-2449-836C-2670ECF1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33C1-4D9F-2F4C-9479-B38C51F8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7852-A3AF-7F4C-BD82-1588F20AC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71AC3-ADC4-FE44-A1D8-BE52934C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E91E9-8BE0-4241-97B3-A042C0FC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6BA85-7835-6E45-9E44-2F5E7835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89D0-A169-6248-A0D8-BF739051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0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D98C-AA9D-594B-B931-DE39E82A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2EF84-C88E-3046-9424-E4A0200ED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032D5-258A-8942-A38E-817FF5A2A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A01F3-5DA6-764A-9E3B-AE302A611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57527-478C-284B-82D6-D81112536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27196-D042-8F43-8397-2EEA6DB9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AC8FE-45B5-874B-8150-11A11B5D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E75F3-65B3-F34B-8210-32CE440A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AABF-F51B-BF43-8B40-B9A46195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30CDF-3335-FC4A-8BEB-D61F06F3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78423-D186-1941-BCB2-89FF7911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2A59C-0838-3548-A254-0696FB16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D0D74-5C74-E84C-87D3-661125B5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FEC43-8E77-F84E-A5ED-1E80E50B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467B6-AC6A-224F-84F5-1BFB97A5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9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2E81-633A-6E4C-8DE1-B5E10880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7D16-09A1-254D-87B4-34DDDA62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3B67A-171D-3B44-A2E6-6908373CC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EE5F-855A-F147-A350-5A355A1B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4B747-D1C6-8F44-8976-78BA7190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8BE1A-15E6-0747-AC0B-5BFD8F4E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9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AADF-BE8D-D844-9B3B-41E84073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ABFC3-F886-424F-8546-57D6F079E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12442-35A2-F647-88F4-D926DAA9F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1F87-62CF-BB4C-B4B5-CF71BEB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75D8-364B-AF4E-AEFF-05BE86E3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1933B-5D63-6A49-9DAC-D563B6FE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56730-A08B-3440-95BA-C8C04028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E2D0-8595-5447-80C4-1474E593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73568-9934-3245-9822-C835F0BB3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A07C5-B1B2-5549-9324-33BA43604526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4D22-18F4-FB4F-ADFA-B1C812559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33BC-69C9-DD4D-9543-8582F16C4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ADD6-6024-AB4D-B241-B98A89DB9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Smiley Face Circle Magnet: Automotive">
            <a:extLst>
              <a:ext uri="{FF2B5EF4-FFF2-40B4-BE49-F238E27FC236}">
                <a16:creationId xmlns:a16="http://schemas.microsoft.com/office/drawing/2014/main" id="{C6D1313B-2DB5-AA45-9FEC-D1799F40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9" y="1617023"/>
            <a:ext cx="3265467" cy="32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id-19 | New Scientist">
            <a:extLst>
              <a:ext uri="{FF2B5EF4-FFF2-40B4-BE49-F238E27FC236}">
                <a16:creationId xmlns:a16="http://schemas.microsoft.com/office/drawing/2014/main" id="{0F129B54-3BD4-A14B-B272-DCEC3115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33" y="1617023"/>
            <a:ext cx="4935311" cy="329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E835F-5D01-074F-82EB-53C88A12A88F}"/>
              </a:ext>
            </a:extLst>
          </p:cNvPr>
          <p:cNvSpPr txBox="1"/>
          <p:nvPr/>
        </p:nvSpPr>
        <p:spPr>
          <a:xfrm>
            <a:off x="4661374" y="1617023"/>
            <a:ext cx="12944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4821F-E39F-E749-8A44-5F6BF1B3F4AB}"/>
              </a:ext>
            </a:extLst>
          </p:cNvPr>
          <p:cNvSpPr txBox="1"/>
          <p:nvPr/>
        </p:nvSpPr>
        <p:spPr>
          <a:xfrm>
            <a:off x="3416781" y="5817214"/>
            <a:ext cx="4527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Quentin Sloboda &amp; Liliana </a:t>
            </a:r>
            <a:r>
              <a:rPr lang="en-US" sz="2800" dirty="0" err="1"/>
              <a:t>Ilut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4B824-41EC-784C-BC76-A897BA23569E}"/>
              </a:ext>
            </a:extLst>
          </p:cNvPr>
          <p:cNvSpPr txBox="1"/>
          <p:nvPr/>
        </p:nvSpPr>
        <p:spPr>
          <a:xfrm>
            <a:off x="4608609" y="6365174"/>
            <a:ext cx="18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August 31</a:t>
            </a:r>
            <a:r>
              <a:rPr lang="en-US" baseline="30000" dirty="0"/>
              <a:t>st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2884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28959-CEA2-C34F-888F-CD5DE15B3947}"/>
              </a:ext>
            </a:extLst>
          </p:cNvPr>
          <p:cNvSpPr txBox="1"/>
          <p:nvPr/>
        </p:nvSpPr>
        <p:spPr>
          <a:xfrm>
            <a:off x="855023" y="1055627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unsdsn</a:t>
            </a:r>
            <a:r>
              <a:rPr lang="en-US" dirty="0"/>
              <a:t>/</a:t>
            </a:r>
            <a:r>
              <a:rPr lang="en-US" dirty="0" err="1"/>
              <a:t>world-happiness?select</a:t>
            </a:r>
            <a:r>
              <a:rPr lang="en-US" dirty="0"/>
              <a:t>=2019.csv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DAC23-BCC8-C54E-949D-DE30637AA963}"/>
              </a:ext>
            </a:extLst>
          </p:cNvPr>
          <p:cNvSpPr txBox="1"/>
          <p:nvPr/>
        </p:nvSpPr>
        <p:spPr>
          <a:xfrm>
            <a:off x="855023" y="3841749"/>
            <a:ext cx="618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/danoozy44/coronavirus-</a:t>
            </a:r>
            <a:r>
              <a:rPr lang="en-US" dirty="0" err="1"/>
              <a:t>worldometers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EDFD9-5F88-7A43-ACC9-8B60D30E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2" y="1637970"/>
            <a:ext cx="8712200" cy="139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D904E-D33A-5444-85F4-2F5F96CF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2" y="4370119"/>
            <a:ext cx="8603298" cy="1561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8150AE-D0C7-F243-94A4-7D9F588FAF1B}"/>
              </a:ext>
            </a:extLst>
          </p:cNvPr>
          <p:cNvSpPr txBox="1"/>
          <p:nvPr/>
        </p:nvSpPr>
        <p:spPr>
          <a:xfrm>
            <a:off x="504553" y="164644"/>
            <a:ext cx="207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48250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0ED70-E3A0-BD44-B7AE-DA9C7AAC51F9}"/>
              </a:ext>
            </a:extLst>
          </p:cNvPr>
          <p:cNvSpPr txBox="1"/>
          <p:nvPr/>
        </p:nvSpPr>
        <p:spPr>
          <a:xfrm>
            <a:off x="504553" y="164644"/>
            <a:ext cx="23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TRANSFORM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CA0AA-48D8-0641-A27D-7E3B1AE4D405}"/>
              </a:ext>
            </a:extLst>
          </p:cNvPr>
          <p:cNvSpPr txBox="1"/>
          <p:nvPr/>
        </p:nvSpPr>
        <p:spPr>
          <a:xfrm>
            <a:off x="724395" y="807522"/>
            <a:ext cx="8054897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Pandas to import the CSV files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Dropped the unnecessary columns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Merged the two data sets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Rounded all the numbers by 2 decimal points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 a new index for the new </a:t>
            </a:r>
            <a:r>
              <a:rPr lang="en-US" sz="2000" dirty="0" err="1"/>
              <a:t>dataframe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Renamed the columns to drop the capital letters and the space between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1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24664-D992-BC4A-A671-528E4B826795}"/>
              </a:ext>
            </a:extLst>
          </p:cNvPr>
          <p:cNvSpPr txBox="1"/>
          <p:nvPr/>
        </p:nvSpPr>
        <p:spPr>
          <a:xfrm>
            <a:off x="504553" y="164644"/>
            <a:ext cx="23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461FA-CAB8-1644-A223-CE8CE3B4687D}"/>
              </a:ext>
            </a:extLst>
          </p:cNvPr>
          <p:cNvSpPr txBox="1"/>
          <p:nvPr/>
        </p:nvSpPr>
        <p:spPr>
          <a:xfrm>
            <a:off x="1235035" y="1056904"/>
            <a:ext cx="103909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Connected to local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Brickey helped us keep our password off the internet while allowing us to connect to Postgres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Imported the combined </a:t>
            </a:r>
            <a:r>
              <a:rPr lang="en-US" sz="2000" dirty="0" err="1"/>
              <a:t>dataframe</a:t>
            </a:r>
            <a:r>
              <a:rPr lang="en-US" sz="2000" dirty="0"/>
              <a:t> into </a:t>
            </a:r>
            <a:r>
              <a:rPr lang="en-US" sz="2000" dirty="0" err="1"/>
              <a:t>PgAdmin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Read the SQL query in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107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117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Liliana Ilut</dc:creator>
  <cp:lastModifiedBy>Liliana Ilut</cp:lastModifiedBy>
  <cp:revision>4</cp:revision>
  <dcterms:created xsi:type="dcterms:W3CDTF">2020-08-31T23:49:49Z</dcterms:created>
  <dcterms:modified xsi:type="dcterms:W3CDTF">2020-09-01T00:22:20Z</dcterms:modified>
</cp:coreProperties>
</file>