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5A0F-D50C-3D4A-8CE9-D399B09E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31A39-D50E-0E4D-AB5B-C22048A4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44F3-E466-8D47-B7B3-B62C5C43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835A-5165-0048-834C-06BB9FEE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5846-A1C1-2B48-8557-1BE37818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41BD-2DA2-EA48-9AC2-3B4C295F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57FE-A529-5C4D-AB18-3813CFB29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8D76-760C-B44F-AEB7-503896D2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0A07-2813-7841-A177-4A1621FE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9855-A546-D342-BDCF-C2B5DBFA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03291-1E70-AA4D-B4FD-425B7084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F81E-9F7F-8A40-857A-C3152E5F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A554-45B2-3F4A-BBCB-F976A846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48BA-C7BE-EA47-A69E-65587C4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B74F-F20E-8148-B01D-2B7C5E3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0F63-48FA-0542-83DF-7EFEB586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BDAE-42D7-9546-8CBD-7F0DAE6D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64BB-4523-ED40-AA30-B7ADA0A8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F50E-4FF0-074B-BA4C-A729118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CBBD-882D-0946-A8B7-28C8527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D647-AA5A-0B44-BC35-856E4A9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E672-6AD7-B542-B795-E099A474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F728-E39A-3C45-AB0A-DDE2D08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5A2E-72F0-6441-9187-07C241F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074B-41B6-E347-8985-C229B6A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518-052B-8C48-BA82-D002DADA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8D-8821-1D45-BDC3-6C770EB8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46C8C-FB41-784A-8D80-E9C0BBC9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34D6-4CAA-0549-8F81-87C7525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BA6B-C771-3F40-B390-9AB1799B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730C-ECAF-AB4C-973E-41F8198F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90E9-F6DA-8D45-B2FE-1739CAE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DCD4-03A4-664C-AF2F-E909C353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F494A-5310-C444-ABA0-74981F44E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76E61-A8DA-CD4B-90CE-4A2F4A9E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CD8D-B301-8F42-B9EF-E213A117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D7A5C-4A33-AA46-82EB-EF87CF5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A4E99-B88A-D14A-8609-2D1FCD6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DB204-7858-AC4C-AB31-5B933621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34DA-BC68-4047-9E30-74535557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F38AB-7F1A-F148-BBAF-E212B67E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E625-266F-BB48-9451-799D8AAD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D7096-45C3-2C4E-B82F-306F62A2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D3DB4-5DE8-4E41-9D3A-F52FE7BB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60D2E-2B54-B547-AC5E-7B43E6F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1BB3-5EE6-3245-9ED1-4679C768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732B-12B0-9744-BD6A-AADAF787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2D70-0D87-3C41-9BA5-CC082694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8FE58-626F-4C48-B7E3-68F9822E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D7F9-2DDE-5D45-81A5-0E12C81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5BBA-3266-9A47-A24F-83092047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1DB1-597A-2441-B86D-781D27C5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E036-228C-C342-9080-8C7D9BC7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BF7C7-D76D-2942-83DC-8C2F93C8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4FA60-AE3E-C84D-928C-17DBA7B2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DB2A8-F1E8-9044-A736-9343F973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10904-57C5-6D4D-8EBA-5448A5CA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AC48-4E2D-9441-AB97-6F308E1C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16CC-4510-944B-BF3C-FDAADFD0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2430-D032-9341-909F-8264B6DE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4DAC-DF80-1941-A083-2FCC60081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B9F4-0C75-0C4E-AB46-E0C55B38D68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22CF-5C23-0D46-A0BE-CB73D84FF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CBBE-0016-9943-B6BF-4A2452D3C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D36A-8C9D-804C-880B-C7AD327B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5CHFA_enUS899US906&amp;sxsrf=ALeKk028EmhqqGD2om-P6UAL0qv4a-RIaw:1595464237717&amp;q=tequila+mockingbird+new+canaan+address&amp;stick=H4sIAAAAAAAAAOPgE-LWT9c3rChJM8pIr9SSzU620s_JT04syczPgzOsElNSilKLixexqpWkFpZm5iQq5OYnZ2fmpSdlFqUo5KWWKyQn5iUm5ilAFQIAZFfhzVcAAAA&amp;ludocid=5649839977953937658&amp;sa=X&amp;ved=2ahUKEwiB9o-5j-LqAhXyUt8KHWDQBiMQ6BMwE3oECBkQA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A4E3FF-4756-0C4D-9629-21AE0FE2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092200"/>
            <a:ext cx="7785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90E55-20FA-FF4B-ADFF-3057DCE4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09" y="152400"/>
            <a:ext cx="573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9A1268-2005-D442-A34A-911C8670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82" y="125046"/>
            <a:ext cx="4483100" cy="635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40C434-5315-E946-9AD3-4ACA55CA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88" y="1867388"/>
            <a:ext cx="4054116" cy="2865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1A41E-6B8C-3246-B9E0-9F249B21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3088"/>
            <a:ext cx="1460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C58297-B37E-B643-9568-4B5BEF2E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23" y="917330"/>
            <a:ext cx="7535008" cy="5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09000-983B-3648-BEA6-AB15E802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23" y="345831"/>
            <a:ext cx="5363308" cy="5363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7FC7A-0F63-C84F-9C92-8DC304ED3CFF}"/>
              </a:ext>
            </a:extLst>
          </p:cNvPr>
          <p:cNvSpPr txBox="1"/>
          <p:nvPr/>
        </p:nvSpPr>
        <p:spPr>
          <a:xfrm>
            <a:off x="4372708" y="6142837"/>
            <a:ext cx="432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Address</a:t>
            </a:r>
            <a:r>
              <a:rPr lang="en-US" b="1" dirty="0"/>
              <a:t>: </a:t>
            </a:r>
            <a:r>
              <a:rPr lang="en-US" dirty="0"/>
              <a:t>6 Forest St, New Canaan, CT 06840</a:t>
            </a:r>
          </a:p>
        </p:txBody>
      </p:sp>
    </p:spTree>
    <p:extLst>
      <p:ext uri="{BB962C8B-B14F-4D97-AF65-F5344CB8AC3E}">
        <p14:creationId xmlns:p14="http://schemas.microsoft.com/office/powerpoint/2010/main" val="3793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63275-9EB3-324F-B9CF-DEECE1A2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34" y="833957"/>
            <a:ext cx="3863731" cy="51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Liliana Ilut</dc:creator>
  <cp:lastModifiedBy>Liliana Ilut</cp:lastModifiedBy>
  <cp:revision>1</cp:revision>
  <dcterms:created xsi:type="dcterms:W3CDTF">2020-07-23T00:22:47Z</dcterms:created>
  <dcterms:modified xsi:type="dcterms:W3CDTF">2020-07-23T00:32:28Z</dcterms:modified>
</cp:coreProperties>
</file>