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0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1DF7B-51D1-411A-BF8C-A02D3AF384FC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07D4-562C-43A4-931F-F3AF35E09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15.xml"/><Relationship Id="rId10" Type="http://schemas.openxmlformats.org/officeDocument/2006/relationships/image" Target="../media/image8.png"/><Relationship Id="rId4" Type="http://schemas.openxmlformats.org/officeDocument/2006/relationships/tags" Target="../tags/tag14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8352" y="1862781"/>
            <a:ext cx="6345815" cy="3877330"/>
            <a:chOff x="2766646" y="956319"/>
            <a:chExt cx="3008213" cy="1838036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2766646" y="956319"/>
              <a:ext cx="2260067" cy="1568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026713" y="956319"/>
              <a:ext cx="748146" cy="1838036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766646" y="2524370"/>
              <a:ext cx="3008213" cy="26998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3278354" y="1824584"/>
            <a:ext cx="2837610" cy="33459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278354" y="4743125"/>
            <a:ext cx="2875191" cy="42745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88113" y="1855326"/>
            <a:ext cx="33087" cy="28803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668" y="1486875"/>
            <a:ext cx="308590" cy="2378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27" y="4478961"/>
            <a:ext cx="568963" cy="39216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74" y="4476113"/>
            <a:ext cx="302160" cy="2410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27" y="3451818"/>
            <a:ext cx="607535" cy="4500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64" y="2024223"/>
            <a:ext cx="617177" cy="4468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99" y="5626704"/>
            <a:ext cx="620392" cy="4500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339" y="4187351"/>
            <a:ext cx="295730" cy="478957"/>
          </a:xfrm>
          <a:prstGeom prst="rect">
            <a:avLst/>
          </a:prstGeom>
        </p:spPr>
      </p:pic>
      <p:sp>
        <p:nvSpPr>
          <p:cNvPr id="38" name="Arc 37"/>
          <p:cNvSpPr/>
          <p:nvPr/>
        </p:nvSpPr>
        <p:spPr>
          <a:xfrm rot="1800740">
            <a:off x="2648262" y="4052493"/>
            <a:ext cx="1928924" cy="1928923"/>
          </a:xfrm>
          <a:prstGeom prst="arc">
            <a:avLst>
              <a:gd name="adj1" fmla="val 17442079"/>
              <a:gd name="adj2" fmla="val 1975450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407856">
            <a:off x="2264066" y="4206117"/>
            <a:ext cx="1928924" cy="1928923"/>
          </a:xfrm>
          <a:prstGeom prst="arc">
            <a:avLst>
              <a:gd name="adj1" fmla="val 17312054"/>
              <a:gd name="adj2" fmla="val 19754510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0410195">
            <a:off x="6925623" y="722961"/>
            <a:ext cx="1928924" cy="1928923"/>
          </a:xfrm>
          <a:prstGeom prst="arc">
            <a:avLst>
              <a:gd name="adj1" fmla="val 15041186"/>
              <a:gd name="adj2" fmla="val 19006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78" y="2774737"/>
            <a:ext cx="581818" cy="478957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 rot="5077412">
            <a:off x="3220027" y="3988495"/>
            <a:ext cx="1928923" cy="1928924"/>
          </a:xfrm>
          <a:prstGeom prst="arc">
            <a:avLst>
              <a:gd name="adj1" fmla="val 13157882"/>
              <a:gd name="adj2" fmla="val 179032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9" y="4387550"/>
            <a:ext cx="244299" cy="376094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3256965" y="2306923"/>
            <a:ext cx="33087" cy="2880344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27" y="3495624"/>
            <a:ext cx="196083" cy="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8352" y="1862781"/>
            <a:ext cx="6345815" cy="3877330"/>
            <a:chOff x="2766646" y="956319"/>
            <a:chExt cx="3008213" cy="1838036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2766646" y="956319"/>
              <a:ext cx="2260067" cy="1568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5026713" y="956319"/>
              <a:ext cx="748146" cy="1838036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2766646" y="2524370"/>
              <a:ext cx="3008213" cy="26998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27" y="3451818"/>
            <a:ext cx="607535" cy="4500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64" y="2024223"/>
            <a:ext cx="617177" cy="44681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99" y="5626704"/>
            <a:ext cx="620392" cy="450025"/>
          </a:xfrm>
          <a:prstGeom prst="rect">
            <a:avLst/>
          </a:prstGeom>
        </p:spPr>
      </p:pic>
      <p:sp>
        <p:nvSpPr>
          <p:cNvPr id="42" name="Arc 41"/>
          <p:cNvSpPr/>
          <p:nvPr/>
        </p:nvSpPr>
        <p:spPr>
          <a:xfrm rot="10410195">
            <a:off x="6925623" y="722961"/>
            <a:ext cx="1928924" cy="1928923"/>
          </a:xfrm>
          <a:prstGeom prst="arc">
            <a:avLst>
              <a:gd name="adj1" fmla="val 15041186"/>
              <a:gd name="adj2" fmla="val 190069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78" y="2774737"/>
            <a:ext cx="581818" cy="478957"/>
          </a:xfrm>
          <a:prstGeom prst="rect">
            <a:avLst/>
          </a:prstGeom>
        </p:spPr>
      </p:pic>
      <p:sp>
        <p:nvSpPr>
          <p:cNvPr id="46" name="Arc 45"/>
          <p:cNvSpPr/>
          <p:nvPr/>
        </p:nvSpPr>
        <p:spPr>
          <a:xfrm rot="5077412">
            <a:off x="3220027" y="3988495"/>
            <a:ext cx="1928923" cy="1928924"/>
          </a:xfrm>
          <a:prstGeom prst="arc">
            <a:avLst>
              <a:gd name="adj1" fmla="val 13157882"/>
              <a:gd name="adj2" fmla="val 179032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9" y="4387550"/>
            <a:ext cx="244299" cy="37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5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49307"/>
  <p:tag name="ORIGINALWIDTH" val="71.99102"/>
  <p:tag name="LATEXADDIN" val="\documentclass{article}&#10;\usepackage{amsmath}&#10;\pagestyle{empty}&#10;\begin{document}&#10;&#10;\begin{align}&#10;\mathbf{n}\nonumber&#10;\end{align}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9.49008"/>
  <p:tag name="ORIGINALWIDTH" val="45.74425"/>
  <p:tag name="LATEXADDIN" val="\documentclass{article}&#10;\usepackage{amsmath}&#10;\pagestyle{empty}&#10;\begin{document}&#10;&#10;\begin{align}&#10;\mathbf{t}\nonumber&#10;\end{align}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1.7323"/>
  <p:tag name="LATEXADDIN" val="\documentclass{article}&#10;\usepackage{amsmath}&#10;\pagestyle{empty}&#10;\begin{document}&#10;&#10;$\mathbf{P_1}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3.982"/>
  <p:tag name="LATEXADDIN" val="\documentclass{article}&#10;\usepackage{amsmath}&#10;\pagestyle{empty}&#10;\begin{document}&#10;&#10;$\mathbf{P_2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4.7319"/>
  <p:tag name="LATEXADDIN" val="\documentclass{article}&#10;\usepackage{amsmath}&#10;\pagestyle{empty}&#10;\begin{document}&#10;&#10;$\mathbf{P_3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135.7331"/>
  <p:tag name="LATEXADDIN" val="\documentclass{article}&#10;\usepackage{amsmath}&#10;\usepackage{xcolor}&#10;&#10;\pagestyle{empty}&#10;\begin{document}&#10;&#10;$2 \psi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56.99291"/>
  <p:tag name="LATEXADDIN" val="\documentclass{article}&#10;\usepackage{amsmath}&#10;\usepackage{xcolor}&#10;&#10;\pagestyle{empty}&#10;\begin{document}&#10;&#10;$k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32.7334"/>
  <p:tag name="LATEXADDIN" val="\documentclass{article}&#10;\usepackage{amsmath}&#10;\pagestyle{empty}&#10;\begin{document}&#10;&#10;\begin{align}&#10;\mathbf{n_p}\nonumber&#10;\end{align}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70.49118"/>
  <p:tag name="LATEXADDIN" val="\documentclass{article}&#10;\usepackage{amsmath}&#10;\usepackage{xcolor}&#10;&#10;\pagestyle{empty}&#10;\begin{document}&#10;&#10;$\color{red} \alpha$&#10;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1.7323"/>
  <p:tag name="LATEXADDIN" val="\documentclass{article}&#10;\usepackage{amsmath}&#10;\pagestyle{empty}&#10;\begin{document}&#10;&#10;$\mathbf{P_1}$&#10;&#10;&#10;\end{document}"/>
  <p:tag name="IGUANATEXSIZE" val="20"/>
  <p:tag name="IGUANATEXCURSOR" val="8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3.982"/>
  <p:tag name="LATEXADDIN" val="\documentclass{article}&#10;\usepackage{amsmath}&#10;\pagestyle{empty}&#10;\begin{document}&#10;&#10;$\mathbf{P_2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4.7319"/>
  <p:tag name="LATEXADDIN" val="\documentclass{article}&#10;\usepackage{amsmath}&#10;\pagestyle{empty}&#10;\begin{document}&#10;&#10;$\mathbf{P_3}$&#10;&#10;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68.99134"/>
  <p:tag name="LATEXADDIN" val="\documentclass{article}&#10;\usepackage{amsmath}&#10;\usepackage{xcolor}&#10;\pagestyle{empty}&#10;\begin{document}&#10;&#10;$\color{green} \beta$&#10;&#10;&#10;\end{document}"/>
  <p:tag name="IGUANATEXSIZE" val="20"/>
  <p:tag name="IGUANATEXCURSOR" val="114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361"/>
  <p:tag name="ORIGINALWIDTH" val="135.7331"/>
  <p:tag name="LATEXADDIN" val="\documentclass{article}&#10;\usepackage{amsmath}&#10;\usepackage{xcolor}&#10;&#10;\pagestyle{empty}&#10;\begin{document}&#10;&#10;$2 \psi$&#10;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56.99291"/>
  <p:tag name="LATEXADDIN" val="\documentclass{article}&#10;\usepackage{amsmath}&#10;\usepackage{xcolor}&#10;&#10;\pagestyle{empty}&#10;\begin{document}&#10;&#10;$k$&#10;&#10;&#10;\end{document}"/>
  <p:tag name="IGUANATEXSIZE" val="20"/>
  <p:tag name="IGUANATEXCURSOR" val="104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Sridhar</dc:creator>
  <cp:lastModifiedBy>Srinath Sridhar</cp:lastModifiedBy>
  <cp:revision>35</cp:revision>
  <dcterms:created xsi:type="dcterms:W3CDTF">2015-12-13T21:36:42Z</dcterms:created>
  <dcterms:modified xsi:type="dcterms:W3CDTF">2015-12-14T01:06:49Z</dcterms:modified>
</cp:coreProperties>
</file>