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5/14/2020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80828-6983-48AD-9E27-CBD3696F837E}"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EFB91-0324-450E-B17F-36DC0ECCE413}" type="datetimeFigureOut">
              <a:rPr lang="en-US" dirty="0"/>
              <a:t>5/14/2020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5/14/2020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792D-7625-4394-A61E-C5918C11531A}"/>
              </a:ext>
            </a:extLst>
          </p:cNvPr>
          <p:cNvSpPr>
            <a:spLocks noGrp="1"/>
          </p:cNvSpPr>
          <p:nvPr>
            <p:ph type="ctrTitle"/>
          </p:nvPr>
        </p:nvSpPr>
        <p:spPr/>
        <p:txBody>
          <a:bodyPr/>
          <a:lstStyle/>
          <a:p>
            <a:r>
              <a:rPr lang="en-US" dirty="0"/>
              <a:t>Alejandra Lilian Cruz Purata</a:t>
            </a:r>
          </a:p>
        </p:txBody>
      </p:sp>
      <p:sp>
        <p:nvSpPr>
          <p:cNvPr id="3" name="Subtitle 2">
            <a:extLst>
              <a:ext uri="{FF2B5EF4-FFF2-40B4-BE49-F238E27FC236}">
                <a16:creationId xmlns:a16="http://schemas.microsoft.com/office/drawing/2014/main" id="{74975689-C8E9-4680-821A-B38CD5E9A9D4}"/>
              </a:ext>
            </a:extLst>
          </p:cNvPr>
          <p:cNvSpPr>
            <a:spLocks noGrp="1"/>
          </p:cNvSpPr>
          <p:nvPr>
            <p:ph type="subTitle" idx="1"/>
          </p:nvPr>
        </p:nvSpPr>
        <p:spPr/>
        <p:txBody>
          <a:bodyPr/>
          <a:lstStyle/>
          <a:p>
            <a:r>
              <a:rPr lang="en-US" dirty="0"/>
              <a:t>3rd Grade Math Challenge</a:t>
            </a:r>
          </a:p>
        </p:txBody>
      </p:sp>
    </p:spTree>
    <p:extLst>
      <p:ext uri="{BB962C8B-B14F-4D97-AF65-F5344CB8AC3E}">
        <p14:creationId xmlns:p14="http://schemas.microsoft.com/office/powerpoint/2010/main" val="207286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24C9-2CE2-4C5D-9C0A-E8B47F7D499D}"/>
              </a:ext>
            </a:extLst>
          </p:cNvPr>
          <p:cNvSpPr>
            <a:spLocks noGrp="1"/>
          </p:cNvSpPr>
          <p:nvPr>
            <p:ph type="title"/>
          </p:nvPr>
        </p:nvSpPr>
        <p:spPr/>
        <p:txBody>
          <a:bodyPr/>
          <a:lstStyle/>
          <a:p>
            <a:r>
              <a:rPr lang="en-US" dirty="0"/>
              <a:t>Game Overview:</a:t>
            </a:r>
          </a:p>
        </p:txBody>
      </p:sp>
      <p:sp>
        <p:nvSpPr>
          <p:cNvPr id="3" name="Content Placeholder 2">
            <a:extLst>
              <a:ext uri="{FF2B5EF4-FFF2-40B4-BE49-F238E27FC236}">
                <a16:creationId xmlns:a16="http://schemas.microsoft.com/office/drawing/2014/main" id="{1EF82727-8A6F-4A60-8CD2-F1C2BCA4085A}"/>
              </a:ext>
            </a:extLst>
          </p:cNvPr>
          <p:cNvSpPr>
            <a:spLocks noGrp="1"/>
          </p:cNvSpPr>
          <p:nvPr>
            <p:ph idx="1"/>
          </p:nvPr>
        </p:nvSpPr>
        <p:spPr/>
        <p:txBody>
          <a:bodyPr>
            <a:normAutofit/>
          </a:bodyPr>
          <a:lstStyle/>
          <a:p>
            <a:r>
              <a:rPr lang="en-US" dirty="0"/>
              <a:t>Title: 3rd Grade Math Challenge  </a:t>
            </a:r>
          </a:p>
          <a:p>
            <a:r>
              <a:rPr lang="en-US" dirty="0"/>
              <a:t>Platform: PC Standalone </a:t>
            </a:r>
          </a:p>
          <a:p>
            <a:r>
              <a:rPr lang="en-US" dirty="0"/>
              <a:t>Genre: Education </a:t>
            </a:r>
          </a:p>
          <a:p>
            <a:r>
              <a:rPr lang="en-US" dirty="0"/>
              <a:t>Target: Children 7-9 years old </a:t>
            </a:r>
          </a:p>
          <a:p>
            <a:r>
              <a:rPr lang="en-US" dirty="0"/>
              <a:t>Release Date: Coming Soon </a:t>
            </a:r>
          </a:p>
          <a:p>
            <a:r>
              <a:rPr lang="en-US" dirty="0"/>
              <a:t>Publisher: Python </a:t>
            </a:r>
          </a:p>
          <a:p>
            <a:r>
              <a:rPr lang="en-US" dirty="0"/>
              <a:t>3rd Grade Math Challenge is a single person quiz game where the player has the opportunity to practice his Math Skills by responding a set of 25 random questions covering Addition, Subtraction and Estimation. </a:t>
            </a:r>
          </a:p>
          <a:p>
            <a:r>
              <a:rPr lang="en-US" dirty="0"/>
              <a:t> </a:t>
            </a:r>
          </a:p>
        </p:txBody>
      </p:sp>
    </p:spTree>
    <p:extLst>
      <p:ext uri="{BB962C8B-B14F-4D97-AF65-F5344CB8AC3E}">
        <p14:creationId xmlns:p14="http://schemas.microsoft.com/office/powerpoint/2010/main" val="296856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0262-B6CD-4049-AFBD-313FAA8931F7}"/>
              </a:ext>
            </a:extLst>
          </p:cNvPr>
          <p:cNvSpPr>
            <a:spLocks noGrp="1"/>
          </p:cNvSpPr>
          <p:nvPr>
            <p:ph type="title"/>
          </p:nvPr>
        </p:nvSpPr>
        <p:spPr/>
        <p:txBody>
          <a:bodyPr/>
          <a:lstStyle/>
          <a:p>
            <a:r>
              <a:rPr lang="en-US" dirty="0"/>
              <a:t>Game Rules </a:t>
            </a:r>
            <a:br>
              <a:rPr lang="en-US" dirty="0"/>
            </a:br>
            <a:endParaRPr lang="en-US" dirty="0"/>
          </a:p>
        </p:txBody>
      </p:sp>
      <p:sp>
        <p:nvSpPr>
          <p:cNvPr id="3" name="Content Placeholder 2">
            <a:extLst>
              <a:ext uri="{FF2B5EF4-FFF2-40B4-BE49-F238E27FC236}">
                <a16:creationId xmlns:a16="http://schemas.microsoft.com/office/drawing/2014/main" id="{CC806E02-4EA9-4CE8-9002-9A79D538E503}"/>
              </a:ext>
            </a:extLst>
          </p:cNvPr>
          <p:cNvSpPr>
            <a:spLocks noGrp="1"/>
          </p:cNvSpPr>
          <p:nvPr>
            <p:ph idx="1"/>
          </p:nvPr>
        </p:nvSpPr>
        <p:spPr/>
        <p:txBody>
          <a:bodyPr/>
          <a:lstStyle/>
          <a:p>
            <a:r>
              <a:rPr lang="en-US" dirty="0"/>
              <a:t>The player will star with 25 stars. Player will have to solve one question at a time. If the player answers the question correctly, it will keep the stars. If the player answers is incorrect, it looses one star. At the end the player will see an Assessment Report of how many stars they got, their numeric score out of 25.</a:t>
            </a:r>
          </a:p>
        </p:txBody>
      </p:sp>
    </p:spTree>
    <p:extLst>
      <p:ext uri="{BB962C8B-B14F-4D97-AF65-F5344CB8AC3E}">
        <p14:creationId xmlns:p14="http://schemas.microsoft.com/office/powerpoint/2010/main" val="234783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A41B0A5-DEC9-47D6-BDB2-D2F6D09E5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E8C5D644-1DA7-48F6-80AF-F90A20FDF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2715DF76-DD03-4EB4-B03E-19099DC4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a:extLst>
              <a:ext uri="{FF2B5EF4-FFF2-40B4-BE49-F238E27FC236}">
                <a16:creationId xmlns:a16="http://schemas.microsoft.com/office/drawing/2014/main" id="{B9C508F5-6773-40A1-B765-5934A0B471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2" name="Oval 31">
              <a:extLst>
                <a:ext uri="{FF2B5EF4-FFF2-40B4-BE49-F238E27FC236}">
                  <a16:creationId xmlns:a16="http://schemas.microsoft.com/office/drawing/2014/main" id="{312C171B-51EC-4686-B887-48DB0C3D3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3" name="Oval 32">
              <a:extLst>
                <a:ext uri="{FF2B5EF4-FFF2-40B4-BE49-F238E27FC236}">
                  <a16:creationId xmlns:a16="http://schemas.microsoft.com/office/drawing/2014/main" id="{487C594B-8DAA-4E5A-A86E-0C3D2708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5" name="Rectangle 34">
            <a:extLst>
              <a:ext uri="{FF2B5EF4-FFF2-40B4-BE49-F238E27FC236}">
                <a16:creationId xmlns:a16="http://schemas.microsoft.com/office/drawing/2014/main" id="{B8E93573-CD96-44D1-9EF9-E1568171C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icture containing clock, computer&#10;&#10;Description automatically generated">
            <a:extLst>
              <a:ext uri="{FF2B5EF4-FFF2-40B4-BE49-F238E27FC236}">
                <a16:creationId xmlns:a16="http://schemas.microsoft.com/office/drawing/2014/main" id="{9E0D2C31-3A06-410C-A77B-42FCD27D6C84}"/>
              </a:ext>
            </a:extLst>
          </p:cNvPr>
          <p:cNvPicPr>
            <a:picLocks noChangeAspect="1"/>
          </p:cNvPicPr>
          <p:nvPr/>
        </p:nvPicPr>
        <p:blipFill rotWithShape="1">
          <a:blip r:embed="rId6"/>
          <a:srcRect t="22797" r="3" b="1166"/>
          <a:stretch/>
        </p:blipFill>
        <p:spPr>
          <a:xfrm>
            <a:off x="0" y="123013"/>
            <a:ext cx="7247803" cy="4257366"/>
          </a:xfrm>
          <a:prstGeom prst="rect">
            <a:avLst/>
          </a:prstGeom>
        </p:spPr>
      </p:pic>
      <p:sp>
        <p:nvSpPr>
          <p:cNvPr id="37" name="Rectangle 36">
            <a:extLst>
              <a:ext uri="{FF2B5EF4-FFF2-40B4-BE49-F238E27FC236}">
                <a16:creationId xmlns:a16="http://schemas.microsoft.com/office/drawing/2014/main" id="{C86A4DD0-296E-4047-8BEC-46284192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C5F00-D610-47A8-B3F3-3361D059F2C6}"/>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5000"/>
              </a:lnSpc>
            </a:pPr>
            <a:r>
              <a:rPr lang="en-US" sz="7400">
                <a:blipFill dpi="0" rotWithShape="1">
                  <a:blip r:embed="rId4"/>
                  <a:srcRect/>
                  <a:tile tx="6350" ty="-127000" sx="65000" sy="64000" flip="none" algn="tl"/>
                </a:blipFill>
              </a:rPr>
              <a:t>Art</a:t>
            </a:r>
          </a:p>
        </p:txBody>
      </p:sp>
      <p:sp>
        <p:nvSpPr>
          <p:cNvPr id="13" name="Content Placeholder 12">
            <a:extLst>
              <a:ext uri="{FF2B5EF4-FFF2-40B4-BE49-F238E27FC236}">
                <a16:creationId xmlns:a16="http://schemas.microsoft.com/office/drawing/2014/main" id="{4A3B5C3D-9BD5-4DFC-AB52-33D6C948DFE3}"/>
              </a:ext>
            </a:extLst>
          </p:cNvPr>
          <p:cNvSpPr>
            <a:spLocks noGrp="1"/>
          </p:cNvSpPr>
          <p:nvPr>
            <p:ph idx="1"/>
          </p:nvPr>
        </p:nvSpPr>
        <p:spPr>
          <a:xfrm>
            <a:off x="1069848" y="5908302"/>
            <a:ext cx="9052560" cy="364482"/>
          </a:xfrm>
        </p:spPr>
        <p:txBody>
          <a:bodyPr vert="horz" lIns="91440" tIns="45720" rIns="91440" bIns="45720" rtlCol="0">
            <a:normAutofit/>
          </a:bodyPr>
          <a:lstStyle/>
          <a:p>
            <a:pPr marL="0" indent="0">
              <a:buNone/>
            </a:pPr>
            <a:r>
              <a:rPr lang="en-US" sz="1900" dirty="0"/>
              <a:t>Retro TV to display the questions</a:t>
            </a:r>
          </a:p>
        </p:txBody>
      </p:sp>
      <p:pic>
        <p:nvPicPr>
          <p:cNvPr id="9" name="Picture 8" descr="A picture containing clock, monitor&#10;&#10;Description automatically generated">
            <a:extLst>
              <a:ext uri="{FF2B5EF4-FFF2-40B4-BE49-F238E27FC236}">
                <a16:creationId xmlns:a16="http://schemas.microsoft.com/office/drawing/2014/main" id="{7195EB8F-F5D3-4B30-957B-635EA3268D17}"/>
              </a:ext>
            </a:extLst>
          </p:cNvPr>
          <p:cNvPicPr>
            <a:picLocks noChangeAspect="1"/>
          </p:cNvPicPr>
          <p:nvPr/>
        </p:nvPicPr>
        <p:blipFill rotWithShape="1">
          <a:blip r:embed="rId7"/>
          <a:srcRect l="1581" r="11831"/>
          <a:stretch/>
        </p:blipFill>
        <p:spPr>
          <a:xfrm>
            <a:off x="7415784" y="-2"/>
            <a:ext cx="4776216" cy="4261104"/>
          </a:xfrm>
          <a:prstGeom prst="rect">
            <a:avLst/>
          </a:prstGeom>
        </p:spPr>
      </p:pic>
      <p:grpSp>
        <p:nvGrpSpPr>
          <p:cNvPr id="39" name="Group 38">
            <a:extLst>
              <a:ext uri="{FF2B5EF4-FFF2-40B4-BE49-F238E27FC236}">
                <a16:creationId xmlns:a16="http://schemas.microsoft.com/office/drawing/2014/main" id="{0C4EF2DF-7FDD-430E-908C-58F35AEA2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40" name="Oval 39">
              <a:extLst>
                <a:ext uri="{FF2B5EF4-FFF2-40B4-BE49-F238E27FC236}">
                  <a16:creationId xmlns:a16="http://schemas.microsoft.com/office/drawing/2014/main" id="{9A08D015-59F6-4573-A6F4-521D63E49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F6283D77-635A-43DE-BF95-62C24ADCF3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50274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otalTime>6</TotalTime>
  <Words>153</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Georgia</vt:lpstr>
      <vt:lpstr>Rockwell Extra Bold</vt:lpstr>
      <vt:lpstr>Trebuchet MS</vt:lpstr>
      <vt:lpstr>Wingdings</vt:lpstr>
      <vt:lpstr>Wood Type</vt:lpstr>
      <vt:lpstr>Alejandra Lilian Cruz Purata</vt:lpstr>
      <vt:lpstr>Game Overview:</vt:lpstr>
      <vt:lpstr>Game Rules  </vt:lpstr>
      <vt:lpstr>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Alejandra Lilian Cruz Purata</dc:title>
  <dc:creator>Alejandra Lilian Cruz Purata</dc:creator>
  <cp:lastModifiedBy>Alejandra Lilian Cruz Purata</cp:lastModifiedBy>
  <cp:revision>2</cp:revision>
  <dcterms:created xsi:type="dcterms:W3CDTF">2020-05-15T04:28:15Z</dcterms:created>
  <dcterms:modified xsi:type="dcterms:W3CDTF">2020-05-15T04:35:07Z</dcterms:modified>
</cp:coreProperties>
</file>