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73" r:id="rId3"/>
    <p:sldId id="263" r:id="rId4"/>
    <p:sldId id="261" r:id="rId5"/>
    <p:sldId id="258" r:id="rId6"/>
    <p:sldId id="260" r:id="rId7"/>
    <p:sldId id="265" r:id="rId8"/>
    <p:sldId id="259" r:id="rId9"/>
    <p:sldId id="262" r:id="rId10"/>
    <p:sldId id="264" r:id="rId11"/>
    <p:sldId id="297" r:id="rId12"/>
    <p:sldId id="298" r:id="rId13"/>
    <p:sldId id="277" r:id="rId14"/>
    <p:sldId id="275" r:id="rId15"/>
    <p:sldId id="276" r:id="rId16"/>
    <p:sldId id="278" r:id="rId17"/>
  </p:sldIdLst>
  <p:sldSz cx="9144000" cy="5143500" type="screen16x9"/>
  <p:notesSz cx="6858000" cy="9144000"/>
  <p:embeddedFontLst>
    <p:embeddedFont>
      <p:font typeface="Aboreto" panose="020B0604020202020204" charset="0"/>
      <p:regular r:id="rId19"/>
    </p:embeddedFont>
    <p:embeddedFont>
      <p:font typeface="Manrope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Oliveira Narciso" initials="GON" lastIdx="1" clrIdx="0">
    <p:extLst>
      <p:ext uri="{19B8F6BF-5375-455C-9EA6-DF929625EA0E}">
        <p15:presenceInfo xmlns:p15="http://schemas.microsoft.com/office/powerpoint/2012/main" userId="Gabriel Oliveira Narcis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A50968-73A1-40E1-8726-BD3B00164FBC}">
  <a:tblStyle styleId="{BFA50968-73A1-40E1-8726-BD3B00164F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18" autoAdjust="0"/>
  </p:normalViewPr>
  <p:slideViewPr>
    <p:cSldViewPr snapToGrid="0">
      <p:cViewPr varScale="1">
        <p:scale>
          <a:sx n="128" d="100"/>
          <a:sy n="128" d="100"/>
        </p:scale>
        <p:origin x="10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58d3f91c9e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58d3f91c9e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58d3f91c9e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58d3f91c9e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0292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8c40afa5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58c40afa5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80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58fa686ad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58fa686ad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58d3f91c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58d3f91c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e4e15e4f8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e4e15e4f8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58fa686ad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258fa686ad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58d3f91c9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58d3f91c9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58d3f91c9e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58d3f91c9e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58c40afa5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58c40afa5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8c40afa5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58c40afa5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58c40afa5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58c40afa5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8d3f91c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8d3f91c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58d3f91c9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58d3f91c9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58d3f91c9e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58d3f91c9e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31820"/>
            <a:ext cx="4409700" cy="21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464656"/>
            <a:ext cx="4409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67050" y="-16711"/>
            <a:ext cx="1676943" cy="71675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12;p2"/>
          <p:cNvGrpSpPr/>
          <p:nvPr/>
        </p:nvGrpSpPr>
        <p:grpSpPr>
          <a:xfrm>
            <a:off x="-37605" y="-60915"/>
            <a:ext cx="614114" cy="1262286"/>
            <a:chOff x="0" y="-35855"/>
            <a:chExt cx="475542" cy="977456"/>
          </a:xfrm>
        </p:grpSpPr>
        <p:sp>
          <p:nvSpPr>
            <p:cNvPr id="13" name="Google Shape;13;p2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-185830" y="4160927"/>
            <a:ext cx="1790616" cy="1076702"/>
          </a:xfrm>
          <a:custGeom>
            <a:avLst/>
            <a:gdLst/>
            <a:ahLst/>
            <a:cxnLst/>
            <a:rect l="l" t="t" r="r" b="b"/>
            <a:pathLst>
              <a:path w="15150" h="11984" extrusionOk="0">
                <a:moveTo>
                  <a:pt x="873" y="0"/>
                </a:moveTo>
                <a:cubicBezTo>
                  <a:pt x="652" y="3990"/>
                  <a:pt x="222" y="7994"/>
                  <a:pt x="1" y="11984"/>
                </a:cubicBezTo>
                <a:lnTo>
                  <a:pt x="13252" y="11832"/>
                </a:lnTo>
                <a:cubicBezTo>
                  <a:pt x="14568" y="11202"/>
                  <a:pt x="15150" y="9496"/>
                  <a:pt x="14746" y="8094"/>
                </a:cubicBezTo>
                <a:cubicBezTo>
                  <a:pt x="14342" y="6695"/>
                  <a:pt x="13122" y="5627"/>
                  <a:pt x="11754" y="5124"/>
                </a:cubicBezTo>
                <a:cubicBezTo>
                  <a:pt x="10869" y="4795"/>
                  <a:pt x="9927" y="4673"/>
                  <a:pt x="8980" y="4673"/>
                </a:cubicBezTo>
                <a:cubicBezTo>
                  <a:pt x="8463" y="4673"/>
                  <a:pt x="7945" y="4709"/>
                  <a:pt x="7434" y="4768"/>
                </a:cubicBezTo>
                <a:cubicBezTo>
                  <a:pt x="7118" y="4803"/>
                  <a:pt x="6796" y="4845"/>
                  <a:pt x="6480" y="4845"/>
                </a:cubicBezTo>
                <a:cubicBezTo>
                  <a:pt x="6209" y="4845"/>
                  <a:pt x="5943" y="4814"/>
                  <a:pt x="5688" y="4720"/>
                </a:cubicBezTo>
                <a:cubicBezTo>
                  <a:pt x="5137" y="4520"/>
                  <a:pt x="4681" y="3904"/>
                  <a:pt x="4890" y="3352"/>
                </a:cubicBezTo>
                <a:cubicBezTo>
                  <a:pt x="5098" y="2792"/>
                  <a:pt x="5797" y="2631"/>
                  <a:pt x="6388" y="2527"/>
                </a:cubicBezTo>
                <a:cubicBezTo>
                  <a:pt x="6974" y="2419"/>
                  <a:pt x="7677" y="2167"/>
                  <a:pt x="7768" y="1572"/>
                </a:cubicBezTo>
                <a:cubicBezTo>
                  <a:pt x="7833" y="1160"/>
                  <a:pt x="7534" y="756"/>
                  <a:pt x="7160" y="565"/>
                </a:cubicBezTo>
                <a:cubicBezTo>
                  <a:pt x="6791" y="369"/>
                  <a:pt x="6357" y="343"/>
                  <a:pt x="5940" y="317"/>
                </a:cubicBezTo>
                <a:cubicBezTo>
                  <a:pt x="4251" y="209"/>
                  <a:pt x="2562" y="104"/>
                  <a:pt x="8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0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713100" y="1404325"/>
            <a:ext cx="3733200" cy="28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body" idx="2"/>
          </p:nvPr>
        </p:nvSpPr>
        <p:spPr>
          <a:xfrm>
            <a:off x="4697700" y="1404325"/>
            <a:ext cx="3733200" cy="28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66" name="Google Shape;166;p14"/>
          <p:cNvGrpSpPr/>
          <p:nvPr/>
        </p:nvGrpSpPr>
        <p:grpSpPr>
          <a:xfrm rot="10367292" flipH="1">
            <a:off x="-33884" y="-48402"/>
            <a:ext cx="614498" cy="565335"/>
            <a:chOff x="4938096" y="3863649"/>
            <a:chExt cx="843088" cy="775636"/>
          </a:xfrm>
        </p:grpSpPr>
        <p:sp>
          <p:nvSpPr>
            <p:cNvPr id="167" name="Google Shape;167;p14"/>
            <p:cNvSpPr/>
            <p:nvPr/>
          </p:nvSpPr>
          <p:spPr>
            <a:xfrm>
              <a:off x="4938096" y="3863649"/>
              <a:ext cx="843088" cy="775636"/>
            </a:xfrm>
            <a:custGeom>
              <a:avLst/>
              <a:gdLst/>
              <a:ahLst/>
              <a:cxnLst/>
              <a:rect l="l" t="t" r="r" b="b"/>
              <a:pathLst>
                <a:path w="15849" h="14581" extrusionOk="0">
                  <a:moveTo>
                    <a:pt x="15315" y="0"/>
                  </a:moveTo>
                  <a:lnTo>
                    <a:pt x="15315" y="0"/>
                  </a:lnTo>
                  <a:cubicBezTo>
                    <a:pt x="13808" y="673"/>
                    <a:pt x="12353" y="1472"/>
                    <a:pt x="10973" y="2375"/>
                  </a:cubicBezTo>
                  <a:cubicBezTo>
                    <a:pt x="10730" y="3218"/>
                    <a:pt x="10482" y="4056"/>
                    <a:pt x="10239" y="4894"/>
                  </a:cubicBezTo>
                  <a:cubicBezTo>
                    <a:pt x="10117" y="4308"/>
                    <a:pt x="9996" y="3717"/>
                    <a:pt x="9874" y="3127"/>
                  </a:cubicBezTo>
                  <a:cubicBezTo>
                    <a:pt x="9101" y="3682"/>
                    <a:pt x="8350" y="4273"/>
                    <a:pt x="7629" y="4894"/>
                  </a:cubicBezTo>
                  <a:cubicBezTo>
                    <a:pt x="7512" y="6105"/>
                    <a:pt x="7399" y="7321"/>
                    <a:pt x="7282" y="8532"/>
                  </a:cubicBezTo>
                  <a:cubicBezTo>
                    <a:pt x="6922" y="7755"/>
                    <a:pt x="6561" y="6974"/>
                    <a:pt x="6201" y="6196"/>
                  </a:cubicBezTo>
                  <a:cubicBezTo>
                    <a:pt x="3696" y="8628"/>
                    <a:pt x="1581" y="11463"/>
                    <a:pt x="1" y="14581"/>
                  </a:cubicBezTo>
                  <a:lnTo>
                    <a:pt x="15254" y="14333"/>
                  </a:lnTo>
                  <a:cubicBezTo>
                    <a:pt x="15766" y="9587"/>
                    <a:pt x="15849" y="4746"/>
                    <a:pt x="15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301418" y="4208033"/>
              <a:ext cx="308425" cy="388962"/>
            </a:xfrm>
            <a:custGeom>
              <a:avLst/>
              <a:gdLst/>
              <a:ahLst/>
              <a:cxnLst/>
              <a:rect l="l" t="t" r="r" b="b"/>
              <a:pathLst>
                <a:path w="5798" h="7312" extrusionOk="0">
                  <a:moveTo>
                    <a:pt x="5709" y="1"/>
                  </a:moveTo>
                  <a:cubicBezTo>
                    <a:pt x="5686" y="1"/>
                    <a:pt x="5664" y="11"/>
                    <a:pt x="5649" y="31"/>
                  </a:cubicBezTo>
                  <a:lnTo>
                    <a:pt x="27" y="7190"/>
                  </a:lnTo>
                  <a:cubicBezTo>
                    <a:pt x="1" y="7221"/>
                    <a:pt x="5" y="7273"/>
                    <a:pt x="40" y="7299"/>
                  </a:cubicBezTo>
                  <a:cubicBezTo>
                    <a:pt x="53" y="7308"/>
                    <a:pt x="70" y="7312"/>
                    <a:pt x="87" y="7312"/>
                  </a:cubicBezTo>
                  <a:cubicBezTo>
                    <a:pt x="109" y="7312"/>
                    <a:pt x="131" y="7303"/>
                    <a:pt x="148" y="7286"/>
                  </a:cubicBezTo>
                  <a:lnTo>
                    <a:pt x="5771" y="126"/>
                  </a:lnTo>
                  <a:cubicBezTo>
                    <a:pt x="5797" y="91"/>
                    <a:pt x="5793" y="44"/>
                    <a:pt x="5758" y="18"/>
                  </a:cubicBezTo>
                  <a:cubicBezTo>
                    <a:pt x="5743" y="6"/>
                    <a:pt x="5726" y="1"/>
                    <a:pt x="5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9" name="Google Shape;169;p14"/>
          <p:cNvGrpSpPr/>
          <p:nvPr/>
        </p:nvGrpSpPr>
        <p:grpSpPr>
          <a:xfrm rot="-10367292">
            <a:off x="8536238" y="-48402"/>
            <a:ext cx="614498" cy="565335"/>
            <a:chOff x="4938096" y="3863649"/>
            <a:chExt cx="843088" cy="775636"/>
          </a:xfrm>
        </p:grpSpPr>
        <p:sp>
          <p:nvSpPr>
            <p:cNvPr id="170" name="Google Shape;170;p14"/>
            <p:cNvSpPr/>
            <p:nvPr/>
          </p:nvSpPr>
          <p:spPr>
            <a:xfrm>
              <a:off x="4938096" y="3863649"/>
              <a:ext cx="843088" cy="775636"/>
            </a:xfrm>
            <a:custGeom>
              <a:avLst/>
              <a:gdLst/>
              <a:ahLst/>
              <a:cxnLst/>
              <a:rect l="l" t="t" r="r" b="b"/>
              <a:pathLst>
                <a:path w="15849" h="14581" extrusionOk="0">
                  <a:moveTo>
                    <a:pt x="15315" y="0"/>
                  </a:moveTo>
                  <a:lnTo>
                    <a:pt x="15315" y="0"/>
                  </a:lnTo>
                  <a:cubicBezTo>
                    <a:pt x="13808" y="673"/>
                    <a:pt x="12353" y="1472"/>
                    <a:pt x="10973" y="2375"/>
                  </a:cubicBezTo>
                  <a:cubicBezTo>
                    <a:pt x="10730" y="3218"/>
                    <a:pt x="10482" y="4056"/>
                    <a:pt x="10239" y="4894"/>
                  </a:cubicBezTo>
                  <a:cubicBezTo>
                    <a:pt x="10117" y="4308"/>
                    <a:pt x="9996" y="3717"/>
                    <a:pt x="9874" y="3127"/>
                  </a:cubicBezTo>
                  <a:cubicBezTo>
                    <a:pt x="9101" y="3682"/>
                    <a:pt x="8350" y="4273"/>
                    <a:pt x="7629" y="4894"/>
                  </a:cubicBezTo>
                  <a:cubicBezTo>
                    <a:pt x="7512" y="6105"/>
                    <a:pt x="7399" y="7321"/>
                    <a:pt x="7282" y="8532"/>
                  </a:cubicBezTo>
                  <a:cubicBezTo>
                    <a:pt x="6922" y="7755"/>
                    <a:pt x="6561" y="6974"/>
                    <a:pt x="6201" y="6196"/>
                  </a:cubicBezTo>
                  <a:cubicBezTo>
                    <a:pt x="3696" y="8628"/>
                    <a:pt x="1581" y="11463"/>
                    <a:pt x="1" y="14581"/>
                  </a:cubicBezTo>
                  <a:lnTo>
                    <a:pt x="15254" y="14333"/>
                  </a:lnTo>
                  <a:cubicBezTo>
                    <a:pt x="15766" y="9587"/>
                    <a:pt x="15849" y="4746"/>
                    <a:pt x="153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5301418" y="4208033"/>
              <a:ext cx="308425" cy="388962"/>
            </a:xfrm>
            <a:custGeom>
              <a:avLst/>
              <a:gdLst/>
              <a:ahLst/>
              <a:cxnLst/>
              <a:rect l="l" t="t" r="r" b="b"/>
              <a:pathLst>
                <a:path w="5798" h="7312" extrusionOk="0">
                  <a:moveTo>
                    <a:pt x="5709" y="1"/>
                  </a:moveTo>
                  <a:cubicBezTo>
                    <a:pt x="5686" y="1"/>
                    <a:pt x="5664" y="11"/>
                    <a:pt x="5649" y="31"/>
                  </a:cubicBezTo>
                  <a:lnTo>
                    <a:pt x="27" y="7190"/>
                  </a:lnTo>
                  <a:cubicBezTo>
                    <a:pt x="1" y="7221"/>
                    <a:pt x="5" y="7273"/>
                    <a:pt x="40" y="7299"/>
                  </a:cubicBezTo>
                  <a:cubicBezTo>
                    <a:pt x="53" y="7308"/>
                    <a:pt x="70" y="7312"/>
                    <a:pt x="87" y="7312"/>
                  </a:cubicBezTo>
                  <a:cubicBezTo>
                    <a:pt x="109" y="7312"/>
                    <a:pt x="131" y="7303"/>
                    <a:pt x="148" y="7286"/>
                  </a:cubicBezTo>
                  <a:lnTo>
                    <a:pt x="5771" y="126"/>
                  </a:lnTo>
                  <a:cubicBezTo>
                    <a:pt x="5797" y="91"/>
                    <a:pt x="5793" y="44"/>
                    <a:pt x="5758" y="18"/>
                  </a:cubicBezTo>
                  <a:cubicBezTo>
                    <a:pt x="5743" y="6"/>
                    <a:pt x="5726" y="1"/>
                    <a:pt x="5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2" name="Google Shape;172;p14"/>
          <p:cNvGrpSpPr/>
          <p:nvPr/>
        </p:nvGrpSpPr>
        <p:grpSpPr>
          <a:xfrm rot="-7441024" flipH="1">
            <a:off x="8620299" y="22643"/>
            <a:ext cx="619953" cy="814377"/>
            <a:chOff x="4643875" y="3529000"/>
            <a:chExt cx="850482" cy="1117201"/>
          </a:xfrm>
        </p:grpSpPr>
        <p:sp>
          <p:nvSpPr>
            <p:cNvPr id="173" name="Google Shape;173;p14"/>
            <p:cNvSpPr/>
            <p:nvPr/>
          </p:nvSpPr>
          <p:spPr>
            <a:xfrm>
              <a:off x="4643875" y="3529000"/>
              <a:ext cx="850482" cy="1117201"/>
            </a:xfrm>
            <a:custGeom>
              <a:avLst/>
              <a:gdLst/>
              <a:ahLst/>
              <a:cxnLst/>
              <a:rect l="l" t="t" r="r" b="b"/>
              <a:pathLst>
                <a:path w="15988" h="21002" extrusionOk="0">
                  <a:moveTo>
                    <a:pt x="15987" y="0"/>
                  </a:moveTo>
                  <a:cubicBezTo>
                    <a:pt x="14871" y="517"/>
                    <a:pt x="13799" y="1112"/>
                    <a:pt x="12765" y="1772"/>
                  </a:cubicBezTo>
                  <a:cubicBezTo>
                    <a:pt x="12670" y="2484"/>
                    <a:pt x="12570" y="3191"/>
                    <a:pt x="12474" y="3903"/>
                  </a:cubicBezTo>
                  <a:cubicBezTo>
                    <a:pt x="12262" y="3400"/>
                    <a:pt x="12049" y="2896"/>
                    <a:pt x="11841" y="2392"/>
                  </a:cubicBezTo>
                  <a:cubicBezTo>
                    <a:pt x="9248" y="4207"/>
                    <a:pt x="6965" y="6461"/>
                    <a:pt x="5093" y="9018"/>
                  </a:cubicBezTo>
                  <a:cubicBezTo>
                    <a:pt x="5215" y="10047"/>
                    <a:pt x="5332" y="11076"/>
                    <a:pt x="5449" y="12110"/>
                  </a:cubicBezTo>
                  <a:cubicBezTo>
                    <a:pt x="5019" y="11532"/>
                    <a:pt x="4590" y="10955"/>
                    <a:pt x="4160" y="10377"/>
                  </a:cubicBezTo>
                  <a:cubicBezTo>
                    <a:pt x="2076" y="13595"/>
                    <a:pt x="625" y="17220"/>
                    <a:pt x="0" y="21002"/>
                  </a:cubicBezTo>
                  <a:lnTo>
                    <a:pt x="5914" y="20589"/>
                  </a:lnTo>
                  <a:cubicBezTo>
                    <a:pt x="8901" y="17598"/>
                    <a:pt x="11311" y="14111"/>
                    <a:pt x="13048" y="10312"/>
                  </a:cubicBezTo>
                  <a:lnTo>
                    <a:pt x="13048" y="10312"/>
                  </a:lnTo>
                  <a:cubicBezTo>
                    <a:pt x="12509" y="10316"/>
                    <a:pt x="11975" y="10321"/>
                    <a:pt x="11441" y="10321"/>
                  </a:cubicBezTo>
                  <a:cubicBezTo>
                    <a:pt x="12144" y="9930"/>
                    <a:pt x="12852" y="9539"/>
                    <a:pt x="13556" y="9153"/>
                  </a:cubicBezTo>
                  <a:cubicBezTo>
                    <a:pt x="14763" y="6239"/>
                    <a:pt x="15583" y="3165"/>
                    <a:pt x="15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4839260" y="3909769"/>
              <a:ext cx="374918" cy="654937"/>
            </a:xfrm>
            <a:custGeom>
              <a:avLst/>
              <a:gdLst/>
              <a:ahLst/>
              <a:cxnLst/>
              <a:rect l="l" t="t" r="r" b="b"/>
              <a:pathLst>
                <a:path w="7048" h="12312" extrusionOk="0">
                  <a:moveTo>
                    <a:pt x="6958" y="0"/>
                  </a:moveTo>
                  <a:cubicBezTo>
                    <a:pt x="6932" y="0"/>
                    <a:pt x="6906" y="15"/>
                    <a:pt x="6891" y="41"/>
                  </a:cubicBezTo>
                  <a:lnTo>
                    <a:pt x="22" y="12194"/>
                  </a:lnTo>
                  <a:cubicBezTo>
                    <a:pt x="0" y="12233"/>
                    <a:pt x="18" y="12276"/>
                    <a:pt x="53" y="12298"/>
                  </a:cubicBezTo>
                  <a:cubicBezTo>
                    <a:pt x="66" y="12307"/>
                    <a:pt x="79" y="12311"/>
                    <a:pt x="92" y="12311"/>
                  </a:cubicBezTo>
                  <a:cubicBezTo>
                    <a:pt x="118" y="12311"/>
                    <a:pt x="144" y="12294"/>
                    <a:pt x="157" y="12272"/>
                  </a:cubicBezTo>
                  <a:lnTo>
                    <a:pt x="7026" y="115"/>
                  </a:lnTo>
                  <a:cubicBezTo>
                    <a:pt x="7047" y="80"/>
                    <a:pt x="7034" y="32"/>
                    <a:pt x="6995" y="11"/>
                  </a:cubicBezTo>
                  <a:cubicBezTo>
                    <a:pt x="6984" y="3"/>
                    <a:pt x="6971" y="0"/>
                    <a:pt x="6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5" name="Google Shape;175;p14"/>
          <p:cNvSpPr/>
          <p:nvPr/>
        </p:nvSpPr>
        <p:spPr>
          <a:xfrm rot="10800000">
            <a:off x="7915105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14"/>
          <p:cNvSpPr/>
          <p:nvPr/>
        </p:nvSpPr>
        <p:spPr>
          <a:xfrm rot="10800000">
            <a:off x="-55603" y="4498311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7" name="Google Shape;177;p14"/>
          <p:cNvGrpSpPr/>
          <p:nvPr/>
        </p:nvGrpSpPr>
        <p:grpSpPr>
          <a:xfrm rot="7441024">
            <a:off x="-123400" y="22643"/>
            <a:ext cx="619953" cy="814377"/>
            <a:chOff x="4643875" y="3529000"/>
            <a:chExt cx="850482" cy="1117201"/>
          </a:xfrm>
        </p:grpSpPr>
        <p:sp>
          <p:nvSpPr>
            <p:cNvPr id="178" name="Google Shape;178;p14"/>
            <p:cNvSpPr/>
            <p:nvPr/>
          </p:nvSpPr>
          <p:spPr>
            <a:xfrm>
              <a:off x="4643875" y="3529000"/>
              <a:ext cx="850482" cy="1117201"/>
            </a:xfrm>
            <a:custGeom>
              <a:avLst/>
              <a:gdLst/>
              <a:ahLst/>
              <a:cxnLst/>
              <a:rect l="l" t="t" r="r" b="b"/>
              <a:pathLst>
                <a:path w="15988" h="21002" extrusionOk="0">
                  <a:moveTo>
                    <a:pt x="15987" y="0"/>
                  </a:moveTo>
                  <a:cubicBezTo>
                    <a:pt x="14871" y="517"/>
                    <a:pt x="13799" y="1112"/>
                    <a:pt x="12765" y="1772"/>
                  </a:cubicBezTo>
                  <a:cubicBezTo>
                    <a:pt x="12670" y="2484"/>
                    <a:pt x="12570" y="3191"/>
                    <a:pt x="12474" y="3903"/>
                  </a:cubicBezTo>
                  <a:cubicBezTo>
                    <a:pt x="12262" y="3400"/>
                    <a:pt x="12049" y="2896"/>
                    <a:pt x="11841" y="2392"/>
                  </a:cubicBezTo>
                  <a:cubicBezTo>
                    <a:pt x="9248" y="4207"/>
                    <a:pt x="6965" y="6461"/>
                    <a:pt x="5093" y="9018"/>
                  </a:cubicBezTo>
                  <a:cubicBezTo>
                    <a:pt x="5215" y="10047"/>
                    <a:pt x="5332" y="11076"/>
                    <a:pt x="5449" y="12110"/>
                  </a:cubicBezTo>
                  <a:cubicBezTo>
                    <a:pt x="5019" y="11532"/>
                    <a:pt x="4590" y="10955"/>
                    <a:pt x="4160" y="10377"/>
                  </a:cubicBezTo>
                  <a:cubicBezTo>
                    <a:pt x="2076" y="13595"/>
                    <a:pt x="625" y="17220"/>
                    <a:pt x="0" y="21002"/>
                  </a:cubicBezTo>
                  <a:lnTo>
                    <a:pt x="5914" y="20589"/>
                  </a:lnTo>
                  <a:cubicBezTo>
                    <a:pt x="8901" y="17598"/>
                    <a:pt x="11311" y="14111"/>
                    <a:pt x="13048" y="10312"/>
                  </a:cubicBezTo>
                  <a:lnTo>
                    <a:pt x="13048" y="10312"/>
                  </a:lnTo>
                  <a:cubicBezTo>
                    <a:pt x="12509" y="10316"/>
                    <a:pt x="11975" y="10321"/>
                    <a:pt x="11441" y="10321"/>
                  </a:cubicBezTo>
                  <a:cubicBezTo>
                    <a:pt x="12144" y="9930"/>
                    <a:pt x="12852" y="9539"/>
                    <a:pt x="13556" y="9153"/>
                  </a:cubicBezTo>
                  <a:cubicBezTo>
                    <a:pt x="14763" y="6239"/>
                    <a:pt x="15583" y="3165"/>
                    <a:pt x="15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4839260" y="3909769"/>
              <a:ext cx="374918" cy="654937"/>
            </a:xfrm>
            <a:custGeom>
              <a:avLst/>
              <a:gdLst/>
              <a:ahLst/>
              <a:cxnLst/>
              <a:rect l="l" t="t" r="r" b="b"/>
              <a:pathLst>
                <a:path w="7048" h="12312" extrusionOk="0">
                  <a:moveTo>
                    <a:pt x="6958" y="0"/>
                  </a:moveTo>
                  <a:cubicBezTo>
                    <a:pt x="6932" y="0"/>
                    <a:pt x="6906" y="15"/>
                    <a:pt x="6891" y="41"/>
                  </a:cubicBezTo>
                  <a:lnTo>
                    <a:pt x="22" y="12194"/>
                  </a:lnTo>
                  <a:cubicBezTo>
                    <a:pt x="0" y="12233"/>
                    <a:pt x="18" y="12276"/>
                    <a:pt x="53" y="12298"/>
                  </a:cubicBezTo>
                  <a:cubicBezTo>
                    <a:pt x="66" y="12307"/>
                    <a:pt x="79" y="12311"/>
                    <a:pt x="92" y="12311"/>
                  </a:cubicBezTo>
                  <a:cubicBezTo>
                    <a:pt x="118" y="12311"/>
                    <a:pt x="144" y="12294"/>
                    <a:pt x="157" y="12272"/>
                  </a:cubicBezTo>
                  <a:lnTo>
                    <a:pt x="7026" y="115"/>
                  </a:lnTo>
                  <a:cubicBezTo>
                    <a:pt x="7047" y="80"/>
                    <a:pt x="7034" y="32"/>
                    <a:pt x="6995" y="11"/>
                  </a:cubicBezTo>
                  <a:cubicBezTo>
                    <a:pt x="6984" y="3"/>
                    <a:pt x="6971" y="0"/>
                    <a:pt x="6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9"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subTitle" idx="1"/>
          </p:nvPr>
        </p:nvSpPr>
        <p:spPr>
          <a:xfrm>
            <a:off x="3581544" y="1334145"/>
            <a:ext cx="28440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subTitle" idx="2"/>
          </p:nvPr>
        </p:nvSpPr>
        <p:spPr>
          <a:xfrm>
            <a:off x="3581550" y="1655701"/>
            <a:ext cx="28440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3"/>
          </p:nvPr>
        </p:nvSpPr>
        <p:spPr>
          <a:xfrm>
            <a:off x="1588008" y="2941818"/>
            <a:ext cx="28440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4"/>
          </p:nvPr>
        </p:nvSpPr>
        <p:spPr>
          <a:xfrm>
            <a:off x="1588040" y="3263379"/>
            <a:ext cx="28440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subTitle" idx="5"/>
          </p:nvPr>
        </p:nvSpPr>
        <p:spPr>
          <a:xfrm>
            <a:off x="5575077" y="2941818"/>
            <a:ext cx="28440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subTitle" idx="6"/>
          </p:nvPr>
        </p:nvSpPr>
        <p:spPr>
          <a:xfrm>
            <a:off x="5575096" y="3263379"/>
            <a:ext cx="28440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15"/>
          <p:cNvGrpSpPr/>
          <p:nvPr/>
        </p:nvGrpSpPr>
        <p:grpSpPr>
          <a:xfrm>
            <a:off x="8419356" y="-84737"/>
            <a:ext cx="1021840" cy="999296"/>
            <a:chOff x="8419356" y="-84737"/>
            <a:chExt cx="1021840" cy="999296"/>
          </a:xfrm>
        </p:grpSpPr>
        <p:grpSp>
          <p:nvGrpSpPr>
            <p:cNvPr id="189" name="Google Shape;189;p15"/>
            <p:cNvGrpSpPr/>
            <p:nvPr/>
          </p:nvGrpSpPr>
          <p:grpSpPr>
            <a:xfrm rot="-10367292">
              <a:off x="8536238" y="-48402"/>
              <a:ext cx="614498" cy="565335"/>
              <a:chOff x="4938096" y="3863649"/>
              <a:chExt cx="843088" cy="775636"/>
            </a:xfrm>
          </p:grpSpPr>
          <p:sp>
            <p:nvSpPr>
              <p:cNvPr id="190" name="Google Shape;190;p15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2" name="Google Shape;192;p15"/>
            <p:cNvGrpSpPr/>
            <p:nvPr/>
          </p:nvGrpSpPr>
          <p:grpSpPr>
            <a:xfrm rot="-7441024" flipH="1">
              <a:off x="8620299" y="22643"/>
              <a:ext cx="619953" cy="814377"/>
              <a:chOff x="4643875" y="3529000"/>
              <a:chExt cx="850482" cy="1117201"/>
            </a:xfrm>
          </p:grpSpPr>
          <p:sp>
            <p:nvSpPr>
              <p:cNvPr id="193" name="Google Shape;193;p15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95" name="Google Shape;195;p15"/>
          <p:cNvGrpSpPr/>
          <p:nvPr/>
        </p:nvGrpSpPr>
        <p:grpSpPr>
          <a:xfrm>
            <a:off x="-324343" y="-84737"/>
            <a:ext cx="1021840" cy="999296"/>
            <a:chOff x="-324343" y="-84737"/>
            <a:chExt cx="1021840" cy="999296"/>
          </a:xfrm>
        </p:grpSpPr>
        <p:grpSp>
          <p:nvGrpSpPr>
            <p:cNvPr id="196" name="Google Shape;196;p15"/>
            <p:cNvGrpSpPr/>
            <p:nvPr/>
          </p:nvGrpSpPr>
          <p:grpSpPr>
            <a:xfrm rot="10367292" flipH="1">
              <a:off x="-33884" y="-48402"/>
              <a:ext cx="614498" cy="565335"/>
              <a:chOff x="4938096" y="3863649"/>
              <a:chExt cx="843088" cy="775636"/>
            </a:xfrm>
          </p:grpSpPr>
          <p:sp>
            <p:nvSpPr>
              <p:cNvPr id="197" name="Google Shape;197;p15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9" name="Google Shape;199;p15"/>
            <p:cNvGrpSpPr/>
            <p:nvPr/>
          </p:nvGrpSpPr>
          <p:grpSpPr>
            <a:xfrm rot="7441024">
              <a:off x="-123400" y="22643"/>
              <a:ext cx="619953" cy="814377"/>
              <a:chOff x="4643875" y="3529000"/>
              <a:chExt cx="850482" cy="1117201"/>
            </a:xfrm>
          </p:grpSpPr>
          <p:sp>
            <p:nvSpPr>
              <p:cNvPr id="200" name="Google Shape;200;p15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02" name="Google Shape;202;p15"/>
          <p:cNvSpPr/>
          <p:nvPr/>
        </p:nvSpPr>
        <p:spPr>
          <a:xfrm rot="10800000" flipH="1">
            <a:off x="-66948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5"/>
          <p:cNvSpPr/>
          <p:nvPr/>
        </p:nvSpPr>
        <p:spPr>
          <a:xfrm rot="10800000" flipH="1">
            <a:off x="7548940" y="4498311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4">
    <p:bg>
      <p:bgPr>
        <a:solidFill>
          <a:schemeClr val="dk2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subTitle" idx="1"/>
          </p:nvPr>
        </p:nvSpPr>
        <p:spPr>
          <a:xfrm>
            <a:off x="2243661" y="1850244"/>
            <a:ext cx="41604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subTitle" idx="2"/>
          </p:nvPr>
        </p:nvSpPr>
        <p:spPr>
          <a:xfrm>
            <a:off x="2243712" y="1256320"/>
            <a:ext cx="41604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subTitle" idx="3"/>
          </p:nvPr>
        </p:nvSpPr>
        <p:spPr>
          <a:xfrm>
            <a:off x="3005661" y="2993963"/>
            <a:ext cx="41604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subTitle" idx="4"/>
          </p:nvPr>
        </p:nvSpPr>
        <p:spPr>
          <a:xfrm>
            <a:off x="3005712" y="2391698"/>
            <a:ext cx="41604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5"/>
          </p:nvPr>
        </p:nvSpPr>
        <p:spPr>
          <a:xfrm>
            <a:off x="3767661" y="4120997"/>
            <a:ext cx="41604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subTitle" idx="6"/>
          </p:nvPr>
        </p:nvSpPr>
        <p:spPr>
          <a:xfrm>
            <a:off x="3767712" y="3527075"/>
            <a:ext cx="41604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16"/>
          <p:cNvGrpSpPr/>
          <p:nvPr/>
        </p:nvGrpSpPr>
        <p:grpSpPr>
          <a:xfrm>
            <a:off x="-41764" y="3997170"/>
            <a:ext cx="1106903" cy="1280478"/>
            <a:chOff x="-41764" y="3997170"/>
            <a:chExt cx="1106903" cy="1280478"/>
          </a:xfrm>
        </p:grpSpPr>
        <p:grpSp>
          <p:nvGrpSpPr>
            <p:cNvPr id="213" name="Google Shape;213;p16"/>
            <p:cNvGrpSpPr/>
            <p:nvPr/>
          </p:nvGrpSpPr>
          <p:grpSpPr>
            <a:xfrm rot="432616">
              <a:off x="250403" y="4520642"/>
              <a:ext cx="773155" cy="711299"/>
              <a:chOff x="4938096" y="3863649"/>
              <a:chExt cx="843088" cy="775636"/>
            </a:xfrm>
          </p:grpSpPr>
          <p:sp>
            <p:nvSpPr>
              <p:cNvPr id="214" name="Google Shape;214;p16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6" name="Google Shape;216;p16"/>
            <p:cNvGrpSpPr/>
            <p:nvPr/>
          </p:nvGrpSpPr>
          <p:grpSpPr>
            <a:xfrm rot="10800000" flipH="1">
              <a:off x="-41764" y="3997170"/>
              <a:ext cx="614114" cy="1262286"/>
              <a:chOff x="0" y="-35855"/>
              <a:chExt cx="475542" cy="977456"/>
            </a:xfrm>
          </p:grpSpPr>
          <p:sp>
            <p:nvSpPr>
              <p:cNvPr id="217" name="Google Shape;217;p16"/>
              <p:cNvSpPr/>
              <p:nvPr/>
            </p:nvSpPr>
            <p:spPr>
              <a:xfrm rot="10800000" flipH="1">
                <a:off x="0" y="-35855"/>
                <a:ext cx="475542" cy="977456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315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4" y="10026"/>
                      <a:pt x="448" y="20325"/>
                      <a:pt x="691" y="30351"/>
                    </a:cubicBezTo>
                    <a:lnTo>
                      <a:pt x="15345" y="31540"/>
                    </a:lnTo>
                    <a:cubicBezTo>
                      <a:pt x="14937" y="25479"/>
                      <a:pt x="13864" y="19405"/>
                      <a:pt x="11437" y="13834"/>
                    </a:cubicBezTo>
                    <a:cubicBezTo>
                      <a:pt x="11224" y="13344"/>
                      <a:pt x="10999" y="12857"/>
                      <a:pt x="10764" y="12375"/>
                    </a:cubicBezTo>
                    <a:cubicBezTo>
                      <a:pt x="10035" y="13304"/>
                      <a:pt x="9305" y="14234"/>
                      <a:pt x="8576" y="15163"/>
                    </a:cubicBezTo>
                    <a:cubicBezTo>
                      <a:pt x="8945" y="13552"/>
                      <a:pt x="9314" y="11941"/>
                      <a:pt x="9683" y="10335"/>
                    </a:cubicBezTo>
                    <a:cubicBezTo>
                      <a:pt x="8793" y="8776"/>
                      <a:pt x="7777" y="7291"/>
                      <a:pt x="6648" y="5910"/>
                    </a:cubicBezTo>
                    <a:cubicBezTo>
                      <a:pt x="6136" y="6987"/>
                      <a:pt x="5628" y="8064"/>
                      <a:pt x="5115" y="9141"/>
                    </a:cubicBezTo>
                    <a:cubicBezTo>
                      <a:pt x="5063" y="7430"/>
                      <a:pt x="5007" y="5719"/>
                      <a:pt x="4950" y="4008"/>
                    </a:cubicBezTo>
                    <a:cubicBezTo>
                      <a:pt x="3465" y="2480"/>
                      <a:pt x="1815" y="1125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 rot="10800000" flipH="1">
                <a:off x="100905" y="32224"/>
                <a:ext cx="165673" cy="5504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17763" extrusionOk="0">
                    <a:moveTo>
                      <a:pt x="87" y="1"/>
                    </a:moveTo>
                    <a:cubicBezTo>
                      <a:pt x="80" y="1"/>
                      <a:pt x="73" y="2"/>
                      <a:pt x="66" y="4"/>
                    </a:cubicBezTo>
                    <a:cubicBezTo>
                      <a:pt x="23" y="17"/>
                      <a:pt x="1" y="60"/>
                      <a:pt x="10" y="100"/>
                    </a:cubicBezTo>
                    <a:lnTo>
                      <a:pt x="5185" y="17706"/>
                    </a:lnTo>
                    <a:cubicBezTo>
                      <a:pt x="5194" y="17741"/>
                      <a:pt x="5224" y="17762"/>
                      <a:pt x="5259" y="17762"/>
                    </a:cubicBezTo>
                    <a:cubicBezTo>
                      <a:pt x="5268" y="17762"/>
                      <a:pt x="5276" y="17762"/>
                      <a:pt x="5281" y="17758"/>
                    </a:cubicBezTo>
                    <a:cubicBezTo>
                      <a:pt x="5324" y="17749"/>
                      <a:pt x="5346" y="17706"/>
                      <a:pt x="5333" y="17663"/>
                    </a:cubicBezTo>
                    <a:lnTo>
                      <a:pt x="162" y="56"/>
                    </a:lnTo>
                    <a:cubicBezTo>
                      <a:pt x="151" y="24"/>
                      <a:pt x="120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19" name="Google Shape;219;p16"/>
          <p:cNvSpPr/>
          <p:nvPr/>
        </p:nvSpPr>
        <p:spPr>
          <a:xfrm>
            <a:off x="-66950" y="-51776"/>
            <a:ext cx="1055580" cy="786905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16"/>
          <p:cNvSpPr/>
          <p:nvPr/>
        </p:nvSpPr>
        <p:spPr>
          <a:xfrm rot="10800000">
            <a:off x="793290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8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ubTitle" idx="1"/>
          </p:nvPr>
        </p:nvSpPr>
        <p:spPr>
          <a:xfrm>
            <a:off x="942713" y="1376574"/>
            <a:ext cx="33750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subTitle" idx="2"/>
          </p:nvPr>
        </p:nvSpPr>
        <p:spPr>
          <a:xfrm>
            <a:off x="942737" y="1733128"/>
            <a:ext cx="3375000" cy="10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3"/>
          </p:nvPr>
        </p:nvSpPr>
        <p:spPr>
          <a:xfrm>
            <a:off x="4826263" y="1376574"/>
            <a:ext cx="33750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subTitle" idx="4"/>
          </p:nvPr>
        </p:nvSpPr>
        <p:spPr>
          <a:xfrm>
            <a:off x="4826287" y="1733128"/>
            <a:ext cx="3375000" cy="10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ubTitle" idx="5"/>
          </p:nvPr>
        </p:nvSpPr>
        <p:spPr>
          <a:xfrm>
            <a:off x="942713" y="3070245"/>
            <a:ext cx="33750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subTitle" idx="6"/>
          </p:nvPr>
        </p:nvSpPr>
        <p:spPr>
          <a:xfrm>
            <a:off x="942737" y="3426800"/>
            <a:ext cx="3375000" cy="10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subTitle" idx="7"/>
          </p:nvPr>
        </p:nvSpPr>
        <p:spPr>
          <a:xfrm>
            <a:off x="4826263" y="3070245"/>
            <a:ext cx="33750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30" name="Google Shape;230;p17"/>
          <p:cNvSpPr txBox="1">
            <a:spLocks noGrp="1"/>
          </p:cNvSpPr>
          <p:nvPr>
            <p:ph type="subTitle" idx="8"/>
          </p:nvPr>
        </p:nvSpPr>
        <p:spPr>
          <a:xfrm>
            <a:off x="4826287" y="3426800"/>
            <a:ext cx="3375000" cy="10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7"/>
          <p:cNvSpPr/>
          <p:nvPr/>
        </p:nvSpPr>
        <p:spPr>
          <a:xfrm rot="10800000">
            <a:off x="793290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2" name="Google Shape;232;p17"/>
          <p:cNvGrpSpPr/>
          <p:nvPr/>
        </p:nvGrpSpPr>
        <p:grpSpPr>
          <a:xfrm flipH="1">
            <a:off x="8580026" y="-60915"/>
            <a:ext cx="614114" cy="1262286"/>
            <a:chOff x="0" y="-35855"/>
            <a:chExt cx="475542" cy="977456"/>
          </a:xfrm>
        </p:grpSpPr>
        <p:sp>
          <p:nvSpPr>
            <p:cNvPr id="233" name="Google Shape;233;p17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17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5" name="Google Shape;235;p17"/>
          <p:cNvGrpSpPr/>
          <p:nvPr/>
        </p:nvGrpSpPr>
        <p:grpSpPr>
          <a:xfrm rot="432708">
            <a:off x="-378" y="4639579"/>
            <a:ext cx="614498" cy="565335"/>
            <a:chOff x="4938096" y="3863649"/>
            <a:chExt cx="843088" cy="775636"/>
          </a:xfrm>
        </p:grpSpPr>
        <p:sp>
          <p:nvSpPr>
            <p:cNvPr id="236" name="Google Shape;236;p17"/>
            <p:cNvSpPr/>
            <p:nvPr/>
          </p:nvSpPr>
          <p:spPr>
            <a:xfrm>
              <a:off x="4938096" y="3863649"/>
              <a:ext cx="843088" cy="775636"/>
            </a:xfrm>
            <a:custGeom>
              <a:avLst/>
              <a:gdLst/>
              <a:ahLst/>
              <a:cxnLst/>
              <a:rect l="l" t="t" r="r" b="b"/>
              <a:pathLst>
                <a:path w="15849" h="14581" extrusionOk="0">
                  <a:moveTo>
                    <a:pt x="15315" y="0"/>
                  </a:moveTo>
                  <a:lnTo>
                    <a:pt x="15315" y="0"/>
                  </a:lnTo>
                  <a:cubicBezTo>
                    <a:pt x="13808" y="673"/>
                    <a:pt x="12353" y="1472"/>
                    <a:pt x="10973" y="2375"/>
                  </a:cubicBezTo>
                  <a:cubicBezTo>
                    <a:pt x="10730" y="3218"/>
                    <a:pt x="10482" y="4056"/>
                    <a:pt x="10239" y="4894"/>
                  </a:cubicBezTo>
                  <a:cubicBezTo>
                    <a:pt x="10117" y="4308"/>
                    <a:pt x="9996" y="3717"/>
                    <a:pt x="9874" y="3127"/>
                  </a:cubicBezTo>
                  <a:cubicBezTo>
                    <a:pt x="9101" y="3682"/>
                    <a:pt x="8350" y="4273"/>
                    <a:pt x="7629" y="4894"/>
                  </a:cubicBezTo>
                  <a:cubicBezTo>
                    <a:pt x="7512" y="6105"/>
                    <a:pt x="7399" y="7321"/>
                    <a:pt x="7282" y="8532"/>
                  </a:cubicBezTo>
                  <a:cubicBezTo>
                    <a:pt x="6922" y="7755"/>
                    <a:pt x="6561" y="6974"/>
                    <a:pt x="6201" y="6196"/>
                  </a:cubicBezTo>
                  <a:cubicBezTo>
                    <a:pt x="3696" y="8628"/>
                    <a:pt x="1581" y="11463"/>
                    <a:pt x="1" y="14581"/>
                  </a:cubicBezTo>
                  <a:lnTo>
                    <a:pt x="15254" y="14333"/>
                  </a:lnTo>
                  <a:cubicBezTo>
                    <a:pt x="15766" y="9587"/>
                    <a:pt x="15849" y="4746"/>
                    <a:pt x="15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5301418" y="4208033"/>
              <a:ext cx="308425" cy="388962"/>
            </a:xfrm>
            <a:custGeom>
              <a:avLst/>
              <a:gdLst/>
              <a:ahLst/>
              <a:cxnLst/>
              <a:rect l="l" t="t" r="r" b="b"/>
              <a:pathLst>
                <a:path w="5798" h="7312" extrusionOk="0">
                  <a:moveTo>
                    <a:pt x="5709" y="1"/>
                  </a:moveTo>
                  <a:cubicBezTo>
                    <a:pt x="5686" y="1"/>
                    <a:pt x="5664" y="11"/>
                    <a:pt x="5649" y="31"/>
                  </a:cubicBezTo>
                  <a:lnTo>
                    <a:pt x="27" y="7190"/>
                  </a:lnTo>
                  <a:cubicBezTo>
                    <a:pt x="1" y="7221"/>
                    <a:pt x="5" y="7273"/>
                    <a:pt x="40" y="7299"/>
                  </a:cubicBezTo>
                  <a:cubicBezTo>
                    <a:pt x="53" y="7308"/>
                    <a:pt x="70" y="7312"/>
                    <a:pt x="87" y="7312"/>
                  </a:cubicBezTo>
                  <a:cubicBezTo>
                    <a:pt x="109" y="7312"/>
                    <a:pt x="131" y="7303"/>
                    <a:pt x="148" y="7286"/>
                  </a:cubicBezTo>
                  <a:lnTo>
                    <a:pt x="5771" y="126"/>
                  </a:lnTo>
                  <a:cubicBezTo>
                    <a:pt x="5797" y="91"/>
                    <a:pt x="5793" y="44"/>
                    <a:pt x="5758" y="18"/>
                  </a:cubicBezTo>
                  <a:cubicBezTo>
                    <a:pt x="5743" y="6"/>
                    <a:pt x="5726" y="1"/>
                    <a:pt x="5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8" name="Google Shape;238;p17"/>
          <p:cNvSpPr/>
          <p:nvPr/>
        </p:nvSpPr>
        <p:spPr>
          <a:xfrm flipH="1">
            <a:off x="-77790" y="-101270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bg>
      <p:bgPr>
        <a:solidFill>
          <a:schemeClr val="dk2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1"/>
          </p:nvPr>
        </p:nvSpPr>
        <p:spPr>
          <a:xfrm>
            <a:off x="1016775" y="1206436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2"/>
          </p:nvPr>
        </p:nvSpPr>
        <p:spPr>
          <a:xfrm>
            <a:off x="1016800" y="1554637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3"/>
          </p:nvPr>
        </p:nvSpPr>
        <p:spPr>
          <a:xfrm>
            <a:off x="1016775" y="2370125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ubTitle" idx="4"/>
          </p:nvPr>
        </p:nvSpPr>
        <p:spPr>
          <a:xfrm>
            <a:off x="1016800" y="2718326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subTitle" idx="5"/>
          </p:nvPr>
        </p:nvSpPr>
        <p:spPr>
          <a:xfrm>
            <a:off x="1016775" y="3533814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subTitle" idx="6"/>
          </p:nvPr>
        </p:nvSpPr>
        <p:spPr>
          <a:xfrm>
            <a:off x="1016800" y="3882015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7"/>
          </p:nvPr>
        </p:nvSpPr>
        <p:spPr>
          <a:xfrm>
            <a:off x="4902500" y="1206436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ubTitle" idx="8"/>
          </p:nvPr>
        </p:nvSpPr>
        <p:spPr>
          <a:xfrm>
            <a:off x="4902525" y="1554637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9"/>
          </p:nvPr>
        </p:nvSpPr>
        <p:spPr>
          <a:xfrm>
            <a:off x="4902500" y="2370125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ubTitle" idx="13"/>
          </p:nvPr>
        </p:nvSpPr>
        <p:spPr>
          <a:xfrm>
            <a:off x="4902525" y="2718326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subTitle" idx="14"/>
          </p:nvPr>
        </p:nvSpPr>
        <p:spPr>
          <a:xfrm>
            <a:off x="4902500" y="3533814"/>
            <a:ext cx="32247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15"/>
          </p:nvPr>
        </p:nvSpPr>
        <p:spPr>
          <a:xfrm>
            <a:off x="4902525" y="3882015"/>
            <a:ext cx="32247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18"/>
          <p:cNvGrpSpPr/>
          <p:nvPr/>
        </p:nvGrpSpPr>
        <p:grpSpPr>
          <a:xfrm>
            <a:off x="-41764" y="-60915"/>
            <a:ext cx="614114" cy="1262286"/>
            <a:chOff x="0" y="-35855"/>
            <a:chExt cx="475542" cy="977456"/>
          </a:xfrm>
        </p:grpSpPr>
        <p:sp>
          <p:nvSpPr>
            <p:cNvPr id="254" name="Google Shape;254;p18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18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6" name="Google Shape;256;p18"/>
          <p:cNvGrpSpPr/>
          <p:nvPr/>
        </p:nvGrpSpPr>
        <p:grpSpPr>
          <a:xfrm>
            <a:off x="8121661" y="3997170"/>
            <a:ext cx="1047414" cy="1280478"/>
            <a:chOff x="8121661" y="3997170"/>
            <a:chExt cx="1047414" cy="1280478"/>
          </a:xfrm>
        </p:grpSpPr>
        <p:grpSp>
          <p:nvGrpSpPr>
            <p:cNvPr id="257" name="Google Shape;257;p18"/>
            <p:cNvGrpSpPr/>
            <p:nvPr/>
          </p:nvGrpSpPr>
          <p:grpSpPr>
            <a:xfrm rot="-432616" flipH="1">
              <a:off x="8163242" y="4520642"/>
              <a:ext cx="773155" cy="711299"/>
              <a:chOff x="4938096" y="3863649"/>
              <a:chExt cx="843088" cy="775636"/>
            </a:xfrm>
          </p:grpSpPr>
          <p:sp>
            <p:nvSpPr>
              <p:cNvPr id="258" name="Google Shape;258;p18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60" name="Google Shape;260;p18"/>
            <p:cNvGrpSpPr/>
            <p:nvPr/>
          </p:nvGrpSpPr>
          <p:grpSpPr>
            <a:xfrm rot="10800000">
              <a:off x="8554961" y="3997170"/>
              <a:ext cx="614114" cy="1262286"/>
              <a:chOff x="0" y="-35855"/>
              <a:chExt cx="475542" cy="977456"/>
            </a:xfrm>
          </p:grpSpPr>
          <p:sp>
            <p:nvSpPr>
              <p:cNvPr id="261" name="Google Shape;261;p18"/>
              <p:cNvSpPr/>
              <p:nvPr/>
            </p:nvSpPr>
            <p:spPr>
              <a:xfrm rot="10800000" flipH="1">
                <a:off x="0" y="-35855"/>
                <a:ext cx="475542" cy="977456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315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4" y="10026"/>
                      <a:pt x="448" y="20325"/>
                      <a:pt x="691" y="30351"/>
                    </a:cubicBezTo>
                    <a:lnTo>
                      <a:pt x="15345" y="31540"/>
                    </a:lnTo>
                    <a:cubicBezTo>
                      <a:pt x="14937" y="25479"/>
                      <a:pt x="13864" y="19405"/>
                      <a:pt x="11437" y="13834"/>
                    </a:cubicBezTo>
                    <a:cubicBezTo>
                      <a:pt x="11224" y="13344"/>
                      <a:pt x="10999" y="12857"/>
                      <a:pt x="10764" y="12375"/>
                    </a:cubicBezTo>
                    <a:cubicBezTo>
                      <a:pt x="10035" y="13304"/>
                      <a:pt x="9305" y="14234"/>
                      <a:pt x="8576" y="15163"/>
                    </a:cubicBezTo>
                    <a:cubicBezTo>
                      <a:pt x="8945" y="13552"/>
                      <a:pt x="9314" y="11941"/>
                      <a:pt x="9683" y="10335"/>
                    </a:cubicBezTo>
                    <a:cubicBezTo>
                      <a:pt x="8793" y="8776"/>
                      <a:pt x="7777" y="7291"/>
                      <a:pt x="6648" y="5910"/>
                    </a:cubicBezTo>
                    <a:cubicBezTo>
                      <a:pt x="6136" y="6987"/>
                      <a:pt x="5628" y="8064"/>
                      <a:pt x="5115" y="9141"/>
                    </a:cubicBezTo>
                    <a:cubicBezTo>
                      <a:pt x="5063" y="7430"/>
                      <a:pt x="5007" y="5719"/>
                      <a:pt x="4950" y="4008"/>
                    </a:cubicBezTo>
                    <a:cubicBezTo>
                      <a:pt x="3465" y="2480"/>
                      <a:pt x="1815" y="1125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rot="10800000" flipH="1">
                <a:off x="100905" y="32224"/>
                <a:ext cx="165673" cy="5504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17763" extrusionOk="0">
                    <a:moveTo>
                      <a:pt x="87" y="1"/>
                    </a:moveTo>
                    <a:cubicBezTo>
                      <a:pt x="80" y="1"/>
                      <a:pt x="73" y="2"/>
                      <a:pt x="66" y="4"/>
                    </a:cubicBezTo>
                    <a:cubicBezTo>
                      <a:pt x="23" y="17"/>
                      <a:pt x="1" y="60"/>
                      <a:pt x="10" y="100"/>
                    </a:cubicBezTo>
                    <a:lnTo>
                      <a:pt x="5185" y="17706"/>
                    </a:lnTo>
                    <a:cubicBezTo>
                      <a:pt x="5194" y="17741"/>
                      <a:pt x="5224" y="17762"/>
                      <a:pt x="5259" y="17762"/>
                    </a:cubicBezTo>
                    <a:cubicBezTo>
                      <a:pt x="5268" y="17762"/>
                      <a:pt x="5276" y="17762"/>
                      <a:pt x="5281" y="17758"/>
                    </a:cubicBezTo>
                    <a:cubicBezTo>
                      <a:pt x="5324" y="17749"/>
                      <a:pt x="5346" y="17706"/>
                      <a:pt x="5333" y="17663"/>
                    </a:cubicBezTo>
                    <a:lnTo>
                      <a:pt x="162" y="56"/>
                    </a:lnTo>
                    <a:cubicBezTo>
                      <a:pt x="151" y="24"/>
                      <a:pt x="120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3" name="Google Shape;263;p18"/>
          <p:cNvSpPr/>
          <p:nvPr/>
        </p:nvSpPr>
        <p:spPr>
          <a:xfrm>
            <a:off x="7651298" y="-16701"/>
            <a:ext cx="1492709" cy="638014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18"/>
          <p:cNvSpPr/>
          <p:nvPr/>
        </p:nvSpPr>
        <p:spPr>
          <a:xfrm rot="10800000">
            <a:off x="-106996" y="4543687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1">
    <p:bg>
      <p:bgPr>
        <a:solidFill>
          <a:schemeClr val="dk2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713100" y="1226899"/>
            <a:ext cx="7717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7467050" y="-16711"/>
            <a:ext cx="1676943" cy="71675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2" name="Google Shape;302;p21"/>
          <p:cNvGrpSpPr/>
          <p:nvPr/>
        </p:nvGrpSpPr>
        <p:grpSpPr>
          <a:xfrm>
            <a:off x="-37605" y="-60915"/>
            <a:ext cx="614114" cy="1262286"/>
            <a:chOff x="0" y="-35855"/>
            <a:chExt cx="475542" cy="977456"/>
          </a:xfrm>
        </p:grpSpPr>
        <p:sp>
          <p:nvSpPr>
            <p:cNvPr id="303" name="Google Shape;303;p21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1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5" name="Google Shape;305;p21"/>
          <p:cNvGrpSpPr/>
          <p:nvPr/>
        </p:nvGrpSpPr>
        <p:grpSpPr>
          <a:xfrm>
            <a:off x="8088917" y="3997170"/>
            <a:ext cx="1106903" cy="1280478"/>
            <a:chOff x="8088917" y="3997170"/>
            <a:chExt cx="1106903" cy="1280478"/>
          </a:xfrm>
        </p:grpSpPr>
        <p:grpSp>
          <p:nvGrpSpPr>
            <p:cNvPr id="306" name="Google Shape;306;p21"/>
            <p:cNvGrpSpPr/>
            <p:nvPr/>
          </p:nvGrpSpPr>
          <p:grpSpPr>
            <a:xfrm rot="-432616" flipH="1">
              <a:off x="8130498" y="4520642"/>
              <a:ext cx="773155" cy="711299"/>
              <a:chOff x="4938096" y="3863649"/>
              <a:chExt cx="843088" cy="775636"/>
            </a:xfrm>
          </p:grpSpPr>
          <p:sp>
            <p:nvSpPr>
              <p:cNvPr id="307" name="Google Shape;307;p21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09" name="Google Shape;309;p21"/>
            <p:cNvGrpSpPr/>
            <p:nvPr/>
          </p:nvGrpSpPr>
          <p:grpSpPr>
            <a:xfrm rot="10800000">
              <a:off x="8581706" y="3997170"/>
              <a:ext cx="614114" cy="1262286"/>
              <a:chOff x="0" y="-35855"/>
              <a:chExt cx="475542" cy="977456"/>
            </a:xfrm>
          </p:grpSpPr>
          <p:sp>
            <p:nvSpPr>
              <p:cNvPr id="310" name="Google Shape;310;p21"/>
              <p:cNvSpPr/>
              <p:nvPr/>
            </p:nvSpPr>
            <p:spPr>
              <a:xfrm rot="10800000" flipH="1">
                <a:off x="0" y="-35855"/>
                <a:ext cx="475542" cy="977456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315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4" y="10026"/>
                      <a:pt x="448" y="20325"/>
                      <a:pt x="691" y="30351"/>
                    </a:cubicBezTo>
                    <a:lnTo>
                      <a:pt x="15345" y="31540"/>
                    </a:lnTo>
                    <a:cubicBezTo>
                      <a:pt x="14937" y="25479"/>
                      <a:pt x="13864" y="19405"/>
                      <a:pt x="11437" y="13834"/>
                    </a:cubicBezTo>
                    <a:cubicBezTo>
                      <a:pt x="11224" y="13344"/>
                      <a:pt x="10999" y="12857"/>
                      <a:pt x="10764" y="12375"/>
                    </a:cubicBezTo>
                    <a:cubicBezTo>
                      <a:pt x="10035" y="13304"/>
                      <a:pt x="9305" y="14234"/>
                      <a:pt x="8576" y="15163"/>
                    </a:cubicBezTo>
                    <a:cubicBezTo>
                      <a:pt x="8945" y="13552"/>
                      <a:pt x="9314" y="11941"/>
                      <a:pt x="9683" y="10335"/>
                    </a:cubicBezTo>
                    <a:cubicBezTo>
                      <a:pt x="8793" y="8776"/>
                      <a:pt x="7777" y="7291"/>
                      <a:pt x="6648" y="5910"/>
                    </a:cubicBezTo>
                    <a:cubicBezTo>
                      <a:pt x="6136" y="6987"/>
                      <a:pt x="5628" y="8064"/>
                      <a:pt x="5115" y="9141"/>
                    </a:cubicBezTo>
                    <a:cubicBezTo>
                      <a:pt x="5063" y="7430"/>
                      <a:pt x="5007" y="5719"/>
                      <a:pt x="4950" y="4008"/>
                    </a:cubicBezTo>
                    <a:cubicBezTo>
                      <a:pt x="3465" y="2480"/>
                      <a:pt x="1815" y="1125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 rot="10800000" flipH="1">
                <a:off x="100905" y="32224"/>
                <a:ext cx="165673" cy="5504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17763" extrusionOk="0">
                    <a:moveTo>
                      <a:pt x="87" y="1"/>
                    </a:moveTo>
                    <a:cubicBezTo>
                      <a:pt x="80" y="1"/>
                      <a:pt x="73" y="2"/>
                      <a:pt x="66" y="4"/>
                    </a:cubicBezTo>
                    <a:cubicBezTo>
                      <a:pt x="23" y="17"/>
                      <a:pt x="1" y="60"/>
                      <a:pt x="10" y="100"/>
                    </a:cubicBezTo>
                    <a:lnTo>
                      <a:pt x="5185" y="17706"/>
                    </a:lnTo>
                    <a:cubicBezTo>
                      <a:pt x="5194" y="17741"/>
                      <a:pt x="5224" y="17762"/>
                      <a:pt x="5259" y="17762"/>
                    </a:cubicBezTo>
                    <a:cubicBezTo>
                      <a:pt x="5268" y="17762"/>
                      <a:pt x="5276" y="17762"/>
                      <a:pt x="5281" y="17758"/>
                    </a:cubicBezTo>
                    <a:cubicBezTo>
                      <a:pt x="5324" y="17749"/>
                      <a:pt x="5346" y="17706"/>
                      <a:pt x="5333" y="17663"/>
                    </a:cubicBezTo>
                    <a:lnTo>
                      <a:pt x="162" y="56"/>
                    </a:lnTo>
                    <a:cubicBezTo>
                      <a:pt x="151" y="24"/>
                      <a:pt x="120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12" name="Google Shape;312;p21"/>
          <p:cNvSpPr/>
          <p:nvPr/>
        </p:nvSpPr>
        <p:spPr>
          <a:xfrm>
            <a:off x="-185830" y="4160927"/>
            <a:ext cx="1790616" cy="1076702"/>
          </a:xfrm>
          <a:custGeom>
            <a:avLst/>
            <a:gdLst/>
            <a:ahLst/>
            <a:cxnLst/>
            <a:rect l="l" t="t" r="r" b="b"/>
            <a:pathLst>
              <a:path w="15150" h="11984" extrusionOk="0">
                <a:moveTo>
                  <a:pt x="873" y="0"/>
                </a:moveTo>
                <a:cubicBezTo>
                  <a:pt x="652" y="3990"/>
                  <a:pt x="222" y="7994"/>
                  <a:pt x="1" y="11984"/>
                </a:cubicBezTo>
                <a:lnTo>
                  <a:pt x="13252" y="11832"/>
                </a:lnTo>
                <a:cubicBezTo>
                  <a:pt x="14568" y="11202"/>
                  <a:pt x="15150" y="9496"/>
                  <a:pt x="14746" y="8094"/>
                </a:cubicBezTo>
                <a:cubicBezTo>
                  <a:pt x="14342" y="6695"/>
                  <a:pt x="13122" y="5627"/>
                  <a:pt x="11754" y="5124"/>
                </a:cubicBezTo>
                <a:cubicBezTo>
                  <a:pt x="10869" y="4795"/>
                  <a:pt x="9927" y="4673"/>
                  <a:pt x="8980" y="4673"/>
                </a:cubicBezTo>
                <a:cubicBezTo>
                  <a:pt x="8463" y="4673"/>
                  <a:pt x="7945" y="4709"/>
                  <a:pt x="7434" y="4768"/>
                </a:cubicBezTo>
                <a:cubicBezTo>
                  <a:pt x="7118" y="4803"/>
                  <a:pt x="6796" y="4845"/>
                  <a:pt x="6480" y="4845"/>
                </a:cubicBezTo>
                <a:cubicBezTo>
                  <a:pt x="6209" y="4845"/>
                  <a:pt x="5943" y="4814"/>
                  <a:pt x="5688" y="4720"/>
                </a:cubicBezTo>
                <a:cubicBezTo>
                  <a:pt x="5137" y="4520"/>
                  <a:pt x="4681" y="3904"/>
                  <a:pt x="4890" y="3352"/>
                </a:cubicBezTo>
                <a:cubicBezTo>
                  <a:pt x="5098" y="2792"/>
                  <a:pt x="5797" y="2631"/>
                  <a:pt x="6388" y="2527"/>
                </a:cubicBezTo>
                <a:cubicBezTo>
                  <a:pt x="6974" y="2419"/>
                  <a:pt x="7677" y="2167"/>
                  <a:pt x="7768" y="1572"/>
                </a:cubicBezTo>
                <a:cubicBezTo>
                  <a:pt x="7833" y="1160"/>
                  <a:pt x="7534" y="756"/>
                  <a:pt x="7160" y="565"/>
                </a:cubicBezTo>
                <a:cubicBezTo>
                  <a:pt x="6791" y="369"/>
                  <a:pt x="6357" y="343"/>
                  <a:pt x="5940" y="317"/>
                </a:cubicBezTo>
                <a:cubicBezTo>
                  <a:pt x="4251" y="209"/>
                  <a:pt x="2562" y="104"/>
                  <a:pt x="8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2">
    <p:bg>
      <p:bgPr>
        <a:solidFill>
          <a:schemeClr val="dk2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3"/>
          <p:cNvSpPr/>
          <p:nvPr/>
        </p:nvSpPr>
        <p:spPr>
          <a:xfrm flipH="1">
            <a:off x="7941252" y="-48259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2" name="Google Shape;332;p23"/>
          <p:cNvGrpSpPr/>
          <p:nvPr/>
        </p:nvGrpSpPr>
        <p:grpSpPr>
          <a:xfrm rot="10800000">
            <a:off x="8556660" y="3937403"/>
            <a:ext cx="614114" cy="1262286"/>
            <a:chOff x="-78387" y="-42316"/>
            <a:chExt cx="475542" cy="977456"/>
          </a:xfrm>
        </p:grpSpPr>
        <p:sp>
          <p:nvSpPr>
            <p:cNvPr id="333" name="Google Shape;333;p23"/>
            <p:cNvSpPr/>
            <p:nvPr/>
          </p:nvSpPr>
          <p:spPr>
            <a:xfrm rot="10800000" flipH="1">
              <a:off x="-78387" y="-42316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3"/>
            <p:cNvSpPr/>
            <p:nvPr/>
          </p:nvSpPr>
          <p:spPr>
            <a:xfrm rot="10800000" flipH="1">
              <a:off x="28978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5" name="Google Shape;335;p23"/>
          <p:cNvSpPr/>
          <p:nvPr/>
        </p:nvSpPr>
        <p:spPr>
          <a:xfrm flipH="1">
            <a:off x="-77790" y="-101270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6" name="Google Shape;336;p23"/>
          <p:cNvGrpSpPr/>
          <p:nvPr/>
        </p:nvGrpSpPr>
        <p:grpSpPr>
          <a:xfrm>
            <a:off x="-307548" y="4233598"/>
            <a:ext cx="1021840" cy="1007651"/>
            <a:chOff x="-307548" y="4233598"/>
            <a:chExt cx="1021840" cy="1007651"/>
          </a:xfrm>
        </p:grpSpPr>
        <p:grpSp>
          <p:nvGrpSpPr>
            <p:cNvPr id="337" name="Google Shape;337;p23"/>
            <p:cNvGrpSpPr/>
            <p:nvPr/>
          </p:nvGrpSpPr>
          <p:grpSpPr>
            <a:xfrm rot="432708">
              <a:off x="-378" y="4639579"/>
              <a:ext cx="614498" cy="565335"/>
              <a:chOff x="4938096" y="3863649"/>
              <a:chExt cx="843088" cy="775636"/>
            </a:xfrm>
          </p:grpSpPr>
          <p:sp>
            <p:nvSpPr>
              <p:cNvPr id="338" name="Google Shape;338;p23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0" name="Google Shape;340;p23"/>
            <p:cNvGrpSpPr/>
            <p:nvPr/>
          </p:nvGrpSpPr>
          <p:grpSpPr>
            <a:xfrm rot="3358976" flipH="1">
              <a:off x="-106605" y="4311137"/>
              <a:ext cx="619953" cy="814377"/>
              <a:chOff x="4643875" y="3529000"/>
              <a:chExt cx="850482" cy="1117201"/>
            </a:xfrm>
          </p:grpSpPr>
          <p:sp>
            <p:nvSpPr>
              <p:cNvPr id="341" name="Google Shape;341;p23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3">
    <p:bg>
      <p:bgPr>
        <a:solidFill>
          <a:schemeClr val="dk2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5072700" y="912453"/>
            <a:ext cx="33513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subTitle" idx="1"/>
          </p:nvPr>
        </p:nvSpPr>
        <p:spPr>
          <a:xfrm>
            <a:off x="5079600" y="1632869"/>
            <a:ext cx="3351300" cy="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4"/>
          <p:cNvSpPr/>
          <p:nvPr/>
        </p:nvSpPr>
        <p:spPr>
          <a:xfrm flipH="1">
            <a:off x="-41786" y="-16711"/>
            <a:ext cx="1676943" cy="71675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7" name="Google Shape;347;p24"/>
          <p:cNvGrpSpPr/>
          <p:nvPr/>
        </p:nvGrpSpPr>
        <p:grpSpPr>
          <a:xfrm flipH="1">
            <a:off x="8554961" y="-60915"/>
            <a:ext cx="614114" cy="1262286"/>
            <a:chOff x="0" y="-35855"/>
            <a:chExt cx="475542" cy="977456"/>
          </a:xfrm>
        </p:grpSpPr>
        <p:sp>
          <p:nvSpPr>
            <p:cNvPr id="348" name="Google Shape;348;p24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4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0" name="Google Shape;350;p24"/>
          <p:cNvSpPr/>
          <p:nvPr/>
        </p:nvSpPr>
        <p:spPr>
          <a:xfrm rot="10800000">
            <a:off x="793290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24"/>
          <p:cNvSpPr txBox="1"/>
          <p:nvPr/>
        </p:nvSpPr>
        <p:spPr>
          <a:xfrm>
            <a:off x="5079600" y="3397073"/>
            <a:ext cx="3351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including icons by </a:t>
            </a:r>
            <a:r>
              <a:rPr lang="en" sz="1000" b="1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/>
          <p:nvPr/>
        </p:nvSpPr>
        <p:spPr>
          <a:xfrm rot="10800000">
            <a:off x="793290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4" name="Google Shape;354;p25"/>
          <p:cNvGrpSpPr/>
          <p:nvPr/>
        </p:nvGrpSpPr>
        <p:grpSpPr>
          <a:xfrm flipH="1">
            <a:off x="8580026" y="-60915"/>
            <a:ext cx="614114" cy="1262286"/>
            <a:chOff x="0" y="-35855"/>
            <a:chExt cx="475542" cy="977456"/>
          </a:xfrm>
        </p:grpSpPr>
        <p:sp>
          <p:nvSpPr>
            <p:cNvPr id="355" name="Google Shape;355;p25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5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7" name="Google Shape;357;p25"/>
          <p:cNvSpPr/>
          <p:nvPr/>
        </p:nvSpPr>
        <p:spPr>
          <a:xfrm flipH="1">
            <a:off x="-77790" y="-101270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8" name="Google Shape;358;p25"/>
          <p:cNvGrpSpPr/>
          <p:nvPr/>
        </p:nvGrpSpPr>
        <p:grpSpPr>
          <a:xfrm rot="10800000" flipH="1">
            <a:off x="-39135" y="3980460"/>
            <a:ext cx="614114" cy="1262286"/>
            <a:chOff x="0" y="-35855"/>
            <a:chExt cx="475542" cy="977456"/>
          </a:xfrm>
        </p:grpSpPr>
        <p:sp>
          <p:nvSpPr>
            <p:cNvPr id="359" name="Google Shape;359;p25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5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4">
    <p:bg>
      <p:bgPr>
        <a:solidFill>
          <a:schemeClr val="dk2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/>
          <p:nvPr/>
        </p:nvSpPr>
        <p:spPr>
          <a:xfrm rot="10800000" flipH="1">
            <a:off x="-6928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3" name="Google Shape;363;p26"/>
          <p:cNvGrpSpPr/>
          <p:nvPr/>
        </p:nvGrpSpPr>
        <p:grpSpPr>
          <a:xfrm>
            <a:off x="-36798" y="-60915"/>
            <a:ext cx="614114" cy="1262286"/>
            <a:chOff x="0" y="-35855"/>
            <a:chExt cx="475542" cy="977456"/>
          </a:xfrm>
        </p:grpSpPr>
        <p:sp>
          <p:nvSpPr>
            <p:cNvPr id="364" name="Google Shape;364;p26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6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6" name="Google Shape;366;p26"/>
          <p:cNvGrpSpPr/>
          <p:nvPr/>
        </p:nvGrpSpPr>
        <p:grpSpPr>
          <a:xfrm rot="446040" flipH="1">
            <a:off x="8381899" y="4343006"/>
            <a:ext cx="961785" cy="884904"/>
            <a:chOff x="4938096" y="3863649"/>
            <a:chExt cx="843088" cy="775636"/>
          </a:xfrm>
        </p:grpSpPr>
        <p:sp>
          <p:nvSpPr>
            <p:cNvPr id="367" name="Google Shape;367;p26"/>
            <p:cNvSpPr/>
            <p:nvPr/>
          </p:nvSpPr>
          <p:spPr>
            <a:xfrm>
              <a:off x="4938096" y="3863649"/>
              <a:ext cx="843088" cy="775636"/>
            </a:xfrm>
            <a:custGeom>
              <a:avLst/>
              <a:gdLst/>
              <a:ahLst/>
              <a:cxnLst/>
              <a:rect l="l" t="t" r="r" b="b"/>
              <a:pathLst>
                <a:path w="15849" h="14581" extrusionOk="0">
                  <a:moveTo>
                    <a:pt x="15315" y="0"/>
                  </a:moveTo>
                  <a:lnTo>
                    <a:pt x="15315" y="0"/>
                  </a:lnTo>
                  <a:cubicBezTo>
                    <a:pt x="13808" y="673"/>
                    <a:pt x="12353" y="1472"/>
                    <a:pt x="10973" y="2375"/>
                  </a:cubicBezTo>
                  <a:cubicBezTo>
                    <a:pt x="10730" y="3218"/>
                    <a:pt x="10482" y="4056"/>
                    <a:pt x="10239" y="4894"/>
                  </a:cubicBezTo>
                  <a:cubicBezTo>
                    <a:pt x="10117" y="4308"/>
                    <a:pt x="9996" y="3717"/>
                    <a:pt x="9874" y="3127"/>
                  </a:cubicBezTo>
                  <a:cubicBezTo>
                    <a:pt x="9101" y="3682"/>
                    <a:pt x="8350" y="4273"/>
                    <a:pt x="7629" y="4894"/>
                  </a:cubicBezTo>
                  <a:cubicBezTo>
                    <a:pt x="7512" y="6105"/>
                    <a:pt x="7399" y="7321"/>
                    <a:pt x="7282" y="8532"/>
                  </a:cubicBezTo>
                  <a:cubicBezTo>
                    <a:pt x="6922" y="7755"/>
                    <a:pt x="6561" y="6974"/>
                    <a:pt x="6201" y="6196"/>
                  </a:cubicBezTo>
                  <a:cubicBezTo>
                    <a:pt x="3696" y="8628"/>
                    <a:pt x="1581" y="11463"/>
                    <a:pt x="1" y="14581"/>
                  </a:cubicBezTo>
                  <a:lnTo>
                    <a:pt x="15254" y="14333"/>
                  </a:lnTo>
                  <a:cubicBezTo>
                    <a:pt x="15766" y="9587"/>
                    <a:pt x="15849" y="4746"/>
                    <a:pt x="15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5301418" y="4208033"/>
              <a:ext cx="308425" cy="388962"/>
            </a:xfrm>
            <a:custGeom>
              <a:avLst/>
              <a:gdLst/>
              <a:ahLst/>
              <a:cxnLst/>
              <a:rect l="l" t="t" r="r" b="b"/>
              <a:pathLst>
                <a:path w="5798" h="7312" extrusionOk="0">
                  <a:moveTo>
                    <a:pt x="5709" y="1"/>
                  </a:moveTo>
                  <a:cubicBezTo>
                    <a:pt x="5686" y="1"/>
                    <a:pt x="5664" y="11"/>
                    <a:pt x="5649" y="31"/>
                  </a:cubicBezTo>
                  <a:lnTo>
                    <a:pt x="27" y="7190"/>
                  </a:lnTo>
                  <a:cubicBezTo>
                    <a:pt x="1" y="7221"/>
                    <a:pt x="5" y="7273"/>
                    <a:pt x="40" y="7299"/>
                  </a:cubicBezTo>
                  <a:cubicBezTo>
                    <a:pt x="53" y="7308"/>
                    <a:pt x="70" y="7312"/>
                    <a:pt x="87" y="7312"/>
                  </a:cubicBezTo>
                  <a:cubicBezTo>
                    <a:pt x="109" y="7312"/>
                    <a:pt x="131" y="7303"/>
                    <a:pt x="148" y="7286"/>
                  </a:cubicBezTo>
                  <a:lnTo>
                    <a:pt x="5771" y="126"/>
                  </a:lnTo>
                  <a:cubicBezTo>
                    <a:pt x="5797" y="91"/>
                    <a:pt x="5793" y="44"/>
                    <a:pt x="5758" y="18"/>
                  </a:cubicBezTo>
                  <a:cubicBezTo>
                    <a:pt x="5743" y="6"/>
                    <a:pt x="5726" y="1"/>
                    <a:pt x="5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9" name="Google Shape;369;p26"/>
          <p:cNvSpPr/>
          <p:nvPr/>
        </p:nvSpPr>
        <p:spPr>
          <a:xfrm flipH="1">
            <a:off x="7972793" y="-120634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72000" y="2092702"/>
            <a:ext cx="3865200" cy="16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6981350" y="1164074"/>
            <a:ext cx="1455900" cy="8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flipH="1">
            <a:off x="-41786" y="-16711"/>
            <a:ext cx="1676943" cy="71675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Google Shape;20;p3"/>
          <p:cNvGrpSpPr/>
          <p:nvPr/>
        </p:nvGrpSpPr>
        <p:grpSpPr>
          <a:xfrm flipH="1">
            <a:off x="8554961" y="-60915"/>
            <a:ext cx="614114" cy="1262286"/>
            <a:chOff x="0" y="-35855"/>
            <a:chExt cx="475542" cy="977456"/>
          </a:xfrm>
        </p:grpSpPr>
        <p:sp>
          <p:nvSpPr>
            <p:cNvPr id="21" name="Google Shape;21;p3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3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" name="Google Shape;23;p3"/>
          <p:cNvSpPr/>
          <p:nvPr/>
        </p:nvSpPr>
        <p:spPr>
          <a:xfrm flipH="1">
            <a:off x="7497422" y="4160927"/>
            <a:ext cx="1790616" cy="1076702"/>
          </a:xfrm>
          <a:custGeom>
            <a:avLst/>
            <a:gdLst/>
            <a:ahLst/>
            <a:cxnLst/>
            <a:rect l="l" t="t" r="r" b="b"/>
            <a:pathLst>
              <a:path w="15150" h="11984" extrusionOk="0">
                <a:moveTo>
                  <a:pt x="873" y="0"/>
                </a:moveTo>
                <a:cubicBezTo>
                  <a:pt x="652" y="3990"/>
                  <a:pt x="222" y="7994"/>
                  <a:pt x="1" y="11984"/>
                </a:cubicBezTo>
                <a:lnTo>
                  <a:pt x="13252" y="11832"/>
                </a:lnTo>
                <a:cubicBezTo>
                  <a:pt x="14568" y="11202"/>
                  <a:pt x="15150" y="9496"/>
                  <a:pt x="14746" y="8094"/>
                </a:cubicBezTo>
                <a:cubicBezTo>
                  <a:pt x="14342" y="6695"/>
                  <a:pt x="13122" y="5627"/>
                  <a:pt x="11754" y="5124"/>
                </a:cubicBezTo>
                <a:cubicBezTo>
                  <a:pt x="10869" y="4795"/>
                  <a:pt x="9927" y="4673"/>
                  <a:pt x="8980" y="4673"/>
                </a:cubicBezTo>
                <a:cubicBezTo>
                  <a:pt x="8463" y="4673"/>
                  <a:pt x="7945" y="4709"/>
                  <a:pt x="7434" y="4768"/>
                </a:cubicBezTo>
                <a:cubicBezTo>
                  <a:pt x="7118" y="4803"/>
                  <a:pt x="6796" y="4845"/>
                  <a:pt x="6480" y="4845"/>
                </a:cubicBezTo>
                <a:cubicBezTo>
                  <a:pt x="6209" y="4845"/>
                  <a:pt x="5943" y="4814"/>
                  <a:pt x="5688" y="4720"/>
                </a:cubicBezTo>
                <a:cubicBezTo>
                  <a:pt x="5137" y="4520"/>
                  <a:pt x="4681" y="3904"/>
                  <a:pt x="4890" y="3352"/>
                </a:cubicBezTo>
                <a:cubicBezTo>
                  <a:pt x="5098" y="2792"/>
                  <a:pt x="5797" y="2631"/>
                  <a:pt x="6388" y="2527"/>
                </a:cubicBezTo>
                <a:cubicBezTo>
                  <a:pt x="6974" y="2419"/>
                  <a:pt x="7677" y="2167"/>
                  <a:pt x="7768" y="1572"/>
                </a:cubicBezTo>
                <a:cubicBezTo>
                  <a:pt x="7833" y="1160"/>
                  <a:pt x="7534" y="756"/>
                  <a:pt x="7160" y="565"/>
                </a:cubicBezTo>
                <a:cubicBezTo>
                  <a:pt x="6791" y="369"/>
                  <a:pt x="6357" y="343"/>
                  <a:pt x="5940" y="317"/>
                </a:cubicBezTo>
                <a:cubicBezTo>
                  <a:pt x="4251" y="209"/>
                  <a:pt x="2562" y="104"/>
                  <a:pt x="8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897876" y="1519092"/>
            <a:ext cx="47418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897901" y="1850633"/>
            <a:ext cx="4741800" cy="1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2504349" y="3154505"/>
            <a:ext cx="47418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oreto"/>
              <a:buNone/>
              <a:defRPr sz="1800" b="1"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2504374" y="3486046"/>
            <a:ext cx="4741800" cy="10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7651298" y="-16701"/>
            <a:ext cx="1492709" cy="638014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" name="Google Shape;46;p5"/>
          <p:cNvGrpSpPr/>
          <p:nvPr/>
        </p:nvGrpSpPr>
        <p:grpSpPr>
          <a:xfrm>
            <a:off x="8419356" y="4241953"/>
            <a:ext cx="1021840" cy="999296"/>
            <a:chOff x="8419356" y="4241953"/>
            <a:chExt cx="1021840" cy="999296"/>
          </a:xfrm>
        </p:grpSpPr>
        <p:grpSp>
          <p:nvGrpSpPr>
            <p:cNvPr id="47" name="Google Shape;47;p5"/>
            <p:cNvGrpSpPr/>
            <p:nvPr/>
          </p:nvGrpSpPr>
          <p:grpSpPr>
            <a:xfrm rot="-432708" flipH="1">
              <a:off x="8536238" y="4639579"/>
              <a:ext cx="614498" cy="565335"/>
              <a:chOff x="4938096" y="3863649"/>
              <a:chExt cx="843088" cy="775636"/>
            </a:xfrm>
          </p:grpSpPr>
          <p:sp>
            <p:nvSpPr>
              <p:cNvPr id="48" name="Google Shape;48;p5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0" name="Google Shape;50;p5"/>
            <p:cNvGrpSpPr/>
            <p:nvPr/>
          </p:nvGrpSpPr>
          <p:grpSpPr>
            <a:xfrm rot="-3358976">
              <a:off x="8620299" y="4319492"/>
              <a:ext cx="619953" cy="814377"/>
              <a:chOff x="4643875" y="3529000"/>
              <a:chExt cx="850482" cy="1117201"/>
            </a:xfrm>
          </p:grpSpPr>
          <p:sp>
            <p:nvSpPr>
              <p:cNvPr id="51" name="Google Shape;51;p5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3" name="Google Shape;53;p5"/>
          <p:cNvSpPr/>
          <p:nvPr/>
        </p:nvSpPr>
        <p:spPr>
          <a:xfrm>
            <a:off x="-66950" y="-51776"/>
            <a:ext cx="1055580" cy="786905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" name="Google Shape;54;p5"/>
          <p:cNvGrpSpPr/>
          <p:nvPr/>
        </p:nvGrpSpPr>
        <p:grpSpPr>
          <a:xfrm>
            <a:off x="-324343" y="4241953"/>
            <a:ext cx="1021840" cy="999296"/>
            <a:chOff x="-324343" y="4241953"/>
            <a:chExt cx="1021840" cy="999296"/>
          </a:xfrm>
        </p:grpSpPr>
        <p:grpSp>
          <p:nvGrpSpPr>
            <p:cNvPr id="55" name="Google Shape;55;p5"/>
            <p:cNvGrpSpPr/>
            <p:nvPr/>
          </p:nvGrpSpPr>
          <p:grpSpPr>
            <a:xfrm rot="432708">
              <a:off x="-33884" y="4639579"/>
              <a:ext cx="614498" cy="565335"/>
              <a:chOff x="4938096" y="3863649"/>
              <a:chExt cx="843088" cy="775636"/>
            </a:xfrm>
          </p:grpSpPr>
          <p:sp>
            <p:nvSpPr>
              <p:cNvPr id="56" name="Google Shape;56;p5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8" name="Google Shape;58;p5"/>
            <p:cNvGrpSpPr/>
            <p:nvPr/>
          </p:nvGrpSpPr>
          <p:grpSpPr>
            <a:xfrm rot="3358976" flipH="1">
              <a:off x="-123400" y="4319492"/>
              <a:ext cx="619953" cy="814377"/>
              <a:chOff x="4643875" y="3529000"/>
              <a:chExt cx="850482" cy="1117201"/>
            </a:xfrm>
          </p:grpSpPr>
          <p:sp>
            <p:nvSpPr>
              <p:cNvPr id="59" name="Google Shape;59;p5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713100" y="2230350"/>
            <a:ext cx="41427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713100" y="837450"/>
            <a:ext cx="4142700" cy="13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>
            <a:spLocks noGrp="1"/>
          </p:cNvSpPr>
          <p:nvPr>
            <p:ph type="pic" idx="2"/>
          </p:nvPr>
        </p:nvSpPr>
        <p:spPr>
          <a:xfrm>
            <a:off x="5203839" y="798750"/>
            <a:ext cx="3134100" cy="35460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"/>
          <p:cNvSpPr/>
          <p:nvPr/>
        </p:nvSpPr>
        <p:spPr>
          <a:xfrm flipH="1">
            <a:off x="7916191" y="-101280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6" name="Google Shape;76;p7"/>
          <p:cNvGrpSpPr/>
          <p:nvPr/>
        </p:nvGrpSpPr>
        <p:grpSpPr>
          <a:xfrm rot="10800000">
            <a:off x="8580026" y="3924198"/>
            <a:ext cx="614114" cy="1262286"/>
            <a:chOff x="0" y="-35855"/>
            <a:chExt cx="475542" cy="977456"/>
          </a:xfrm>
        </p:grpSpPr>
        <p:sp>
          <p:nvSpPr>
            <p:cNvPr id="77" name="Google Shape;77;p7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7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" name="Google Shape;79;p7"/>
          <p:cNvGrpSpPr/>
          <p:nvPr/>
        </p:nvGrpSpPr>
        <p:grpSpPr>
          <a:xfrm>
            <a:off x="-301200" y="-127852"/>
            <a:ext cx="1021840" cy="1007651"/>
            <a:chOff x="-301200" y="-127852"/>
            <a:chExt cx="1021840" cy="1007651"/>
          </a:xfrm>
        </p:grpSpPr>
        <p:grpSp>
          <p:nvGrpSpPr>
            <p:cNvPr id="80" name="Google Shape;80;p7"/>
            <p:cNvGrpSpPr/>
            <p:nvPr/>
          </p:nvGrpSpPr>
          <p:grpSpPr>
            <a:xfrm rot="10367292" flipH="1">
              <a:off x="5970" y="-91517"/>
              <a:ext cx="614498" cy="565335"/>
              <a:chOff x="4938096" y="3863649"/>
              <a:chExt cx="843088" cy="775636"/>
            </a:xfrm>
          </p:grpSpPr>
          <p:sp>
            <p:nvSpPr>
              <p:cNvPr id="81" name="Google Shape;81;p7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3" name="Google Shape;83;p7"/>
            <p:cNvGrpSpPr/>
            <p:nvPr/>
          </p:nvGrpSpPr>
          <p:grpSpPr>
            <a:xfrm rot="7441024">
              <a:off x="-100256" y="-12118"/>
              <a:ext cx="619953" cy="814377"/>
              <a:chOff x="4643875" y="3529000"/>
              <a:chExt cx="850482" cy="1117201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86" name="Google Shape;86;p7"/>
          <p:cNvSpPr/>
          <p:nvPr/>
        </p:nvSpPr>
        <p:spPr>
          <a:xfrm rot="10800000">
            <a:off x="-98653" y="4501972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1388100" y="1064850"/>
            <a:ext cx="6367800" cy="30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89" name="Google Shape;89;p8"/>
          <p:cNvSpPr/>
          <p:nvPr/>
        </p:nvSpPr>
        <p:spPr>
          <a:xfrm rot="10800000">
            <a:off x="7932902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" name="Google Shape;90;p8"/>
          <p:cNvGrpSpPr/>
          <p:nvPr/>
        </p:nvGrpSpPr>
        <p:grpSpPr>
          <a:xfrm flipH="1">
            <a:off x="8580026" y="-60915"/>
            <a:ext cx="614114" cy="1262286"/>
            <a:chOff x="0" y="-35855"/>
            <a:chExt cx="475542" cy="977456"/>
          </a:xfrm>
        </p:grpSpPr>
        <p:sp>
          <p:nvSpPr>
            <p:cNvPr id="91" name="Google Shape;91;p8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8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-307548" y="4233598"/>
            <a:ext cx="1021840" cy="1007651"/>
            <a:chOff x="-307548" y="4233598"/>
            <a:chExt cx="1021840" cy="1007651"/>
          </a:xfrm>
        </p:grpSpPr>
        <p:grpSp>
          <p:nvGrpSpPr>
            <p:cNvPr id="94" name="Google Shape;94;p8"/>
            <p:cNvGrpSpPr/>
            <p:nvPr/>
          </p:nvGrpSpPr>
          <p:grpSpPr>
            <a:xfrm rot="432708">
              <a:off x="-378" y="4639579"/>
              <a:ext cx="614498" cy="565335"/>
              <a:chOff x="4938096" y="3863649"/>
              <a:chExt cx="843088" cy="775636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7" name="Google Shape;97;p8"/>
            <p:cNvGrpSpPr/>
            <p:nvPr/>
          </p:nvGrpSpPr>
          <p:grpSpPr>
            <a:xfrm rot="3358976" flipH="1">
              <a:off x="-106605" y="4311137"/>
              <a:ext cx="619953" cy="814377"/>
              <a:chOff x="4643875" y="3529000"/>
              <a:chExt cx="850482" cy="1117201"/>
            </a:xfrm>
          </p:grpSpPr>
          <p:sp>
            <p:nvSpPr>
              <p:cNvPr id="98" name="Google Shape;98;p8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00" name="Google Shape;100;p8"/>
          <p:cNvSpPr/>
          <p:nvPr/>
        </p:nvSpPr>
        <p:spPr>
          <a:xfrm flipH="1">
            <a:off x="-77790" y="-101270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2197800" y="2278650"/>
            <a:ext cx="4748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2197800" y="1629750"/>
            <a:ext cx="474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9"/>
          <p:cNvGrpSpPr/>
          <p:nvPr/>
        </p:nvGrpSpPr>
        <p:grpSpPr>
          <a:xfrm>
            <a:off x="-36798" y="-60915"/>
            <a:ext cx="614114" cy="1262286"/>
            <a:chOff x="0" y="-35855"/>
            <a:chExt cx="475542" cy="977456"/>
          </a:xfrm>
        </p:grpSpPr>
        <p:sp>
          <p:nvSpPr>
            <p:cNvPr id="105" name="Google Shape;105;p9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9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" name="Google Shape;107;p9"/>
          <p:cNvGrpSpPr/>
          <p:nvPr/>
        </p:nvGrpSpPr>
        <p:grpSpPr>
          <a:xfrm flipH="1">
            <a:off x="8443052" y="4233598"/>
            <a:ext cx="1021840" cy="1007651"/>
            <a:chOff x="-307548" y="4233598"/>
            <a:chExt cx="1021840" cy="1007651"/>
          </a:xfrm>
        </p:grpSpPr>
        <p:grpSp>
          <p:nvGrpSpPr>
            <p:cNvPr id="108" name="Google Shape;108;p9"/>
            <p:cNvGrpSpPr/>
            <p:nvPr/>
          </p:nvGrpSpPr>
          <p:grpSpPr>
            <a:xfrm rot="432708">
              <a:off x="-378" y="4639579"/>
              <a:ext cx="614498" cy="565335"/>
              <a:chOff x="4938096" y="3863649"/>
              <a:chExt cx="843088" cy="775636"/>
            </a:xfrm>
          </p:grpSpPr>
          <p:sp>
            <p:nvSpPr>
              <p:cNvPr id="109" name="Google Shape;109;p9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1" name="Google Shape;111;p9"/>
            <p:cNvGrpSpPr/>
            <p:nvPr/>
          </p:nvGrpSpPr>
          <p:grpSpPr>
            <a:xfrm rot="3358976" flipH="1">
              <a:off x="-106605" y="4311137"/>
              <a:ext cx="619953" cy="814377"/>
              <a:chOff x="4643875" y="3529000"/>
              <a:chExt cx="850482" cy="1117201"/>
            </a:xfrm>
          </p:grpSpPr>
          <p:sp>
            <p:nvSpPr>
              <p:cNvPr id="112" name="Google Shape;112;p9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14" name="Google Shape;114;p9"/>
          <p:cNvSpPr/>
          <p:nvPr/>
        </p:nvSpPr>
        <p:spPr>
          <a:xfrm>
            <a:off x="7611618" y="-101270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9"/>
          <p:cNvSpPr/>
          <p:nvPr/>
        </p:nvSpPr>
        <p:spPr>
          <a:xfrm rot="10800000">
            <a:off x="-98657" y="4611605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494225"/>
            <a:ext cx="4233300" cy="15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713100" y="3254500"/>
            <a:ext cx="42333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1"/>
          <p:cNvSpPr/>
          <p:nvPr/>
        </p:nvSpPr>
        <p:spPr>
          <a:xfrm rot="10800000" flipH="1">
            <a:off x="-66948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1"/>
          <p:cNvSpPr/>
          <p:nvPr/>
        </p:nvSpPr>
        <p:spPr>
          <a:xfrm>
            <a:off x="-66950" y="-51776"/>
            <a:ext cx="1055580" cy="786905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" name="Google Shape;124;p11"/>
          <p:cNvGrpSpPr/>
          <p:nvPr/>
        </p:nvGrpSpPr>
        <p:grpSpPr>
          <a:xfrm>
            <a:off x="8347732" y="-126661"/>
            <a:ext cx="1169465" cy="1109506"/>
            <a:chOff x="8347732" y="-126661"/>
            <a:chExt cx="1169465" cy="1109506"/>
          </a:xfrm>
        </p:grpSpPr>
        <p:grpSp>
          <p:nvGrpSpPr>
            <p:cNvPr id="125" name="Google Shape;125;p11"/>
            <p:cNvGrpSpPr/>
            <p:nvPr/>
          </p:nvGrpSpPr>
          <p:grpSpPr>
            <a:xfrm rot="-10367388">
              <a:off x="8405329" y="-43150"/>
              <a:ext cx="703301" cy="647033"/>
              <a:chOff x="4938096" y="3863649"/>
              <a:chExt cx="843088" cy="775636"/>
            </a:xfrm>
          </p:grpSpPr>
          <p:sp>
            <p:nvSpPr>
              <p:cNvPr id="126" name="Google Shape;126;p11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" name="Google Shape;127;p11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8" name="Google Shape;128;p11"/>
            <p:cNvGrpSpPr/>
            <p:nvPr/>
          </p:nvGrpSpPr>
          <p:grpSpPr>
            <a:xfrm rot="-7440948" flipH="1">
              <a:off x="8577705" y="-37923"/>
              <a:ext cx="709518" cy="932031"/>
              <a:chOff x="4643875" y="3529000"/>
              <a:chExt cx="850482" cy="1117201"/>
            </a:xfrm>
          </p:grpSpPr>
          <p:sp>
            <p:nvSpPr>
              <p:cNvPr id="129" name="Google Shape;129;p11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" hasCustomPrompt="1"/>
          </p:nvPr>
        </p:nvSpPr>
        <p:spPr>
          <a:xfrm>
            <a:off x="1526100" y="14309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851850" y="1997825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4139700" y="14309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4"/>
          </p:nvPr>
        </p:nvSpPr>
        <p:spPr>
          <a:xfrm>
            <a:off x="3465450" y="1997825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6753300" y="14309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6"/>
          </p:nvPr>
        </p:nvSpPr>
        <p:spPr>
          <a:xfrm>
            <a:off x="6079050" y="1997825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1526100" y="30854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8"/>
          </p:nvPr>
        </p:nvSpPr>
        <p:spPr>
          <a:xfrm>
            <a:off x="851850" y="3652450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9" hasCustomPrompt="1"/>
          </p:nvPr>
        </p:nvSpPr>
        <p:spPr>
          <a:xfrm>
            <a:off x="4139700" y="30854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3"/>
          </p:nvPr>
        </p:nvSpPr>
        <p:spPr>
          <a:xfrm>
            <a:off x="3465450" y="3652450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14" hasCustomPrompt="1"/>
          </p:nvPr>
        </p:nvSpPr>
        <p:spPr>
          <a:xfrm>
            <a:off x="6753300" y="3085441"/>
            <a:ext cx="864600" cy="52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5"/>
          </p:nvPr>
        </p:nvSpPr>
        <p:spPr>
          <a:xfrm>
            <a:off x="6079050" y="3652450"/>
            <a:ext cx="22131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b="1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8419356" y="-84737"/>
            <a:ext cx="1021840" cy="999296"/>
            <a:chOff x="8419356" y="-84737"/>
            <a:chExt cx="1021840" cy="999296"/>
          </a:xfrm>
        </p:grpSpPr>
        <p:grpSp>
          <p:nvGrpSpPr>
            <p:cNvPr id="147" name="Google Shape;147;p13"/>
            <p:cNvGrpSpPr/>
            <p:nvPr/>
          </p:nvGrpSpPr>
          <p:grpSpPr>
            <a:xfrm rot="-10367292">
              <a:off x="8536238" y="-48402"/>
              <a:ext cx="614498" cy="565335"/>
              <a:chOff x="4938096" y="3863649"/>
              <a:chExt cx="843088" cy="775636"/>
            </a:xfrm>
          </p:grpSpPr>
          <p:sp>
            <p:nvSpPr>
              <p:cNvPr id="148" name="Google Shape;148;p13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0" name="Google Shape;150;p13"/>
            <p:cNvGrpSpPr/>
            <p:nvPr/>
          </p:nvGrpSpPr>
          <p:grpSpPr>
            <a:xfrm rot="-7441024" flipH="1">
              <a:off x="8620299" y="22643"/>
              <a:ext cx="619953" cy="814377"/>
              <a:chOff x="4643875" y="3529000"/>
              <a:chExt cx="850482" cy="1117201"/>
            </a:xfrm>
          </p:grpSpPr>
          <p:sp>
            <p:nvSpPr>
              <p:cNvPr id="151" name="Google Shape;151;p13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3" name="Google Shape;153;p13"/>
          <p:cNvGrpSpPr/>
          <p:nvPr/>
        </p:nvGrpSpPr>
        <p:grpSpPr>
          <a:xfrm>
            <a:off x="-324343" y="-84737"/>
            <a:ext cx="1021840" cy="999296"/>
            <a:chOff x="-324343" y="-84737"/>
            <a:chExt cx="1021840" cy="999296"/>
          </a:xfrm>
        </p:grpSpPr>
        <p:grpSp>
          <p:nvGrpSpPr>
            <p:cNvPr id="154" name="Google Shape;154;p13"/>
            <p:cNvGrpSpPr/>
            <p:nvPr/>
          </p:nvGrpSpPr>
          <p:grpSpPr>
            <a:xfrm rot="10367292" flipH="1">
              <a:off x="-33884" y="-48402"/>
              <a:ext cx="614498" cy="565335"/>
              <a:chOff x="4938096" y="3863649"/>
              <a:chExt cx="843088" cy="775636"/>
            </a:xfrm>
          </p:grpSpPr>
          <p:sp>
            <p:nvSpPr>
              <p:cNvPr id="155" name="Google Shape;155;p13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7" name="Google Shape;157;p13"/>
            <p:cNvGrpSpPr/>
            <p:nvPr/>
          </p:nvGrpSpPr>
          <p:grpSpPr>
            <a:xfrm rot="7441024">
              <a:off x="-123400" y="22643"/>
              <a:ext cx="619953" cy="814377"/>
              <a:chOff x="4643875" y="3529000"/>
              <a:chExt cx="850482" cy="1117201"/>
            </a:xfrm>
          </p:grpSpPr>
          <p:sp>
            <p:nvSpPr>
              <p:cNvPr id="158" name="Google Shape;158;p13"/>
              <p:cNvSpPr/>
              <p:nvPr/>
            </p:nvSpPr>
            <p:spPr>
              <a:xfrm>
                <a:off x="4643875" y="3529000"/>
                <a:ext cx="850482" cy="1117201"/>
              </a:xfrm>
              <a:custGeom>
                <a:avLst/>
                <a:gdLst/>
                <a:ahLst/>
                <a:cxnLst/>
                <a:rect l="l" t="t" r="r" b="b"/>
                <a:pathLst>
                  <a:path w="15988" h="21002" extrusionOk="0">
                    <a:moveTo>
                      <a:pt x="15987" y="0"/>
                    </a:moveTo>
                    <a:cubicBezTo>
                      <a:pt x="14871" y="517"/>
                      <a:pt x="13799" y="1112"/>
                      <a:pt x="12765" y="1772"/>
                    </a:cubicBezTo>
                    <a:cubicBezTo>
                      <a:pt x="12670" y="2484"/>
                      <a:pt x="12570" y="3191"/>
                      <a:pt x="12474" y="3903"/>
                    </a:cubicBezTo>
                    <a:cubicBezTo>
                      <a:pt x="12262" y="3400"/>
                      <a:pt x="12049" y="2896"/>
                      <a:pt x="11841" y="2392"/>
                    </a:cubicBezTo>
                    <a:cubicBezTo>
                      <a:pt x="9248" y="4207"/>
                      <a:pt x="6965" y="6461"/>
                      <a:pt x="5093" y="9018"/>
                    </a:cubicBezTo>
                    <a:cubicBezTo>
                      <a:pt x="5215" y="10047"/>
                      <a:pt x="5332" y="11076"/>
                      <a:pt x="5449" y="12110"/>
                    </a:cubicBezTo>
                    <a:cubicBezTo>
                      <a:pt x="5019" y="11532"/>
                      <a:pt x="4590" y="10955"/>
                      <a:pt x="4160" y="10377"/>
                    </a:cubicBezTo>
                    <a:cubicBezTo>
                      <a:pt x="2076" y="13595"/>
                      <a:pt x="625" y="17220"/>
                      <a:pt x="0" y="21002"/>
                    </a:cubicBezTo>
                    <a:lnTo>
                      <a:pt x="5914" y="20589"/>
                    </a:lnTo>
                    <a:cubicBezTo>
                      <a:pt x="8901" y="17598"/>
                      <a:pt x="11311" y="14111"/>
                      <a:pt x="13048" y="10312"/>
                    </a:cubicBezTo>
                    <a:lnTo>
                      <a:pt x="13048" y="10312"/>
                    </a:lnTo>
                    <a:cubicBezTo>
                      <a:pt x="12509" y="10316"/>
                      <a:pt x="11975" y="10321"/>
                      <a:pt x="11441" y="10321"/>
                    </a:cubicBezTo>
                    <a:cubicBezTo>
                      <a:pt x="12144" y="9930"/>
                      <a:pt x="12852" y="9539"/>
                      <a:pt x="13556" y="9153"/>
                    </a:cubicBezTo>
                    <a:cubicBezTo>
                      <a:pt x="14763" y="6239"/>
                      <a:pt x="15583" y="3165"/>
                      <a:pt x="159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4839260" y="3909769"/>
                <a:ext cx="374918" cy="654937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2312" extrusionOk="0">
                    <a:moveTo>
                      <a:pt x="6958" y="0"/>
                    </a:moveTo>
                    <a:cubicBezTo>
                      <a:pt x="6932" y="0"/>
                      <a:pt x="6906" y="15"/>
                      <a:pt x="6891" y="41"/>
                    </a:cubicBezTo>
                    <a:lnTo>
                      <a:pt x="22" y="12194"/>
                    </a:lnTo>
                    <a:cubicBezTo>
                      <a:pt x="0" y="12233"/>
                      <a:pt x="18" y="12276"/>
                      <a:pt x="53" y="12298"/>
                    </a:cubicBezTo>
                    <a:cubicBezTo>
                      <a:pt x="66" y="12307"/>
                      <a:pt x="79" y="12311"/>
                      <a:pt x="92" y="12311"/>
                    </a:cubicBezTo>
                    <a:cubicBezTo>
                      <a:pt x="118" y="12311"/>
                      <a:pt x="144" y="12294"/>
                      <a:pt x="157" y="12272"/>
                    </a:cubicBezTo>
                    <a:lnTo>
                      <a:pt x="7026" y="115"/>
                    </a:lnTo>
                    <a:cubicBezTo>
                      <a:pt x="7047" y="80"/>
                      <a:pt x="7034" y="32"/>
                      <a:pt x="6995" y="11"/>
                    </a:cubicBezTo>
                    <a:cubicBezTo>
                      <a:pt x="6984" y="3"/>
                      <a:pt x="6971" y="0"/>
                      <a:pt x="6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60" name="Google Shape;160;p13"/>
          <p:cNvSpPr/>
          <p:nvPr/>
        </p:nvSpPr>
        <p:spPr>
          <a:xfrm rot="10800000" flipH="1">
            <a:off x="-66948" y="4219391"/>
            <a:ext cx="1293724" cy="964434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13"/>
          <p:cNvSpPr/>
          <p:nvPr/>
        </p:nvSpPr>
        <p:spPr>
          <a:xfrm rot="10800000" flipH="1">
            <a:off x="7548940" y="4498311"/>
            <a:ext cx="1623515" cy="693879"/>
          </a:xfrm>
          <a:custGeom>
            <a:avLst/>
            <a:gdLst/>
            <a:ahLst/>
            <a:cxnLst/>
            <a:rect l="l" t="t" r="r" b="b"/>
            <a:pathLst>
              <a:path w="40941" h="17499" extrusionOk="0">
                <a:moveTo>
                  <a:pt x="1386" y="0"/>
                </a:moveTo>
                <a:cubicBezTo>
                  <a:pt x="448" y="295"/>
                  <a:pt x="1" y="1489"/>
                  <a:pt x="314" y="2419"/>
                </a:cubicBezTo>
                <a:cubicBezTo>
                  <a:pt x="622" y="3352"/>
                  <a:pt x="1508" y="4003"/>
                  <a:pt x="2445" y="4290"/>
                </a:cubicBezTo>
                <a:cubicBezTo>
                  <a:pt x="3138" y="4500"/>
                  <a:pt x="3860" y="4545"/>
                  <a:pt x="4586" y="4545"/>
                </a:cubicBezTo>
                <a:cubicBezTo>
                  <a:pt x="4848" y="4545"/>
                  <a:pt x="5110" y="4539"/>
                  <a:pt x="5372" y="4533"/>
                </a:cubicBezTo>
                <a:lnTo>
                  <a:pt x="11537" y="4398"/>
                </a:lnTo>
                <a:cubicBezTo>
                  <a:pt x="11660" y="4396"/>
                  <a:pt x="11784" y="4393"/>
                  <a:pt x="11908" y="4393"/>
                </a:cubicBezTo>
                <a:cubicBezTo>
                  <a:pt x="12366" y="4393"/>
                  <a:pt x="12825" y="4428"/>
                  <a:pt x="13235" y="4620"/>
                </a:cubicBezTo>
                <a:cubicBezTo>
                  <a:pt x="13756" y="4859"/>
                  <a:pt x="14173" y="5432"/>
                  <a:pt x="14043" y="5992"/>
                </a:cubicBezTo>
                <a:cubicBezTo>
                  <a:pt x="13912" y="6561"/>
                  <a:pt x="13287" y="6882"/>
                  <a:pt x="12701" y="6917"/>
                </a:cubicBezTo>
                <a:cubicBezTo>
                  <a:pt x="12657" y="6919"/>
                  <a:pt x="12613" y="6920"/>
                  <a:pt x="12569" y="6920"/>
                </a:cubicBezTo>
                <a:cubicBezTo>
                  <a:pt x="12033" y="6920"/>
                  <a:pt x="11507" y="6759"/>
                  <a:pt x="10973" y="6691"/>
                </a:cubicBezTo>
                <a:cubicBezTo>
                  <a:pt x="10788" y="6667"/>
                  <a:pt x="10601" y="6656"/>
                  <a:pt x="10415" y="6656"/>
                </a:cubicBezTo>
                <a:cubicBezTo>
                  <a:pt x="8960" y="6656"/>
                  <a:pt x="7510" y="7362"/>
                  <a:pt x="6640" y="8536"/>
                </a:cubicBezTo>
                <a:cubicBezTo>
                  <a:pt x="5658" y="9856"/>
                  <a:pt x="5454" y="11715"/>
                  <a:pt x="6123" y="13217"/>
                </a:cubicBezTo>
                <a:cubicBezTo>
                  <a:pt x="7078" y="15353"/>
                  <a:pt x="9462" y="16460"/>
                  <a:pt x="11746" y="16964"/>
                </a:cubicBezTo>
                <a:cubicBezTo>
                  <a:pt x="13563" y="17365"/>
                  <a:pt x="15415" y="17498"/>
                  <a:pt x="17276" y="17498"/>
                </a:cubicBezTo>
                <a:cubicBezTo>
                  <a:pt x="19108" y="17498"/>
                  <a:pt x="20948" y="17369"/>
                  <a:pt x="22774" y="17238"/>
                </a:cubicBezTo>
                <a:cubicBezTo>
                  <a:pt x="28805" y="16808"/>
                  <a:pt x="34840" y="16378"/>
                  <a:pt x="40871" y="15952"/>
                </a:cubicBezTo>
                <a:cubicBezTo>
                  <a:pt x="40941" y="10699"/>
                  <a:pt x="40819" y="5423"/>
                  <a:pt x="40889" y="174"/>
                </a:cubicBezTo>
                <a:lnTo>
                  <a:pt x="13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boreto"/>
              <a:buNone/>
              <a:defRPr sz="2700" b="1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0080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69" r:id="rId16"/>
    <p:sldLayoutId id="2147483670" r:id="rId17"/>
    <p:sldLayoutId id="2147483671" r:id="rId18"/>
    <p:sldLayoutId id="2147483672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full-shot-women-walking-together_16075553.htm/?utm_source=slidesgo_template&amp;utm_medium=referral-link&amp;utm_campaign=sg_resources&amp;utm_content=freepik" TargetMode="External"/><Relationship Id="rId13" Type="http://schemas.openxmlformats.org/officeDocument/2006/relationships/hyperlink" Target="https://www.freepik.com/free-photo/man-traveling-alone-montenegro_16392997.htm/?utm_source=slidesgo_template&amp;utm_medium=referral-link&amp;utm_campaign=sg_resources&amp;utm_content=freepik" TargetMode="External"/><Relationship Id="rId18" Type="http://schemas.openxmlformats.org/officeDocument/2006/relationships/hyperlink" Target="https://www.flaticon.com/packs/mother-earth-day-63/?utm_source=slidesgo_template&amp;utm_medium=referral-link&amp;utm_campaign=sg_resources&amp;utm_content=flaticon" TargetMode="External"/><Relationship Id="rId3" Type="http://schemas.openxmlformats.org/officeDocument/2006/relationships/hyperlink" Target="https://www.freepik.com/free-photo/medium-shot-man-woman-forest_29803296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man-sitting-hill-sunset-landscape_1222545.htm/?utm_source=slidesgo_template&amp;utm_medium=referral-link&amp;utm_campaign=sg_resources&amp;utm_content=freepik" TargetMode="External"/><Relationship Id="rId12" Type="http://schemas.openxmlformats.org/officeDocument/2006/relationships/hyperlink" Target="https://www.freepik.com/free-photo/medium-shot-man-carrying-backpack_19535216.htm/?utm_source=slidesgo_template&amp;utm_medium=referral-link&amp;utm_campaign=sg_resources&amp;utm_content=freepik" TargetMode="External"/><Relationship Id="rId17" Type="http://schemas.openxmlformats.org/officeDocument/2006/relationships/hyperlink" Target="https://www.freepik.com/free-vector/flat-world-tourism-day-instagram-posts-collection-with-traveler_30237833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www.freepik.com/free-vector/flat-world-tourism-day-background-with-traveler_30237828.htm/?utm_source=slidesgo_template&amp;utm_medium=referral-link&amp;utm_campaign=sg_resources&amp;utm_content=freepik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freepik.com/free-photo/happy-camping-girl-forest-checking-map-long-shot_11508308.htm/?utm_source=slidesgo_template&amp;utm_medium=referral-link&amp;utm_campaign=sg_resources&amp;utm_content=freepik" TargetMode="External"/><Relationship Id="rId11" Type="http://schemas.openxmlformats.org/officeDocument/2006/relationships/hyperlink" Target="https://www.freepik.com/free-photo/young-woman-taking-photo-while-going-out-city_24022784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woman-sitting-sandy-cliff_2444890.htm" TargetMode="External"/><Relationship Id="rId15" Type="http://schemas.openxmlformats.org/officeDocument/2006/relationships/hyperlink" Target="https://www.freepik.com/free-vector/flat-world-tourism-day-horizontal-banners-set-with-traveler_30237831.htm/?utm_source=slidesgo_template&amp;utm_medium=referral-link&amp;utm_campaign=sg_resources&amp;utm_content=freepik" TargetMode="External"/><Relationship Id="rId10" Type="http://schemas.openxmlformats.org/officeDocument/2006/relationships/hyperlink" Target="https://www.freepik.com/free-photo/woman-taking-photo-rural-surroundings_19055231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young-female-traveler-enjoying-rural-surroundings_19055148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photo/hiker-looking-compass_4150013.htm/?utm_source=slidesgo_template&amp;utm_medium=referral-link&amp;utm_campaign=sg_resources&amp;utm_content=freepik" TargetMode="External"/><Relationship Id="rId14" Type="http://schemas.openxmlformats.org/officeDocument/2006/relationships/hyperlink" Target="https://www.freepik.com/free-vector/flat-world-tourism-day-horizontal-banners-set-with-traveler_30237830.htm/?utm_source=slidesgo_template&amp;utm_medium=referral-link&amp;utm_campaign=sg_resources&amp;utm_content=freepi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/>
          <p:nvPr/>
        </p:nvSpPr>
        <p:spPr>
          <a:xfrm>
            <a:off x="5259400" y="3885807"/>
            <a:ext cx="3461700" cy="588900"/>
          </a:xfrm>
          <a:prstGeom prst="ellipse">
            <a:avLst/>
          </a:prstGeom>
          <a:solidFill>
            <a:srgbClr val="230F0A">
              <a:alpha val="16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1" name="Google Shape;381;p30"/>
          <p:cNvGrpSpPr/>
          <p:nvPr/>
        </p:nvGrpSpPr>
        <p:grpSpPr>
          <a:xfrm rot="8335152">
            <a:off x="7929445" y="2726862"/>
            <a:ext cx="568265" cy="754362"/>
            <a:chOff x="5841675" y="527937"/>
            <a:chExt cx="486097" cy="645286"/>
          </a:xfrm>
        </p:grpSpPr>
        <p:sp>
          <p:nvSpPr>
            <p:cNvPr id="382" name="Google Shape;382;p30"/>
            <p:cNvSpPr/>
            <p:nvPr/>
          </p:nvSpPr>
          <p:spPr>
            <a:xfrm>
              <a:off x="5841675" y="527937"/>
              <a:ext cx="486097" cy="645286"/>
            </a:xfrm>
            <a:custGeom>
              <a:avLst/>
              <a:gdLst/>
              <a:ahLst/>
              <a:cxnLst/>
              <a:rect l="l" t="t" r="r" b="b"/>
              <a:pathLst>
                <a:path w="8034" h="10665" extrusionOk="0">
                  <a:moveTo>
                    <a:pt x="87" y="0"/>
                  </a:moveTo>
                  <a:lnTo>
                    <a:pt x="87" y="0"/>
                  </a:lnTo>
                  <a:cubicBezTo>
                    <a:pt x="1" y="1225"/>
                    <a:pt x="122" y="2423"/>
                    <a:pt x="435" y="3570"/>
                  </a:cubicBezTo>
                  <a:lnTo>
                    <a:pt x="1685" y="4034"/>
                  </a:lnTo>
                  <a:cubicBezTo>
                    <a:pt x="1325" y="4069"/>
                    <a:pt x="969" y="4108"/>
                    <a:pt x="608" y="4143"/>
                  </a:cubicBezTo>
                  <a:cubicBezTo>
                    <a:pt x="856" y="4876"/>
                    <a:pt x="1182" y="5589"/>
                    <a:pt x="1585" y="6270"/>
                  </a:cubicBezTo>
                  <a:cubicBezTo>
                    <a:pt x="2732" y="8185"/>
                    <a:pt x="4468" y="9739"/>
                    <a:pt x="6496" y="10664"/>
                  </a:cubicBezTo>
                  <a:lnTo>
                    <a:pt x="8033" y="10347"/>
                  </a:lnTo>
                  <a:cubicBezTo>
                    <a:pt x="7786" y="8072"/>
                    <a:pt x="6904" y="5871"/>
                    <a:pt x="5510" y="4056"/>
                  </a:cubicBezTo>
                  <a:cubicBezTo>
                    <a:pt x="5432" y="3952"/>
                    <a:pt x="5350" y="3847"/>
                    <a:pt x="5267" y="3748"/>
                  </a:cubicBezTo>
                  <a:cubicBezTo>
                    <a:pt x="5085" y="3978"/>
                    <a:pt x="4903" y="4203"/>
                    <a:pt x="4720" y="4434"/>
                  </a:cubicBezTo>
                  <a:cubicBezTo>
                    <a:pt x="4803" y="4086"/>
                    <a:pt x="4881" y="3739"/>
                    <a:pt x="4963" y="3391"/>
                  </a:cubicBezTo>
                  <a:cubicBezTo>
                    <a:pt x="4316" y="2662"/>
                    <a:pt x="3587" y="2011"/>
                    <a:pt x="2788" y="1451"/>
                  </a:cubicBezTo>
                  <a:cubicBezTo>
                    <a:pt x="2658" y="1711"/>
                    <a:pt x="2528" y="1972"/>
                    <a:pt x="2397" y="2232"/>
                  </a:cubicBezTo>
                  <a:cubicBezTo>
                    <a:pt x="2397" y="1885"/>
                    <a:pt x="2402" y="1533"/>
                    <a:pt x="2402" y="1186"/>
                  </a:cubicBezTo>
                  <a:cubicBezTo>
                    <a:pt x="1672" y="713"/>
                    <a:pt x="895" y="313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5989063" y="735046"/>
              <a:ext cx="256723" cy="378761"/>
            </a:xfrm>
            <a:custGeom>
              <a:avLst/>
              <a:gdLst/>
              <a:ahLst/>
              <a:cxnLst/>
              <a:rect l="l" t="t" r="r" b="b"/>
              <a:pathLst>
                <a:path w="4243" h="6260" extrusionOk="0">
                  <a:moveTo>
                    <a:pt x="84" y="0"/>
                  </a:moveTo>
                  <a:cubicBezTo>
                    <a:pt x="70" y="0"/>
                    <a:pt x="57" y="4"/>
                    <a:pt x="44" y="12"/>
                  </a:cubicBezTo>
                  <a:cubicBezTo>
                    <a:pt x="9" y="34"/>
                    <a:pt x="0" y="81"/>
                    <a:pt x="22" y="112"/>
                  </a:cubicBezTo>
                  <a:lnTo>
                    <a:pt x="4099" y="6225"/>
                  </a:lnTo>
                  <a:cubicBezTo>
                    <a:pt x="4112" y="6247"/>
                    <a:pt x="4134" y="6260"/>
                    <a:pt x="4160" y="6260"/>
                  </a:cubicBezTo>
                  <a:cubicBezTo>
                    <a:pt x="4173" y="6260"/>
                    <a:pt x="4186" y="6256"/>
                    <a:pt x="4199" y="6247"/>
                  </a:cubicBezTo>
                  <a:cubicBezTo>
                    <a:pt x="4234" y="6225"/>
                    <a:pt x="4242" y="6177"/>
                    <a:pt x="4221" y="6147"/>
                  </a:cubicBezTo>
                  <a:lnTo>
                    <a:pt x="144" y="34"/>
                  </a:lnTo>
                  <a:cubicBezTo>
                    <a:pt x="130" y="12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4" name="Google Shape;384;p30"/>
          <p:cNvGrpSpPr/>
          <p:nvPr/>
        </p:nvGrpSpPr>
        <p:grpSpPr>
          <a:xfrm rot="-7739314">
            <a:off x="5796984" y="2967978"/>
            <a:ext cx="452779" cy="910964"/>
            <a:chOff x="6198953" y="317500"/>
            <a:chExt cx="399878" cy="804474"/>
          </a:xfrm>
        </p:grpSpPr>
        <p:sp>
          <p:nvSpPr>
            <p:cNvPr id="385" name="Google Shape;385;p30"/>
            <p:cNvSpPr/>
            <p:nvPr/>
          </p:nvSpPr>
          <p:spPr>
            <a:xfrm>
              <a:off x="6198953" y="317500"/>
              <a:ext cx="399878" cy="804474"/>
            </a:xfrm>
            <a:custGeom>
              <a:avLst/>
              <a:gdLst/>
              <a:ahLst/>
              <a:cxnLst/>
              <a:rect l="l" t="t" r="r" b="b"/>
              <a:pathLst>
                <a:path w="6609" h="13296" extrusionOk="0">
                  <a:moveTo>
                    <a:pt x="669" y="1"/>
                  </a:moveTo>
                  <a:cubicBezTo>
                    <a:pt x="413" y="773"/>
                    <a:pt x="239" y="1581"/>
                    <a:pt x="144" y="2402"/>
                  </a:cubicBezTo>
                  <a:cubicBezTo>
                    <a:pt x="417" y="2614"/>
                    <a:pt x="695" y="2827"/>
                    <a:pt x="969" y="3044"/>
                  </a:cubicBezTo>
                  <a:cubicBezTo>
                    <a:pt x="678" y="2975"/>
                    <a:pt x="391" y="2905"/>
                    <a:pt x="100" y="2836"/>
                  </a:cubicBezTo>
                  <a:lnTo>
                    <a:pt x="100" y="2836"/>
                  </a:lnTo>
                  <a:cubicBezTo>
                    <a:pt x="1" y="4091"/>
                    <a:pt x="83" y="5367"/>
                    <a:pt x="344" y="6587"/>
                  </a:cubicBezTo>
                  <a:cubicBezTo>
                    <a:pt x="778" y="6804"/>
                    <a:pt x="1208" y="7021"/>
                    <a:pt x="1638" y="7239"/>
                  </a:cubicBezTo>
                  <a:cubicBezTo>
                    <a:pt x="1251" y="7213"/>
                    <a:pt x="869" y="7182"/>
                    <a:pt x="483" y="7156"/>
                  </a:cubicBezTo>
                  <a:lnTo>
                    <a:pt x="483" y="7156"/>
                  </a:lnTo>
                  <a:cubicBezTo>
                    <a:pt x="1056" y="9318"/>
                    <a:pt x="2228" y="11316"/>
                    <a:pt x="3835" y="12874"/>
                  </a:cubicBezTo>
                  <a:lnTo>
                    <a:pt x="6162" y="13296"/>
                  </a:lnTo>
                  <a:cubicBezTo>
                    <a:pt x="6609" y="10803"/>
                    <a:pt x="6327" y="8185"/>
                    <a:pt x="5359" y="5845"/>
                  </a:cubicBezTo>
                  <a:cubicBezTo>
                    <a:pt x="4968" y="4894"/>
                    <a:pt x="4455" y="3986"/>
                    <a:pt x="3856" y="3148"/>
                  </a:cubicBezTo>
                  <a:cubicBezTo>
                    <a:pt x="3635" y="3505"/>
                    <a:pt x="3413" y="3861"/>
                    <a:pt x="3192" y="4217"/>
                  </a:cubicBezTo>
                  <a:cubicBezTo>
                    <a:pt x="3270" y="3670"/>
                    <a:pt x="3344" y="3127"/>
                    <a:pt x="3422" y="2580"/>
                  </a:cubicBezTo>
                  <a:cubicBezTo>
                    <a:pt x="2632" y="1594"/>
                    <a:pt x="1707" y="72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6335027" y="593404"/>
              <a:ext cx="140856" cy="474722"/>
            </a:xfrm>
            <a:custGeom>
              <a:avLst/>
              <a:gdLst/>
              <a:ahLst/>
              <a:cxnLst/>
              <a:rect l="l" t="t" r="r" b="b"/>
              <a:pathLst>
                <a:path w="2328" h="7846" extrusionOk="0">
                  <a:moveTo>
                    <a:pt x="85" y="0"/>
                  </a:moveTo>
                  <a:cubicBezTo>
                    <a:pt x="77" y="0"/>
                    <a:pt x="69" y="1"/>
                    <a:pt x="61" y="4"/>
                  </a:cubicBezTo>
                  <a:cubicBezTo>
                    <a:pt x="22" y="13"/>
                    <a:pt x="1" y="52"/>
                    <a:pt x="14" y="91"/>
                  </a:cubicBezTo>
                  <a:lnTo>
                    <a:pt x="2176" y="7793"/>
                  </a:lnTo>
                  <a:cubicBezTo>
                    <a:pt x="2185" y="7824"/>
                    <a:pt x="2215" y="7845"/>
                    <a:pt x="2245" y="7845"/>
                  </a:cubicBezTo>
                  <a:cubicBezTo>
                    <a:pt x="2254" y="7845"/>
                    <a:pt x="2259" y="7845"/>
                    <a:pt x="2267" y="7841"/>
                  </a:cubicBezTo>
                  <a:cubicBezTo>
                    <a:pt x="2306" y="7832"/>
                    <a:pt x="2328" y="7793"/>
                    <a:pt x="2315" y="7754"/>
                  </a:cubicBezTo>
                  <a:lnTo>
                    <a:pt x="153" y="52"/>
                  </a:lnTo>
                  <a:cubicBezTo>
                    <a:pt x="146" y="20"/>
                    <a:pt x="116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7" name="Google Shape;387;p30"/>
          <p:cNvGrpSpPr/>
          <p:nvPr/>
        </p:nvGrpSpPr>
        <p:grpSpPr>
          <a:xfrm>
            <a:off x="5525156" y="1311088"/>
            <a:ext cx="549484" cy="729367"/>
            <a:chOff x="5841675" y="527937"/>
            <a:chExt cx="486097" cy="645286"/>
          </a:xfrm>
        </p:grpSpPr>
        <p:sp>
          <p:nvSpPr>
            <p:cNvPr id="388" name="Google Shape;388;p30"/>
            <p:cNvSpPr/>
            <p:nvPr/>
          </p:nvSpPr>
          <p:spPr>
            <a:xfrm>
              <a:off x="5841675" y="527937"/>
              <a:ext cx="486097" cy="645286"/>
            </a:xfrm>
            <a:custGeom>
              <a:avLst/>
              <a:gdLst/>
              <a:ahLst/>
              <a:cxnLst/>
              <a:rect l="l" t="t" r="r" b="b"/>
              <a:pathLst>
                <a:path w="8034" h="10665" extrusionOk="0">
                  <a:moveTo>
                    <a:pt x="87" y="0"/>
                  </a:moveTo>
                  <a:lnTo>
                    <a:pt x="87" y="0"/>
                  </a:lnTo>
                  <a:cubicBezTo>
                    <a:pt x="1" y="1225"/>
                    <a:pt x="122" y="2423"/>
                    <a:pt x="435" y="3570"/>
                  </a:cubicBezTo>
                  <a:lnTo>
                    <a:pt x="1685" y="4034"/>
                  </a:lnTo>
                  <a:cubicBezTo>
                    <a:pt x="1325" y="4069"/>
                    <a:pt x="969" y="4108"/>
                    <a:pt x="608" y="4143"/>
                  </a:cubicBezTo>
                  <a:cubicBezTo>
                    <a:pt x="856" y="4876"/>
                    <a:pt x="1182" y="5589"/>
                    <a:pt x="1585" y="6270"/>
                  </a:cubicBezTo>
                  <a:cubicBezTo>
                    <a:pt x="2732" y="8185"/>
                    <a:pt x="4468" y="9739"/>
                    <a:pt x="6496" y="10664"/>
                  </a:cubicBezTo>
                  <a:lnTo>
                    <a:pt x="8033" y="10347"/>
                  </a:lnTo>
                  <a:cubicBezTo>
                    <a:pt x="7786" y="8072"/>
                    <a:pt x="6904" y="5871"/>
                    <a:pt x="5510" y="4056"/>
                  </a:cubicBezTo>
                  <a:cubicBezTo>
                    <a:pt x="5432" y="3952"/>
                    <a:pt x="5350" y="3847"/>
                    <a:pt x="5267" y="3748"/>
                  </a:cubicBezTo>
                  <a:cubicBezTo>
                    <a:pt x="5085" y="3978"/>
                    <a:pt x="4903" y="4203"/>
                    <a:pt x="4720" y="4434"/>
                  </a:cubicBezTo>
                  <a:cubicBezTo>
                    <a:pt x="4803" y="4086"/>
                    <a:pt x="4881" y="3739"/>
                    <a:pt x="4963" y="3391"/>
                  </a:cubicBezTo>
                  <a:cubicBezTo>
                    <a:pt x="4316" y="2662"/>
                    <a:pt x="3587" y="2011"/>
                    <a:pt x="2788" y="1451"/>
                  </a:cubicBezTo>
                  <a:cubicBezTo>
                    <a:pt x="2658" y="1711"/>
                    <a:pt x="2528" y="1972"/>
                    <a:pt x="2397" y="2232"/>
                  </a:cubicBezTo>
                  <a:cubicBezTo>
                    <a:pt x="2397" y="1885"/>
                    <a:pt x="2402" y="1533"/>
                    <a:pt x="2402" y="1186"/>
                  </a:cubicBezTo>
                  <a:cubicBezTo>
                    <a:pt x="1672" y="713"/>
                    <a:pt x="895" y="313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5989063" y="735046"/>
              <a:ext cx="256723" cy="378761"/>
            </a:xfrm>
            <a:custGeom>
              <a:avLst/>
              <a:gdLst/>
              <a:ahLst/>
              <a:cxnLst/>
              <a:rect l="l" t="t" r="r" b="b"/>
              <a:pathLst>
                <a:path w="4243" h="6260" extrusionOk="0">
                  <a:moveTo>
                    <a:pt x="84" y="0"/>
                  </a:moveTo>
                  <a:cubicBezTo>
                    <a:pt x="70" y="0"/>
                    <a:pt x="57" y="4"/>
                    <a:pt x="44" y="12"/>
                  </a:cubicBezTo>
                  <a:cubicBezTo>
                    <a:pt x="9" y="34"/>
                    <a:pt x="0" y="81"/>
                    <a:pt x="22" y="112"/>
                  </a:cubicBezTo>
                  <a:lnTo>
                    <a:pt x="4099" y="6225"/>
                  </a:lnTo>
                  <a:cubicBezTo>
                    <a:pt x="4112" y="6247"/>
                    <a:pt x="4134" y="6260"/>
                    <a:pt x="4160" y="6260"/>
                  </a:cubicBezTo>
                  <a:cubicBezTo>
                    <a:pt x="4173" y="6260"/>
                    <a:pt x="4186" y="6256"/>
                    <a:pt x="4199" y="6247"/>
                  </a:cubicBezTo>
                  <a:cubicBezTo>
                    <a:pt x="4234" y="6225"/>
                    <a:pt x="4242" y="6177"/>
                    <a:pt x="4221" y="6147"/>
                  </a:cubicBezTo>
                  <a:lnTo>
                    <a:pt x="144" y="34"/>
                  </a:lnTo>
                  <a:cubicBezTo>
                    <a:pt x="130" y="12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0" name="Google Shape;390;p30"/>
          <p:cNvGrpSpPr/>
          <p:nvPr/>
        </p:nvGrpSpPr>
        <p:grpSpPr>
          <a:xfrm rot="432708">
            <a:off x="7655318" y="862334"/>
            <a:ext cx="614498" cy="565335"/>
            <a:chOff x="4938096" y="3863649"/>
            <a:chExt cx="843088" cy="775636"/>
          </a:xfrm>
        </p:grpSpPr>
        <p:sp>
          <p:nvSpPr>
            <p:cNvPr id="391" name="Google Shape;391;p30"/>
            <p:cNvSpPr/>
            <p:nvPr/>
          </p:nvSpPr>
          <p:spPr>
            <a:xfrm>
              <a:off x="4938096" y="3863649"/>
              <a:ext cx="843088" cy="775636"/>
            </a:xfrm>
            <a:custGeom>
              <a:avLst/>
              <a:gdLst/>
              <a:ahLst/>
              <a:cxnLst/>
              <a:rect l="l" t="t" r="r" b="b"/>
              <a:pathLst>
                <a:path w="15849" h="14581" extrusionOk="0">
                  <a:moveTo>
                    <a:pt x="15315" y="0"/>
                  </a:moveTo>
                  <a:lnTo>
                    <a:pt x="15315" y="0"/>
                  </a:lnTo>
                  <a:cubicBezTo>
                    <a:pt x="13808" y="673"/>
                    <a:pt x="12353" y="1472"/>
                    <a:pt x="10973" y="2375"/>
                  </a:cubicBezTo>
                  <a:cubicBezTo>
                    <a:pt x="10730" y="3218"/>
                    <a:pt x="10482" y="4056"/>
                    <a:pt x="10239" y="4894"/>
                  </a:cubicBezTo>
                  <a:cubicBezTo>
                    <a:pt x="10117" y="4308"/>
                    <a:pt x="9996" y="3717"/>
                    <a:pt x="9874" y="3127"/>
                  </a:cubicBezTo>
                  <a:cubicBezTo>
                    <a:pt x="9101" y="3682"/>
                    <a:pt x="8350" y="4273"/>
                    <a:pt x="7629" y="4894"/>
                  </a:cubicBezTo>
                  <a:cubicBezTo>
                    <a:pt x="7512" y="6105"/>
                    <a:pt x="7399" y="7321"/>
                    <a:pt x="7282" y="8532"/>
                  </a:cubicBezTo>
                  <a:cubicBezTo>
                    <a:pt x="6922" y="7755"/>
                    <a:pt x="6561" y="6974"/>
                    <a:pt x="6201" y="6196"/>
                  </a:cubicBezTo>
                  <a:cubicBezTo>
                    <a:pt x="3696" y="8628"/>
                    <a:pt x="1581" y="11463"/>
                    <a:pt x="1" y="14581"/>
                  </a:cubicBezTo>
                  <a:lnTo>
                    <a:pt x="15254" y="14333"/>
                  </a:lnTo>
                  <a:cubicBezTo>
                    <a:pt x="15766" y="9587"/>
                    <a:pt x="15849" y="4746"/>
                    <a:pt x="15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5301418" y="4208033"/>
              <a:ext cx="308425" cy="388962"/>
            </a:xfrm>
            <a:custGeom>
              <a:avLst/>
              <a:gdLst/>
              <a:ahLst/>
              <a:cxnLst/>
              <a:rect l="l" t="t" r="r" b="b"/>
              <a:pathLst>
                <a:path w="5798" h="7312" extrusionOk="0">
                  <a:moveTo>
                    <a:pt x="5709" y="1"/>
                  </a:moveTo>
                  <a:cubicBezTo>
                    <a:pt x="5686" y="1"/>
                    <a:pt x="5664" y="11"/>
                    <a:pt x="5649" y="31"/>
                  </a:cubicBezTo>
                  <a:lnTo>
                    <a:pt x="27" y="7190"/>
                  </a:lnTo>
                  <a:cubicBezTo>
                    <a:pt x="1" y="7221"/>
                    <a:pt x="5" y="7273"/>
                    <a:pt x="40" y="7299"/>
                  </a:cubicBezTo>
                  <a:cubicBezTo>
                    <a:pt x="53" y="7308"/>
                    <a:pt x="70" y="7312"/>
                    <a:pt x="87" y="7312"/>
                  </a:cubicBezTo>
                  <a:cubicBezTo>
                    <a:pt x="109" y="7312"/>
                    <a:pt x="131" y="7303"/>
                    <a:pt x="148" y="7286"/>
                  </a:cubicBezTo>
                  <a:lnTo>
                    <a:pt x="5771" y="126"/>
                  </a:lnTo>
                  <a:cubicBezTo>
                    <a:pt x="5797" y="91"/>
                    <a:pt x="5793" y="44"/>
                    <a:pt x="5758" y="18"/>
                  </a:cubicBezTo>
                  <a:cubicBezTo>
                    <a:pt x="5743" y="6"/>
                    <a:pt x="5726" y="1"/>
                    <a:pt x="5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3" name="Google Shape;393;p30"/>
          <p:cNvGrpSpPr/>
          <p:nvPr/>
        </p:nvGrpSpPr>
        <p:grpSpPr>
          <a:xfrm rot="3358976" flipH="1">
            <a:off x="8061170" y="1115414"/>
            <a:ext cx="619953" cy="814377"/>
            <a:chOff x="4643875" y="3529000"/>
            <a:chExt cx="850482" cy="1117201"/>
          </a:xfrm>
        </p:grpSpPr>
        <p:sp>
          <p:nvSpPr>
            <p:cNvPr id="394" name="Google Shape;394;p30"/>
            <p:cNvSpPr/>
            <p:nvPr/>
          </p:nvSpPr>
          <p:spPr>
            <a:xfrm>
              <a:off x="4643875" y="3529000"/>
              <a:ext cx="850482" cy="1117201"/>
            </a:xfrm>
            <a:custGeom>
              <a:avLst/>
              <a:gdLst/>
              <a:ahLst/>
              <a:cxnLst/>
              <a:rect l="l" t="t" r="r" b="b"/>
              <a:pathLst>
                <a:path w="15988" h="21002" extrusionOk="0">
                  <a:moveTo>
                    <a:pt x="15987" y="0"/>
                  </a:moveTo>
                  <a:cubicBezTo>
                    <a:pt x="14871" y="517"/>
                    <a:pt x="13799" y="1112"/>
                    <a:pt x="12765" y="1772"/>
                  </a:cubicBezTo>
                  <a:cubicBezTo>
                    <a:pt x="12670" y="2484"/>
                    <a:pt x="12570" y="3191"/>
                    <a:pt x="12474" y="3903"/>
                  </a:cubicBezTo>
                  <a:cubicBezTo>
                    <a:pt x="12262" y="3400"/>
                    <a:pt x="12049" y="2896"/>
                    <a:pt x="11841" y="2392"/>
                  </a:cubicBezTo>
                  <a:cubicBezTo>
                    <a:pt x="9248" y="4207"/>
                    <a:pt x="6965" y="6461"/>
                    <a:pt x="5093" y="9018"/>
                  </a:cubicBezTo>
                  <a:cubicBezTo>
                    <a:pt x="5215" y="10047"/>
                    <a:pt x="5332" y="11076"/>
                    <a:pt x="5449" y="12110"/>
                  </a:cubicBezTo>
                  <a:cubicBezTo>
                    <a:pt x="5019" y="11532"/>
                    <a:pt x="4590" y="10955"/>
                    <a:pt x="4160" y="10377"/>
                  </a:cubicBezTo>
                  <a:cubicBezTo>
                    <a:pt x="2076" y="13595"/>
                    <a:pt x="625" y="17220"/>
                    <a:pt x="0" y="21002"/>
                  </a:cubicBezTo>
                  <a:lnTo>
                    <a:pt x="5914" y="20589"/>
                  </a:lnTo>
                  <a:cubicBezTo>
                    <a:pt x="8901" y="17598"/>
                    <a:pt x="11311" y="14111"/>
                    <a:pt x="13048" y="10312"/>
                  </a:cubicBezTo>
                  <a:lnTo>
                    <a:pt x="13048" y="10312"/>
                  </a:lnTo>
                  <a:cubicBezTo>
                    <a:pt x="12509" y="10316"/>
                    <a:pt x="11975" y="10321"/>
                    <a:pt x="11441" y="10321"/>
                  </a:cubicBezTo>
                  <a:cubicBezTo>
                    <a:pt x="12144" y="9930"/>
                    <a:pt x="12852" y="9539"/>
                    <a:pt x="13556" y="9153"/>
                  </a:cubicBezTo>
                  <a:cubicBezTo>
                    <a:pt x="14763" y="6239"/>
                    <a:pt x="15583" y="3165"/>
                    <a:pt x="15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839260" y="3909769"/>
              <a:ext cx="374918" cy="654937"/>
            </a:xfrm>
            <a:custGeom>
              <a:avLst/>
              <a:gdLst/>
              <a:ahLst/>
              <a:cxnLst/>
              <a:rect l="l" t="t" r="r" b="b"/>
              <a:pathLst>
                <a:path w="7048" h="12312" extrusionOk="0">
                  <a:moveTo>
                    <a:pt x="6958" y="0"/>
                  </a:moveTo>
                  <a:cubicBezTo>
                    <a:pt x="6932" y="0"/>
                    <a:pt x="6906" y="15"/>
                    <a:pt x="6891" y="41"/>
                  </a:cubicBezTo>
                  <a:lnTo>
                    <a:pt x="22" y="12194"/>
                  </a:lnTo>
                  <a:cubicBezTo>
                    <a:pt x="0" y="12233"/>
                    <a:pt x="18" y="12276"/>
                    <a:pt x="53" y="12298"/>
                  </a:cubicBezTo>
                  <a:cubicBezTo>
                    <a:pt x="66" y="12307"/>
                    <a:pt x="79" y="12311"/>
                    <a:pt x="92" y="12311"/>
                  </a:cubicBezTo>
                  <a:cubicBezTo>
                    <a:pt x="118" y="12311"/>
                    <a:pt x="144" y="12294"/>
                    <a:pt x="157" y="12272"/>
                  </a:cubicBezTo>
                  <a:lnTo>
                    <a:pt x="7026" y="115"/>
                  </a:lnTo>
                  <a:cubicBezTo>
                    <a:pt x="7047" y="80"/>
                    <a:pt x="7034" y="32"/>
                    <a:pt x="6995" y="11"/>
                  </a:cubicBezTo>
                  <a:cubicBezTo>
                    <a:pt x="6984" y="3"/>
                    <a:pt x="6971" y="0"/>
                    <a:pt x="6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6" name="Google Shape;396;p30"/>
          <p:cNvSpPr txBox="1">
            <a:spLocks noGrp="1"/>
          </p:cNvSpPr>
          <p:nvPr>
            <p:ph type="ctrTitle"/>
          </p:nvPr>
        </p:nvSpPr>
        <p:spPr>
          <a:xfrm>
            <a:off x="713100" y="1225540"/>
            <a:ext cx="4409700" cy="21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100" dirty="0">
                <a:solidFill>
                  <a:srgbClr val="5B771A"/>
                </a:solidFill>
              </a:rPr>
              <a:t>Tourguide</a:t>
            </a:r>
            <a:br>
              <a:rPr lang="en" sz="4900" dirty="0">
                <a:solidFill>
                  <a:srgbClr val="5B771A"/>
                </a:solidFill>
              </a:rPr>
            </a:br>
            <a:r>
              <a:rPr lang="pt-BR" sz="2400" dirty="0">
                <a:solidFill>
                  <a:srgbClr val="230F0A"/>
                </a:solidFill>
              </a:rPr>
              <a:t>Aplicativo de Geolocalização de pontos turísticos e sustentabilidade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397" name="Google Shape;397;p30"/>
          <p:cNvSpPr txBox="1">
            <a:spLocks noGrp="1"/>
          </p:cNvSpPr>
          <p:nvPr>
            <p:ph type="subTitle" idx="1"/>
          </p:nvPr>
        </p:nvSpPr>
        <p:spPr>
          <a:xfrm>
            <a:off x="713100" y="3567441"/>
            <a:ext cx="4409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</a:t>
            </a:r>
            <a:r>
              <a:rPr lang="pt-BR" dirty="0"/>
              <a:t>RIENTADORA: PROF. ANA CLAUDIA MELO TIESSI GOMES DE OLIVEIRA</a:t>
            </a:r>
            <a:endParaRPr dirty="0"/>
          </a:p>
        </p:txBody>
      </p:sp>
      <p:grpSp>
        <p:nvGrpSpPr>
          <p:cNvPr id="398" name="Google Shape;398;p30"/>
          <p:cNvGrpSpPr/>
          <p:nvPr/>
        </p:nvGrpSpPr>
        <p:grpSpPr>
          <a:xfrm>
            <a:off x="5619817" y="851365"/>
            <a:ext cx="3104116" cy="3191167"/>
            <a:chOff x="5866952" y="1587497"/>
            <a:chExt cx="2629047" cy="2702775"/>
          </a:xfrm>
        </p:grpSpPr>
        <p:grpSp>
          <p:nvGrpSpPr>
            <p:cNvPr id="399" name="Google Shape;399;p30"/>
            <p:cNvGrpSpPr/>
            <p:nvPr/>
          </p:nvGrpSpPr>
          <p:grpSpPr>
            <a:xfrm flipH="1">
              <a:off x="5866952" y="1587497"/>
              <a:ext cx="2629047" cy="2677421"/>
              <a:chOff x="1222200" y="1343900"/>
              <a:chExt cx="1366875" cy="1392025"/>
            </a:xfrm>
          </p:grpSpPr>
          <p:sp>
            <p:nvSpPr>
              <p:cNvPr id="400" name="Google Shape;400;p30"/>
              <p:cNvSpPr/>
              <p:nvPr/>
            </p:nvSpPr>
            <p:spPr>
              <a:xfrm>
                <a:off x="1873600" y="1903125"/>
                <a:ext cx="124750" cy="832800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33312" extrusionOk="0">
                    <a:moveTo>
                      <a:pt x="2523" y="0"/>
                    </a:moveTo>
                    <a:cubicBezTo>
                      <a:pt x="2489" y="0"/>
                      <a:pt x="2454" y="1"/>
                      <a:pt x="2419" y="3"/>
                    </a:cubicBezTo>
                    <a:cubicBezTo>
                      <a:pt x="1060" y="59"/>
                      <a:pt x="1" y="1210"/>
                      <a:pt x="57" y="2569"/>
                    </a:cubicBezTo>
                    <a:lnTo>
                      <a:pt x="1299" y="32728"/>
                    </a:lnTo>
                    <a:cubicBezTo>
                      <a:pt x="1312" y="33032"/>
                      <a:pt x="1546" y="33283"/>
                      <a:pt x="1859" y="33309"/>
                    </a:cubicBezTo>
                    <a:cubicBezTo>
                      <a:pt x="1877" y="33311"/>
                      <a:pt x="1896" y="33312"/>
                      <a:pt x="1914" y="33312"/>
                    </a:cubicBezTo>
                    <a:cubicBezTo>
                      <a:pt x="2225" y="33312"/>
                      <a:pt x="2490" y="33070"/>
                      <a:pt x="2515" y="32754"/>
                    </a:cubicBezTo>
                    <a:lnTo>
                      <a:pt x="4981" y="2673"/>
                    </a:lnTo>
                    <a:cubicBezTo>
                      <a:pt x="4989" y="2577"/>
                      <a:pt x="4989" y="2464"/>
                      <a:pt x="4985" y="2369"/>
                    </a:cubicBezTo>
                    <a:cubicBezTo>
                      <a:pt x="4934" y="1040"/>
                      <a:pt x="3840" y="0"/>
                      <a:pt x="2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1256500" y="1343900"/>
                <a:ext cx="1332575" cy="1200025"/>
              </a:xfrm>
              <a:custGeom>
                <a:avLst/>
                <a:gdLst/>
                <a:ahLst/>
                <a:cxnLst/>
                <a:rect l="l" t="t" r="r" b="b"/>
                <a:pathLst>
                  <a:path w="53303" h="48001" extrusionOk="0">
                    <a:moveTo>
                      <a:pt x="27355" y="1"/>
                    </a:moveTo>
                    <a:cubicBezTo>
                      <a:pt x="23051" y="1"/>
                      <a:pt x="18694" y="1159"/>
                      <a:pt x="14763" y="3588"/>
                    </a:cubicBezTo>
                    <a:cubicBezTo>
                      <a:pt x="3492" y="10553"/>
                      <a:pt x="1" y="25341"/>
                      <a:pt x="6970" y="36617"/>
                    </a:cubicBezTo>
                    <a:cubicBezTo>
                      <a:pt x="9002" y="39909"/>
                      <a:pt x="11707" y="42544"/>
                      <a:pt x="14798" y="44437"/>
                    </a:cubicBezTo>
                    <a:cubicBezTo>
                      <a:pt x="18595" y="46772"/>
                      <a:pt x="22973" y="48001"/>
                      <a:pt x="27407" y="48001"/>
                    </a:cubicBezTo>
                    <a:cubicBezTo>
                      <a:pt x="30163" y="48001"/>
                      <a:pt x="32940" y="47526"/>
                      <a:pt x="35613" y="46547"/>
                    </a:cubicBezTo>
                    <a:cubicBezTo>
                      <a:pt x="37116" y="45996"/>
                      <a:pt x="38583" y="45288"/>
                      <a:pt x="39999" y="44415"/>
                    </a:cubicBezTo>
                    <a:cubicBezTo>
                      <a:pt x="42356" y="42957"/>
                      <a:pt x="44375" y="41155"/>
                      <a:pt x="46029" y="39110"/>
                    </a:cubicBezTo>
                    <a:cubicBezTo>
                      <a:pt x="52273" y="31407"/>
                      <a:pt x="53302" y="20300"/>
                      <a:pt x="47792" y="11387"/>
                    </a:cubicBezTo>
                    <a:cubicBezTo>
                      <a:pt x="46807" y="9789"/>
                      <a:pt x="45665" y="8352"/>
                      <a:pt x="44397" y="7075"/>
                    </a:cubicBezTo>
                    <a:cubicBezTo>
                      <a:pt x="39830" y="2477"/>
                      <a:pt x="33649" y="1"/>
                      <a:pt x="27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1626450" y="2362275"/>
                <a:ext cx="535375" cy="181650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7266" extrusionOk="0">
                    <a:moveTo>
                      <a:pt x="9190" y="0"/>
                    </a:moveTo>
                    <a:cubicBezTo>
                      <a:pt x="8874" y="0"/>
                      <a:pt x="8560" y="44"/>
                      <a:pt x="8258" y="133"/>
                    </a:cubicBezTo>
                    <a:cubicBezTo>
                      <a:pt x="6765" y="567"/>
                      <a:pt x="5384" y="1240"/>
                      <a:pt x="3899" y="1714"/>
                    </a:cubicBezTo>
                    <a:cubicBezTo>
                      <a:pt x="3009" y="1991"/>
                      <a:pt x="2110" y="1922"/>
                      <a:pt x="1194" y="2100"/>
                    </a:cubicBezTo>
                    <a:cubicBezTo>
                      <a:pt x="495" y="2239"/>
                      <a:pt x="74" y="2955"/>
                      <a:pt x="0" y="3702"/>
                    </a:cubicBezTo>
                    <a:cubicBezTo>
                      <a:pt x="3797" y="6037"/>
                      <a:pt x="8175" y="7266"/>
                      <a:pt x="12609" y="7266"/>
                    </a:cubicBezTo>
                    <a:cubicBezTo>
                      <a:pt x="15365" y="7266"/>
                      <a:pt x="18142" y="6791"/>
                      <a:pt x="20815" y="5812"/>
                    </a:cubicBezTo>
                    <a:cubicBezTo>
                      <a:pt x="20963" y="5491"/>
                      <a:pt x="21110" y="5170"/>
                      <a:pt x="21254" y="4848"/>
                    </a:cubicBezTo>
                    <a:cubicBezTo>
                      <a:pt x="21414" y="4484"/>
                      <a:pt x="21319" y="3911"/>
                      <a:pt x="21037" y="3620"/>
                    </a:cubicBezTo>
                    <a:cubicBezTo>
                      <a:pt x="20815" y="3384"/>
                      <a:pt x="20487" y="3250"/>
                      <a:pt x="20162" y="3250"/>
                    </a:cubicBezTo>
                    <a:cubicBezTo>
                      <a:pt x="20087" y="3250"/>
                      <a:pt x="20012" y="3258"/>
                      <a:pt x="19938" y="3272"/>
                    </a:cubicBezTo>
                    <a:cubicBezTo>
                      <a:pt x="19644" y="2985"/>
                      <a:pt x="19210" y="2834"/>
                      <a:pt x="18783" y="2834"/>
                    </a:cubicBezTo>
                    <a:cubicBezTo>
                      <a:pt x="18366" y="2834"/>
                      <a:pt x="17955" y="2978"/>
                      <a:pt x="17689" y="3281"/>
                    </a:cubicBezTo>
                    <a:cubicBezTo>
                      <a:pt x="16925" y="3455"/>
                      <a:pt x="16330" y="3741"/>
                      <a:pt x="15561" y="3911"/>
                    </a:cubicBezTo>
                    <a:cubicBezTo>
                      <a:pt x="15374" y="3953"/>
                      <a:pt x="15186" y="3974"/>
                      <a:pt x="14998" y="3974"/>
                    </a:cubicBezTo>
                    <a:cubicBezTo>
                      <a:pt x="13868" y="3974"/>
                      <a:pt x="12770" y="3237"/>
                      <a:pt x="12275" y="2191"/>
                    </a:cubicBezTo>
                    <a:cubicBezTo>
                      <a:pt x="11923" y="1440"/>
                      <a:pt x="11428" y="715"/>
                      <a:pt x="10686" y="350"/>
                    </a:cubicBezTo>
                    <a:cubicBezTo>
                      <a:pt x="10224" y="118"/>
                      <a:pt x="9706" y="0"/>
                      <a:pt x="9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2068550" y="1520775"/>
                <a:ext cx="5205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20821" h="32385" extrusionOk="0">
                    <a:moveTo>
                      <a:pt x="11915" y="0"/>
                    </a:moveTo>
                    <a:cubicBezTo>
                      <a:pt x="11316" y="1190"/>
                      <a:pt x="10630" y="2332"/>
                      <a:pt x="9701" y="3230"/>
                    </a:cubicBezTo>
                    <a:cubicBezTo>
                      <a:pt x="8172" y="4698"/>
                      <a:pt x="6448" y="5688"/>
                      <a:pt x="5128" y="7351"/>
                    </a:cubicBezTo>
                    <a:cubicBezTo>
                      <a:pt x="4073" y="8684"/>
                      <a:pt x="3483" y="11137"/>
                      <a:pt x="4542" y="12470"/>
                    </a:cubicBezTo>
                    <a:cubicBezTo>
                      <a:pt x="5100" y="13175"/>
                      <a:pt x="6320" y="13885"/>
                      <a:pt x="7276" y="13885"/>
                    </a:cubicBezTo>
                    <a:cubicBezTo>
                      <a:pt x="7644" y="13885"/>
                      <a:pt x="7974" y="13780"/>
                      <a:pt x="8211" y="13529"/>
                    </a:cubicBezTo>
                    <a:cubicBezTo>
                      <a:pt x="8558" y="13163"/>
                      <a:pt x="9124" y="12937"/>
                      <a:pt x="9642" y="12937"/>
                    </a:cubicBezTo>
                    <a:cubicBezTo>
                      <a:pt x="10071" y="12937"/>
                      <a:pt x="10468" y="13092"/>
                      <a:pt x="10682" y="13451"/>
                    </a:cubicBezTo>
                    <a:cubicBezTo>
                      <a:pt x="11177" y="14289"/>
                      <a:pt x="10895" y="15579"/>
                      <a:pt x="10044" y="16052"/>
                    </a:cubicBezTo>
                    <a:cubicBezTo>
                      <a:pt x="9670" y="16334"/>
                      <a:pt x="9549" y="16903"/>
                      <a:pt x="9783" y="17311"/>
                    </a:cubicBezTo>
                    <a:cubicBezTo>
                      <a:pt x="9944" y="17593"/>
                      <a:pt x="10230" y="17780"/>
                      <a:pt x="10413" y="18049"/>
                    </a:cubicBezTo>
                    <a:cubicBezTo>
                      <a:pt x="10595" y="18319"/>
                      <a:pt x="10634" y="18987"/>
                      <a:pt x="10339" y="19122"/>
                    </a:cubicBezTo>
                    <a:cubicBezTo>
                      <a:pt x="9028" y="19721"/>
                      <a:pt x="7873" y="20715"/>
                      <a:pt x="6470" y="21041"/>
                    </a:cubicBezTo>
                    <a:cubicBezTo>
                      <a:pt x="4594" y="21471"/>
                      <a:pt x="2719" y="22144"/>
                      <a:pt x="1833" y="23850"/>
                    </a:cubicBezTo>
                    <a:cubicBezTo>
                      <a:pt x="1325" y="24831"/>
                      <a:pt x="899" y="25939"/>
                      <a:pt x="370" y="26911"/>
                    </a:cubicBezTo>
                    <a:cubicBezTo>
                      <a:pt x="1" y="27589"/>
                      <a:pt x="22" y="28492"/>
                      <a:pt x="522" y="29078"/>
                    </a:cubicBezTo>
                    <a:cubicBezTo>
                      <a:pt x="834" y="29441"/>
                      <a:pt x="1315" y="29672"/>
                      <a:pt x="1772" y="29672"/>
                    </a:cubicBezTo>
                    <a:cubicBezTo>
                      <a:pt x="2053" y="29672"/>
                      <a:pt x="2324" y="29585"/>
                      <a:pt x="2541" y="29386"/>
                    </a:cubicBezTo>
                    <a:cubicBezTo>
                      <a:pt x="2699" y="29353"/>
                      <a:pt x="2858" y="29337"/>
                      <a:pt x="3015" y="29337"/>
                    </a:cubicBezTo>
                    <a:cubicBezTo>
                      <a:pt x="3816" y="29337"/>
                      <a:pt x="4568" y="29755"/>
                      <a:pt x="4898" y="30506"/>
                    </a:cubicBezTo>
                    <a:cubicBezTo>
                      <a:pt x="5423" y="31692"/>
                      <a:pt x="6812" y="32385"/>
                      <a:pt x="8117" y="32385"/>
                    </a:cubicBezTo>
                    <a:cubicBezTo>
                      <a:pt x="8194" y="32385"/>
                      <a:pt x="8270" y="32382"/>
                      <a:pt x="8346" y="32378"/>
                    </a:cubicBezTo>
                    <a:cubicBezTo>
                      <a:pt x="10078" y="32260"/>
                      <a:pt x="11811" y="32152"/>
                      <a:pt x="13547" y="32035"/>
                    </a:cubicBezTo>
                    <a:cubicBezTo>
                      <a:pt x="19791" y="24332"/>
                      <a:pt x="20820" y="13225"/>
                      <a:pt x="15310" y="4312"/>
                    </a:cubicBezTo>
                    <a:cubicBezTo>
                      <a:pt x="14325" y="2714"/>
                      <a:pt x="13183" y="1277"/>
                      <a:pt x="119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1431375" y="1557550"/>
                <a:ext cx="543300" cy="577325"/>
              </a:xfrm>
              <a:custGeom>
                <a:avLst/>
                <a:gdLst/>
                <a:ahLst/>
                <a:cxnLst/>
                <a:rect l="l" t="t" r="r" b="b"/>
                <a:pathLst>
                  <a:path w="21732" h="23093" extrusionOk="0">
                    <a:moveTo>
                      <a:pt x="10050" y="1"/>
                    </a:moveTo>
                    <a:cubicBezTo>
                      <a:pt x="9734" y="1"/>
                      <a:pt x="9431" y="44"/>
                      <a:pt x="9179" y="136"/>
                    </a:cubicBezTo>
                    <a:cubicBezTo>
                      <a:pt x="8437" y="405"/>
                      <a:pt x="7855" y="1073"/>
                      <a:pt x="7695" y="1846"/>
                    </a:cubicBezTo>
                    <a:cubicBezTo>
                      <a:pt x="7599" y="2298"/>
                      <a:pt x="7621" y="3097"/>
                      <a:pt x="7200" y="3283"/>
                    </a:cubicBezTo>
                    <a:cubicBezTo>
                      <a:pt x="5458" y="5064"/>
                      <a:pt x="3196" y="6596"/>
                      <a:pt x="1976" y="8763"/>
                    </a:cubicBezTo>
                    <a:cubicBezTo>
                      <a:pt x="943" y="10600"/>
                      <a:pt x="1" y="12645"/>
                      <a:pt x="105" y="14729"/>
                    </a:cubicBezTo>
                    <a:cubicBezTo>
                      <a:pt x="192" y="16439"/>
                      <a:pt x="1707" y="18176"/>
                      <a:pt x="3396" y="18437"/>
                    </a:cubicBezTo>
                    <a:cubicBezTo>
                      <a:pt x="4525" y="18610"/>
                      <a:pt x="5623" y="19513"/>
                      <a:pt x="5715" y="20612"/>
                    </a:cubicBezTo>
                    <a:cubicBezTo>
                      <a:pt x="5775" y="21398"/>
                      <a:pt x="6118" y="22158"/>
                      <a:pt x="6774" y="22596"/>
                    </a:cubicBezTo>
                    <a:cubicBezTo>
                      <a:pt x="7296" y="22945"/>
                      <a:pt x="7907" y="23093"/>
                      <a:pt x="8525" y="23093"/>
                    </a:cubicBezTo>
                    <a:cubicBezTo>
                      <a:pt x="8930" y="23093"/>
                      <a:pt x="9338" y="23029"/>
                      <a:pt x="9727" y="22918"/>
                    </a:cubicBezTo>
                    <a:cubicBezTo>
                      <a:pt x="10573" y="22674"/>
                      <a:pt x="11155" y="22401"/>
                      <a:pt x="11897" y="21928"/>
                    </a:cubicBezTo>
                    <a:cubicBezTo>
                      <a:pt x="14403" y="20330"/>
                      <a:pt x="16912" y="18732"/>
                      <a:pt x="19418" y="17130"/>
                    </a:cubicBezTo>
                    <a:cubicBezTo>
                      <a:pt x="20486" y="16448"/>
                      <a:pt x="20946" y="15389"/>
                      <a:pt x="21354" y="14169"/>
                    </a:cubicBezTo>
                    <a:cubicBezTo>
                      <a:pt x="21732" y="13031"/>
                      <a:pt x="21302" y="11759"/>
                      <a:pt x="20286" y="11116"/>
                    </a:cubicBezTo>
                    <a:cubicBezTo>
                      <a:pt x="19274" y="10482"/>
                      <a:pt x="17941" y="9922"/>
                      <a:pt x="16847" y="9527"/>
                    </a:cubicBezTo>
                    <a:cubicBezTo>
                      <a:pt x="16391" y="8750"/>
                      <a:pt x="16257" y="7690"/>
                      <a:pt x="16483" y="6779"/>
                    </a:cubicBezTo>
                    <a:cubicBezTo>
                      <a:pt x="16739" y="5741"/>
                      <a:pt x="16569" y="4621"/>
                      <a:pt x="15866" y="3809"/>
                    </a:cubicBezTo>
                    <a:cubicBezTo>
                      <a:pt x="15575" y="3474"/>
                      <a:pt x="15232" y="3179"/>
                      <a:pt x="14872" y="2962"/>
                    </a:cubicBezTo>
                    <a:cubicBezTo>
                      <a:pt x="13669" y="2228"/>
                      <a:pt x="12918" y="1264"/>
                      <a:pt x="11759" y="461"/>
                    </a:cubicBezTo>
                    <a:cubicBezTo>
                      <a:pt x="11331" y="166"/>
                      <a:pt x="10666" y="1"/>
                      <a:pt x="100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1222200" y="1771075"/>
                <a:ext cx="1097225" cy="867775"/>
              </a:xfrm>
              <a:custGeom>
                <a:avLst/>
                <a:gdLst/>
                <a:ahLst/>
                <a:cxnLst/>
                <a:rect l="l" t="t" r="r" b="b"/>
                <a:pathLst>
                  <a:path w="43889" h="34711" extrusionOk="0">
                    <a:moveTo>
                      <a:pt x="2486" y="0"/>
                    </a:moveTo>
                    <a:cubicBezTo>
                      <a:pt x="2326" y="0"/>
                      <a:pt x="2172" y="47"/>
                      <a:pt x="2041" y="131"/>
                    </a:cubicBezTo>
                    <a:cubicBezTo>
                      <a:pt x="1855" y="244"/>
                      <a:pt x="1716" y="430"/>
                      <a:pt x="1659" y="656"/>
                    </a:cubicBezTo>
                    <a:cubicBezTo>
                      <a:pt x="1" y="7842"/>
                      <a:pt x="1225" y="15258"/>
                      <a:pt x="5103" y="21532"/>
                    </a:cubicBezTo>
                    <a:cubicBezTo>
                      <a:pt x="10354" y="30028"/>
                      <a:pt x="19473" y="34710"/>
                      <a:pt x="28797" y="34710"/>
                    </a:cubicBezTo>
                    <a:cubicBezTo>
                      <a:pt x="33782" y="34710"/>
                      <a:pt x="38825" y="33372"/>
                      <a:pt x="43368" y="30563"/>
                    </a:cubicBezTo>
                    <a:cubicBezTo>
                      <a:pt x="43767" y="30320"/>
                      <a:pt x="43889" y="29799"/>
                      <a:pt x="43646" y="29400"/>
                    </a:cubicBezTo>
                    <a:cubicBezTo>
                      <a:pt x="43484" y="29142"/>
                      <a:pt x="43207" y="28999"/>
                      <a:pt x="42924" y="28999"/>
                    </a:cubicBezTo>
                    <a:cubicBezTo>
                      <a:pt x="42773" y="28999"/>
                      <a:pt x="42620" y="29040"/>
                      <a:pt x="42482" y="29126"/>
                    </a:cubicBezTo>
                    <a:cubicBezTo>
                      <a:pt x="38215" y="31763"/>
                      <a:pt x="33477" y="33019"/>
                      <a:pt x="28795" y="33019"/>
                    </a:cubicBezTo>
                    <a:cubicBezTo>
                      <a:pt x="20036" y="33019"/>
                      <a:pt x="11471" y="28623"/>
                      <a:pt x="6540" y="20642"/>
                    </a:cubicBezTo>
                    <a:cubicBezTo>
                      <a:pt x="2897" y="14750"/>
                      <a:pt x="1751" y="7786"/>
                      <a:pt x="3309" y="1038"/>
                    </a:cubicBezTo>
                    <a:cubicBezTo>
                      <a:pt x="3414" y="582"/>
                      <a:pt x="3131" y="131"/>
                      <a:pt x="2675" y="22"/>
                    </a:cubicBezTo>
                    <a:cubicBezTo>
                      <a:pt x="2612" y="7"/>
                      <a:pt x="2548" y="0"/>
                      <a:pt x="2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6" name="Google Shape;406;p30"/>
            <p:cNvSpPr/>
            <p:nvPr/>
          </p:nvSpPr>
          <p:spPr>
            <a:xfrm>
              <a:off x="6666525" y="4206872"/>
              <a:ext cx="967200" cy="834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7" name="Google Shape;407;p30"/>
          <p:cNvGrpSpPr/>
          <p:nvPr/>
        </p:nvGrpSpPr>
        <p:grpSpPr>
          <a:xfrm>
            <a:off x="6095175" y="2288692"/>
            <a:ext cx="1243862" cy="2138009"/>
            <a:chOff x="3237825" y="2213975"/>
            <a:chExt cx="326550" cy="561275"/>
          </a:xfrm>
        </p:grpSpPr>
        <p:sp>
          <p:nvSpPr>
            <p:cNvPr id="408" name="Google Shape;408;p30"/>
            <p:cNvSpPr/>
            <p:nvPr/>
          </p:nvSpPr>
          <p:spPr>
            <a:xfrm>
              <a:off x="3502575" y="2246400"/>
              <a:ext cx="46275" cy="269675"/>
            </a:xfrm>
            <a:custGeom>
              <a:avLst/>
              <a:gdLst/>
              <a:ahLst/>
              <a:cxnLst/>
              <a:rect l="l" t="t" r="r" b="b"/>
              <a:pathLst>
                <a:path w="1851" h="10787" extrusionOk="0">
                  <a:moveTo>
                    <a:pt x="1390" y="1"/>
                  </a:moveTo>
                  <a:lnTo>
                    <a:pt x="1" y="10725"/>
                  </a:lnTo>
                  <a:lnTo>
                    <a:pt x="461" y="10786"/>
                  </a:lnTo>
                  <a:lnTo>
                    <a:pt x="1850" y="61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3381775" y="2231000"/>
              <a:ext cx="46250" cy="269650"/>
            </a:xfrm>
            <a:custGeom>
              <a:avLst/>
              <a:gdLst/>
              <a:ahLst/>
              <a:cxnLst/>
              <a:rect l="l" t="t" r="r" b="b"/>
              <a:pathLst>
                <a:path w="1850" h="10786" extrusionOk="0">
                  <a:moveTo>
                    <a:pt x="1385" y="0"/>
                  </a:moveTo>
                  <a:lnTo>
                    <a:pt x="0" y="10725"/>
                  </a:lnTo>
                  <a:lnTo>
                    <a:pt x="460" y="10785"/>
                  </a:lnTo>
                  <a:lnTo>
                    <a:pt x="1850" y="57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3399675" y="2213975"/>
              <a:ext cx="164700" cy="43175"/>
            </a:xfrm>
            <a:custGeom>
              <a:avLst/>
              <a:gdLst/>
              <a:ahLst/>
              <a:cxnLst/>
              <a:rect l="l" t="t" r="r" b="b"/>
              <a:pathLst>
                <a:path w="6588" h="1727" extrusionOk="0">
                  <a:moveTo>
                    <a:pt x="589" y="0"/>
                  </a:moveTo>
                  <a:cubicBezTo>
                    <a:pt x="311" y="0"/>
                    <a:pt x="68" y="212"/>
                    <a:pt x="35" y="494"/>
                  </a:cubicBezTo>
                  <a:cubicBezTo>
                    <a:pt x="1" y="798"/>
                    <a:pt x="222" y="1076"/>
                    <a:pt x="530" y="1111"/>
                  </a:cubicBezTo>
                  <a:lnTo>
                    <a:pt x="5936" y="1723"/>
                  </a:lnTo>
                  <a:cubicBezTo>
                    <a:pt x="5957" y="1726"/>
                    <a:pt x="5979" y="1727"/>
                    <a:pt x="6000" y="1727"/>
                  </a:cubicBezTo>
                  <a:cubicBezTo>
                    <a:pt x="6281" y="1727"/>
                    <a:pt x="6520" y="1515"/>
                    <a:pt x="6553" y="1233"/>
                  </a:cubicBezTo>
                  <a:cubicBezTo>
                    <a:pt x="6587" y="929"/>
                    <a:pt x="6370" y="651"/>
                    <a:pt x="6062" y="616"/>
                  </a:cubicBezTo>
                  <a:lnTo>
                    <a:pt x="652" y="4"/>
                  </a:lnTo>
                  <a:cubicBezTo>
                    <a:pt x="631" y="1"/>
                    <a:pt x="610" y="0"/>
                    <a:pt x="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3237825" y="2473625"/>
              <a:ext cx="324150" cy="301625"/>
            </a:xfrm>
            <a:custGeom>
              <a:avLst/>
              <a:gdLst/>
              <a:ahLst/>
              <a:cxnLst/>
              <a:rect l="l" t="t" r="r" b="b"/>
              <a:pathLst>
                <a:path w="12966" h="12065" extrusionOk="0">
                  <a:moveTo>
                    <a:pt x="2911" y="0"/>
                  </a:moveTo>
                  <a:cubicBezTo>
                    <a:pt x="2016" y="0"/>
                    <a:pt x="1240" y="660"/>
                    <a:pt x="1117" y="1571"/>
                  </a:cubicBezTo>
                  <a:lnTo>
                    <a:pt x="726" y="4498"/>
                  </a:lnTo>
                  <a:lnTo>
                    <a:pt x="526" y="6009"/>
                  </a:lnTo>
                  <a:lnTo>
                    <a:pt x="135" y="8922"/>
                  </a:lnTo>
                  <a:cubicBezTo>
                    <a:pt x="1" y="9916"/>
                    <a:pt x="700" y="10828"/>
                    <a:pt x="1690" y="10963"/>
                  </a:cubicBezTo>
                  <a:lnTo>
                    <a:pt x="9809" y="12048"/>
                  </a:lnTo>
                  <a:cubicBezTo>
                    <a:pt x="9891" y="12059"/>
                    <a:pt x="9973" y="12065"/>
                    <a:pt x="10054" y="12065"/>
                  </a:cubicBezTo>
                  <a:cubicBezTo>
                    <a:pt x="10946" y="12065"/>
                    <a:pt x="11726" y="11402"/>
                    <a:pt x="11846" y="10494"/>
                  </a:cubicBezTo>
                  <a:lnTo>
                    <a:pt x="12831" y="3139"/>
                  </a:lnTo>
                  <a:cubicBezTo>
                    <a:pt x="12966" y="2149"/>
                    <a:pt x="12267" y="1232"/>
                    <a:pt x="11272" y="1102"/>
                  </a:cubicBezTo>
                  <a:lnTo>
                    <a:pt x="3157" y="17"/>
                  </a:lnTo>
                  <a:cubicBezTo>
                    <a:pt x="3074" y="5"/>
                    <a:pt x="2992" y="0"/>
                    <a:pt x="2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3478375" y="2509175"/>
              <a:ext cx="62325" cy="181750"/>
            </a:xfrm>
            <a:custGeom>
              <a:avLst/>
              <a:gdLst/>
              <a:ahLst/>
              <a:cxnLst/>
              <a:rect l="l" t="t" r="r" b="b"/>
              <a:pathLst>
                <a:path w="2493" h="7270" extrusionOk="0">
                  <a:moveTo>
                    <a:pt x="2088" y="0"/>
                  </a:moveTo>
                  <a:cubicBezTo>
                    <a:pt x="1830" y="0"/>
                    <a:pt x="1574" y="76"/>
                    <a:pt x="1359" y="219"/>
                  </a:cubicBezTo>
                  <a:cubicBezTo>
                    <a:pt x="1043" y="423"/>
                    <a:pt x="825" y="770"/>
                    <a:pt x="778" y="1148"/>
                  </a:cubicBezTo>
                  <a:cubicBezTo>
                    <a:pt x="665" y="2016"/>
                    <a:pt x="556" y="2893"/>
                    <a:pt x="443" y="3775"/>
                  </a:cubicBezTo>
                  <a:cubicBezTo>
                    <a:pt x="300" y="4899"/>
                    <a:pt x="152" y="6067"/>
                    <a:pt x="5" y="7200"/>
                  </a:cubicBezTo>
                  <a:cubicBezTo>
                    <a:pt x="0" y="7235"/>
                    <a:pt x="22" y="7265"/>
                    <a:pt x="57" y="7270"/>
                  </a:cubicBezTo>
                  <a:lnTo>
                    <a:pt x="66" y="7270"/>
                  </a:lnTo>
                  <a:cubicBezTo>
                    <a:pt x="96" y="7270"/>
                    <a:pt x="122" y="7248"/>
                    <a:pt x="126" y="7218"/>
                  </a:cubicBezTo>
                  <a:cubicBezTo>
                    <a:pt x="274" y="6084"/>
                    <a:pt x="422" y="4917"/>
                    <a:pt x="565" y="3788"/>
                  </a:cubicBezTo>
                  <a:cubicBezTo>
                    <a:pt x="678" y="2911"/>
                    <a:pt x="791" y="2033"/>
                    <a:pt x="899" y="1161"/>
                  </a:cubicBezTo>
                  <a:cubicBezTo>
                    <a:pt x="947" y="822"/>
                    <a:pt x="1142" y="509"/>
                    <a:pt x="1425" y="318"/>
                  </a:cubicBezTo>
                  <a:cubicBezTo>
                    <a:pt x="1621" y="190"/>
                    <a:pt x="1854" y="124"/>
                    <a:pt x="2088" y="124"/>
                  </a:cubicBezTo>
                  <a:cubicBezTo>
                    <a:pt x="2195" y="124"/>
                    <a:pt x="2302" y="138"/>
                    <a:pt x="2406" y="166"/>
                  </a:cubicBezTo>
                  <a:cubicBezTo>
                    <a:pt x="2412" y="168"/>
                    <a:pt x="2418" y="169"/>
                    <a:pt x="2424" y="169"/>
                  </a:cubicBezTo>
                  <a:cubicBezTo>
                    <a:pt x="2452" y="169"/>
                    <a:pt x="2477" y="152"/>
                    <a:pt x="2484" y="123"/>
                  </a:cubicBezTo>
                  <a:cubicBezTo>
                    <a:pt x="2493" y="93"/>
                    <a:pt x="2471" y="58"/>
                    <a:pt x="2441" y="49"/>
                  </a:cubicBezTo>
                  <a:cubicBezTo>
                    <a:pt x="2326" y="16"/>
                    <a:pt x="2207" y="0"/>
                    <a:pt x="2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3278100" y="2539150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8" y="0"/>
                  </a:moveTo>
                  <a:cubicBezTo>
                    <a:pt x="886" y="0"/>
                    <a:pt x="860" y="25"/>
                    <a:pt x="856" y="53"/>
                  </a:cubicBezTo>
                  <a:lnTo>
                    <a:pt x="5" y="6418"/>
                  </a:lnTo>
                  <a:cubicBezTo>
                    <a:pt x="1" y="6453"/>
                    <a:pt x="27" y="6483"/>
                    <a:pt x="61" y="6488"/>
                  </a:cubicBezTo>
                  <a:lnTo>
                    <a:pt x="66" y="6488"/>
                  </a:lnTo>
                  <a:cubicBezTo>
                    <a:pt x="100" y="6488"/>
                    <a:pt x="127" y="6466"/>
                    <a:pt x="131" y="6436"/>
                  </a:cubicBezTo>
                  <a:lnTo>
                    <a:pt x="982" y="70"/>
                  </a:lnTo>
                  <a:cubicBezTo>
                    <a:pt x="986" y="36"/>
                    <a:pt x="960" y="5"/>
                    <a:pt x="925" y="1"/>
                  </a:cubicBezTo>
                  <a:cubicBezTo>
                    <a:pt x="923" y="1"/>
                    <a:pt x="9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3356250" y="2549675"/>
              <a:ext cx="24675" cy="162100"/>
            </a:xfrm>
            <a:custGeom>
              <a:avLst/>
              <a:gdLst/>
              <a:ahLst/>
              <a:cxnLst/>
              <a:rect l="l" t="t" r="r" b="b"/>
              <a:pathLst>
                <a:path w="987" h="6484" extrusionOk="0">
                  <a:moveTo>
                    <a:pt x="917" y="0"/>
                  </a:moveTo>
                  <a:cubicBezTo>
                    <a:pt x="886" y="0"/>
                    <a:pt x="860" y="21"/>
                    <a:pt x="856" y="53"/>
                  </a:cubicBezTo>
                  <a:lnTo>
                    <a:pt x="5" y="6414"/>
                  </a:lnTo>
                  <a:cubicBezTo>
                    <a:pt x="1" y="6449"/>
                    <a:pt x="27" y="6479"/>
                    <a:pt x="62" y="6483"/>
                  </a:cubicBezTo>
                  <a:lnTo>
                    <a:pt x="66" y="6483"/>
                  </a:lnTo>
                  <a:cubicBezTo>
                    <a:pt x="101" y="6483"/>
                    <a:pt x="127" y="6462"/>
                    <a:pt x="131" y="6431"/>
                  </a:cubicBezTo>
                  <a:lnTo>
                    <a:pt x="982" y="70"/>
                  </a:lnTo>
                  <a:cubicBezTo>
                    <a:pt x="986" y="36"/>
                    <a:pt x="960" y="5"/>
                    <a:pt x="926" y="1"/>
                  </a:cubicBezTo>
                  <a:cubicBezTo>
                    <a:pt x="923" y="1"/>
                    <a:pt x="920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3317175" y="2544800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7" y="0"/>
                  </a:moveTo>
                  <a:cubicBezTo>
                    <a:pt x="886" y="0"/>
                    <a:pt x="860" y="21"/>
                    <a:pt x="856" y="53"/>
                  </a:cubicBezTo>
                  <a:lnTo>
                    <a:pt x="5" y="6418"/>
                  </a:lnTo>
                  <a:cubicBezTo>
                    <a:pt x="1" y="6448"/>
                    <a:pt x="27" y="6483"/>
                    <a:pt x="62" y="6487"/>
                  </a:cubicBezTo>
                  <a:lnTo>
                    <a:pt x="66" y="6487"/>
                  </a:lnTo>
                  <a:cubicBezTo>
                    <a:pt x="101" y="6487"/>
                    <a:pt x="127" y="6466"/>
                    <a:pt x="131" y="6431"/>
                  </a:cubicBezTo>
                  <a:lnTo>
                    <a:pt x="982" y="70"/>
                  </a:lnTo>
                  <a:cubicBezTo>
                    <a:pt x="986" y="35"/>
                    <a:pt x="960" y="5"/>
                    <a:pt x="926" y="1"/>
                  </a:cubicBezTo>
                  <a:cubicBezTo>
                    <a:pt x="923" y="0"/>
                    <a:pt x="920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3395325" y="2555425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8" y="1"/>
                  </a:moveTo>
                  <a:cubicBezTo>
                    <a:pt x="887" y="1"/>
                    <a:pt x="860" y="25"/>
                    <a:pt x="856" y="58"/>
                  </a:cubicBezTo>
                  <a:lnTo>
                    <a:pt x="5" y="6418"/>
                  </a:lnTo>
                  <a:cubicBezTo>
                    <a:pt x="1" y="6453"/>
                    <a:pt x="27" y="6484"/>
                    <a:pt x="62" y="6488"/>
                  </a:cubicBezTo>
                  <a:lnTo>
                    <a:pt x="66" y="6488"/>
                  </a:lnTo>
                  <a:cubicBezTo>
                    <a:pt x="96" y="6488"/>
                    <a:pt x="127" y="6466"/>
                    <a:pt x="131" y="6436"/>
                  </a:cubicBezTo>
                  <a:lnTo>
                    <a:pt x="982" y="71"/>
                  </a:lnTo>
                  <a:cubicBezTo>
                    <a:pt x="987" y="40"/>
                    <a:pt x="960" y="5"/>
                    <a:pt x="926" y="1"/>
                  </a:cubicBezTo>
                  <a:cubicBezTo>
                    <a:pt x="923" y="1"/>
                    <a:pt x="921" y="1"/>
                    <a:pt x="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3434400" y="2559125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7" y="0"/>
                  </a:moveTo>
                  <a:cubicBezTo>
                    <a:pt x="886" y="0"/>
                    <a:pt x="860" y="21"/>
                    <a:pt x="856" y="53"/>
                  </a:cubicBezTo>
                  <a:lnTo>
                    <a:pt x="5" y="6418"/>
                  </a:lnTo>
                  <a:cubicBezTo>
                    <a:pt x="1" y="6448"/>
                    <a:pt x="27" y="6483"/>
                    <a:pt x="62" y="6488"/>
                  </a:cubicBezTo>
                  <a:lnTo>
                    <a:pt x="66" y="6488"/>
                  </a:lnTo>
                  <a:cubicBezTo>
                    <a:pt x="97" y="6488"/>
                    <a:pt x="127" y="6462"/>
                    <a:pt x="131" y="6431"/>
                  </a:cubicBezTo>
                  <a:lnTo>
                    <a:pt x="982" y="70"/>
                  </a:lnTo>
                  <a:cubicBezTo>
                    <a:pt x="987" y="35"/>
                    <a:pt x="961" y="5"/>
                    <a:pt x="926" y="1"/>
                  </a:cubicBezTo>
                  <a:cubicBezTo>
                    <a:pt x="923" y="0"/>
                    <a:pt x="920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3387525" y="2591475"/>
              <a:ext cx="75350" cy="78500"/>
            </a:xfrm>
            <a:custGeom>
              <a:avLst/>
              <a:gdLst/>
              <a:ahLst/>
              <a:cxnLst/>
              <a:rect l="l" t="t" r="r" b="b"/>
              <a:pathLst>
                <a:path w="3014" h="3140" extrusionOk="0">
                  <a:moveTo>
                    <a:pt x="1924" y="1"/>
                  </a:moveTo>
                  <a:lnTo>
                    <a:pt x="1134" y="760"/>
                  </a:lnTo>
                  <a:lnTo>
                    <a:pt x="61" y="543"/>
                  </a:lnTo>
                  <a:lnTo>
                    <a:pt x="539" y="1529"/>
                  </a:lnTo>
                  <a:lnTo>
                    <a:pt x="0" y="2484"/>
                  </a:lnTo>
                  <a:lnTo>
                    <a:pt x="1086" y="2332"/>
                  </a:lnTo>
                  <a:lnTo>
                    <a:pt x="1824" y="3140"/>
                  </a:lnTo>
                  <a:lnTo>
                    <a:pt x="2015" y="2059"/>
                  </a:lnTo>
                  <a:lnTo>
                    <a:pt x="3014" y="1607"/>
                  </a:lnTo>
                  <a:lnTo>
                    <a:pt x="2045" y="1090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3293075" y="2640650"/>
              <a:ext cx="67450" cy="67425"/>
            </a:xfrm>
            <a:custGeom>
              <a:avLst/>
              <a:gdLst/>
              <a:ahLst/>
              <a:cxnLst/>
              <a:rect l="l" t="t" r="r" b="b"/>
              <a:pathLst>
                <a:path w="2698" h="2697" extrusionOk="0">
                  <a:moveTo>
                    <a:pt x="1351" y="1"/>
                  </a:moveTo>
                  <a:cubicBezTo>
                    <a:pt x="604" y="1"/>
                    <a:pt x="1" y="604"/>
                    <a:pt x="1" y="1347"/>
                  </a:cubicBezTo>
                  <a:cubicBezTo>
                    <a:pt x="1" y="2093"/>
                    <a:pt x="604" y="2697"/>
                    <a:pt x="1351" y="2697"/>
                  </a:cubicBezTo>
                  <a:cubicBezTo>
                    <a:pt x="2094" y="2697"/>
                    <a:pt x="2697" y="2093"/>
                    <a:pt x="2697" y="1347"/>
                  </a:cubicBezTo>
                  <a:cubicBezTo>
                    <a:pt x="2697" y="604"/>
                    <a:pt x="2094" y="1"/>
                    <a:pt x="1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3401425" y="2512775"/>
              <a:ext cx="72300" cy="60600"/>
            </a:xfrm>
            <a:custGeom>
              <a:avLst/>
              <a:gdLst/>
              <a:ahLst/>
              <a:cxnLst/>
              <a:rect l="l" t="t" r="r" b="b"/>
              <a:pathLst>
                <a:path w="2892" h="2424" extrusionOk="0">
                  <a:moveTo>
                    <a:pt x="647" y="1"/>
                  </a:moveTo>
                  <a:lnTo>
                    <a:pt x="0" y="1321"/>
                  </a:lnTo>
                  <a:lnTo>
                    <a:pt x="2245" y="2424"/>
                  </a:lnTo>
                  <a:lnTo>
                    <a:pt x="2892" y="1104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3250975" y="2577575"/>
              <a:ext cx="75450" cy="46275"/>
            </a:xfrm>
            <a:custGeom>
              <a:avLst/>
              <a:gdLst/>
              <a:ahLst/>
              <a:cxnLst/>
              <a:rect l="l" t="t" r="r" b="b"/>
              <a:pathLst>
                <a:path w="3018" h="1851" extrusionOk="0">
                  <a:moveTo>
                    <a:pt x="2827" y="1"/>
                  </a:moveTo>
                  <a:lnTo>
                    <a:pt x="200" y="340"/>
                  </a:lnTo>
                  <a:lnTo>
                    <a:pt x="0" y="1851"/>
                  </a:lnTo>
                  <a:lnTo>
                    <a:pt x="3018" y="1460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2" name="Google Shape;422;p30"/>
          <p:cNvGrpSpPr/>
          <p:nvPr/>
        </p:nvGrpSpPr>
        <p:grpSpPr>
          <a:xfrm>
            <a:off x="6021313" y="1560504"/>
            <a:ext cx="224479" cy="311670"/>
            <a:chOff x="2955275" y="1218750"/>
            <a:chExt cx="203775" cy="282925"/>
          </a:xfrm>
        </p:grpSpPr>
        <p:sp>
          <p:nvSpPr>
            <p:cNvPr id="423" name="Google Shape;423;p30"/>
            <p:cNvSpPr/>
            <p:nvPr/>
          </p:nvSpPr>
          <p:spPr>
            <a:xfrm>
              <a:off x="2955275" y="1218750"/>
              <a:ext cx="203775" cy="282925"/>
            </a:xfrm>
            <a:custGeom>
              <a:avLst/>
              <a:gdLst/>
              <a:ahLst/>
              <a:cxnLst/>
              <a:rect l="l" t="t" r="r" b="b"/>
              <a:pathLst>
                <a:path w="8151" h="11317" extrusionOk="0">
                  <a:moveTo>
                    <a:pt x="4103" y="2601"/>
                  </a:moveTo>
                  <a:cubicBezTo>
                    <a:pt x="4735" y="2601"/>
                    <a:pt x="5260" y="3093"/>
                    <a:pt x="5294" y="3732"/>
                  </a:cubicBezTo>
                  <a:cubicBezTo>
                    <a:pt x="5328" y="4387"/>
                    <a:pt x="4820" y="4952"/>
                    <a:pt x="4160" y="4982"/>
                  </a:cubicBezTo>
                  <a:cubicBezTo>
                    <a:pt x="4139" y="4983"/>
                    <a:pt x="4118" y="4984"/>
                    <a:pt x="4096" y="4984"/>
                  </a:cubicBezTo>
                  <a:cubicBezTo>
                    <a:pt x="3469" y="4984"/>
                    <a:pt x="2943" y="4492"/>
                    <a:pt x="2910" y="3853"/>
                  </a:cubicBezTo>
                  <a:cubicBezTo>
                    <a:pt x="2875" y="3197"/>
                    <a:pt x="3383" y="2633"/>
                    <a:pt x="4039" y="2603"/>
                  </a:cubicBezTo>
                  <a:cubicBezTo>
                    <a:pt x="4060" y="2601"/>
                    <a:pt x="4082" y="2601"/>
                    <a:pt x="4103" y="2601"/>
                  </a:cubicBezTo>
                  <a:close/>
                  <a:moveTo>
                    <a:pt x="4112" y="1"/>
                  </a:moveTo>
                  <a:cubicBezTo>
                    <a:pt x="4043" y="1"/>
                    <a:pt x="3974" y="3"/>
                    <a:pt x="3904" y="6"/>
                  </a:cubicBezTo>
                  <a:cubicBezTo>
                    <a:pt x="1698" y="119"/>
                    <a:pt x="1" y="2003"/>
                    <a:pt x="118" y="4209"/>
                  </a:cubicBezTo>
                  <a:cubicBezTo>
                    <a:pt x="161" y="5060"/>
                    <a:pt x="491" y="5820"/>
                    <a:pt x="960" y="6463"/>
                  </a:cubicBezTo>
                  <a:lnTo>
                    <a:pt x="4490" y="11317"/>
                  </a:lnTo>
                  <a:lnTo>
                    <a:pt x="7499" y="6128"/>
                  </a:lnTo>
                  <a:cubicBezTo>
                    <a:pt x="7899" y="5438"/>
                    <a:pt x="8151" y="4648"/>
                    <a:pt x="8107" y="3797"/>
                  </a:cubicBezTo>
                  <a:cubicBezTo>
                    <a:pt x="7998" y="1656"/>
                    <a:pt x="6227" y="1"/>
                    <a:pt x="4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2973200" y="1228275"/>
              <a:ext cx="86200" cy="61625"/>
            </a:xfrm>
            <a:custGeom>
              <a:avLst/>
              <a:gdLst/>
              <a:ahLst/>
              <a:cxnLst/>
              <a:rect l="l" t="t" r="r" b="b"/>
              <a:pathLst>
                <a:path w="3448" h="2465" extrusionOk="0">
                  <a:moveTo>
                    <a:pt x="3242" y="0"/>
                  </a:moveTo>
                  <a:cubicBezTo>
                    <a:pt x="2549" y="0"/>
                    <a:pt x="1860" y="216"/>
                    <a:pt x="1294" y="615"/>
                  </a:cubicBezTo>
                  <a:cubicBezTo>
                    <a:pt x="691" y="1041"/>
                    <a:pt x="235" y="1662"/>
                    <a:pt x="13" y="2369"/>
                  </a:cubicBezTo>
                  <a:cubicBezTo>
                    <a:pt x="0" y="2408"/>
                    <a:pt x="22" y="2447"/>
                    <a:pt x="61" y="2460"/>
                  </a:cubicBezTo>
                  <a:cubicBezTo>
                    <a:pt x="70" y="2460"/>
                    <a:pt x="74" y="2465"/>
                    <a:pt x="83" y="2465"/>
                  </a:cubicBezTo>
                  <a:cubicBezTo>
                    <a:pt x="113" y="2465"/>
                    <a:pt x="143" y="2443"/>
                    <a:pt x="152" y="2413"/>
                  </a:cubicBezTo>
                  <a:cubicBezTo>
                    <a:pt x="365" y="1735"/>
                    <a:pt x="799" y="1140"/>
                    <a:pt x="1377" y="732"/>
                  </a:cubicBezTo>
                  <a:cubicBezTo>
                    <a:pt x="1926" y="351"/>
                    <a:pt x="2588" y="144"/>
                    <a:pt x="3252" y="144"/>
                  </a:cubicBezTo>
                  <a:cubicBezTo>
                    <a:pt x="3291" y="144"/>
                    <a:pt x="3330" y="145"/>
                    <a:pt x="3370" y="146"/>
                  </a:cubicBezTo>
                  <a:cubicBezTo>
                    <a:pt x="3413" y="146"/>
                    <a:pt x="3448" y="120"/>
                    <a:pt x="3448" y="77"/>
                  </a:cubicBezTo>
                  <a:cubicBezTo>
                    <a:pt x="3448" y="38"/>
                    <a:pt x="3417" y="3"/>
                    <a:pt x="3378" y="3"/>
                  </a:cubicBezTo>
                  <a:cubicBezTo>
                    <a:pt x="3333" y="1"/>
                    <a:pt x="3287" y="0"/>
                    <a:pt x="3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5" name="Google Shape;425;p30"/>
          <p:cNvGrpSpPr/>
          <p:nvPr/>
        </p:nvGrpSpPr>
        <p:grpSpPr>
          <a:xfrm>
            <a:off x="7732767" y="1835995"/>
            <a:ext cx="234283" cy="305777"/>
            <a:chOff x="3704800" y="1604575"/>
            <a:chExt cx="212675" cy="277575"/>
          </a:xfrm>
        </p:grpSpPr>
        <p:sp>
          <p:nvSpPr>
            <p:cNvPr id="426" name="Google Shape;426;p30"/>
            <p:cNvSpPr/>
            <p:nvPr/>
          </p:nvSpPr>
          <p:spPr>
            <a:xfrm>
              <a:off x="3704800" y="1604575"/>
              <a:ext cx="212675" cy="277575"/>
            </a:xfrm>
            <a:custGeom>
              <a:avLst/>
              <a:gdLst/>
              <a:ahLst/>
              <a:cxnLst/>
              <a:rect l="l" t="t" r="r" b="b"/>
              <a:pathLst>
                <a:path w="8507" h="11103" extrusionOk="0">
                  <a:moveTo>
                    <a:pt x="4136" y="2606"/>
                  </a:moveTo>
                  <a:cubicBezTo>
                    <a:pt x="4234" y="2606"/>
                    <a:pt x="4334" y="2618"/>
                    <a:pt x="4434" y="2644"/>
                  </a:cubicBezTo>
                  <a:cubicBezTo>
                    <a:pt x="5072" y="2805"/>
                    <a:pt x="5458" y="3452"/>
                    <a:pt x="5293" y="4090"/>
                  </a:cubicBezTo>
                  <a:cubicBezTo>
                    <a:pt x="5158" y="4634"/>
                    <a:pt x="4671" y="4991"/>
                    <a:pt x="4138" y="4991"/>
                  </a:cubicBezTo>
                  <a:cubicBezTo>
                    <a:pt x="4040" y="4991"/>
                    <a:pt x="3942" y="4979"/>
                    <a:pt x="3843" y="4954"/>
                  </a:cubicBezTo>
                  <a:cubicBezTo>
                    <a:pt x="3205" y="4793"/>
                    <a:pt x="2819" y="4142"/>
                    <a:pt x="2984" y="3504"/>
                  </a:cubicBezTo>
                  <a:cubicBezTo>
                    <a:pt x="3119" y="2965"/>
                    <a:pt x="3604" y="2606"/>
                    <a:pt x="4136" y="2606"/>
                  </a:cubicBezTo>
                  <a:close/>
                  <a:moveTo>
                    <a:pt x="4082" y="1"/>
                  </a:moveTo>
                  <a:cubicBezTo>
                    <a:pt x="2296" y="1"/>
                    <a:pt x="668" y="1208"/>
                    <a:pt x="209" y="3018"/>
                  </a:cubicBezTo>
                  <a:cubicBezTo>
                    <a:pt x="1" y="3847"/>
                    <a:pt x="92" y="4668"/>
                    <a:pt x="348" y="5423"/>
                  </a:cubicBezTo>
                  <a:lnTo>
                    <a:pt x="2285" y="11102"/>
                  </a:lnTo>
                  <a:lnTo>
                    <a:pt x="6696" y="7034"/>
                  </a:lnTo>
                  <a:cubicBezTo>
                    <a:pt x="7278" y="6495"/>
                    <a:pt x="7755" y="5814"/>
                    <a:pt x="7964" y="4989"/>
                  </a:cubicBezTo>
                  <a:cubicBezTo>
                    <a:pt x="8507" y="2844"/>
                    <a:pt x="7213" y="669"/>
                    <a:pt x="5072" y="126"/>
                  </a:cubicBezTo>
                  <a:cubicBezTo>
                    <a:pt x="4741" y="41"/>
                    <a:pt x="4409" y="1"/>
                    <a:pt x="4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3727700" y="1615725"/>
              <a:ext cx="83825" cy="53125"/>
            </a:xfrm>
            <a:custGeom>
              <a:avLst/>
              <a:gdLst/>
              <a:ahLst/>
              <a:cxnLst/>
              <a:rect l="l" t="t" r="r" b="b"/>
              <a:pathLst>
                <a:path w="3353" h="2125" extrusionOk="0">
                  <a:moveTo>
                    <a:pt x="3040" y="1"/>
                  </a:moveTo>
                  <a:cubicBezTo>
                    <a:pt x="2437" y="1"/>
                    <a:pt x="1834" y="169"/>
                    <a:pt x="1321" y="483"/>
                  </a:cubicBezTo>
                  <a:cubicBezTo>
                    <a:pt x="739" y="844"/>
                    <a:pt x="279" y="1391"/>
                    <a:pt x="18" y="2025"/>
                  </a:cubicBezTo>
                  <a:cubicBezTo>
                    <a:pt x="1" y="2059"/>
                    <a:pt x="23" y="2103"/>
                    <a:pt x="57" y="2116"/>
                  </a:cubicBezTo>
                  <a:cubicBezTo>
                    <a:pt x="66" y="2120"/>
                    <a:pt x="75" y="2124"/>
                    <a:pt x="88" y="2124"/>
                  </a:cubicBezTo>
                  <a:cubicBezTo>
                    <a:pt x="114" y="2124"/>
                    <a:pt x="140" y="2107"/>
                    <a:pt x="153" y="2077"/>
                  </a:cubicBezTo>
                  <a:cubicBezTo>
                    <a:pt x="400" y="1473"/>
                    <a:pt x="843" y="952"/>
                    <a:pt x="1399" y="609"/>
                  </a:cubicBezTo>
                  <a:cubicBezTo>
                    <a:pt x="1886" y="308"/>
                    <a:pt x="2457" y="148"/>
                    <a:pt x="3029" y="148"/>
                  </a:cubicBezTo>
                  <a:cubicBezTo>
                    <a:pt x="3109" y="148"/>
                    <a:pt x="3190" y="151"/>
                    <a:pt x="3270" y="157"/>
                  </a:cubicBezTo>
                  <a:cubicBezTo>
                    <a:pt x="3309" y="157"/>
                    <a:pt x="3344" y="131"/>
                    <a:pt x="3348" y="88"/>
                  </a:cubicBezTo>
                  <a:cubicBezTo>
                    <a:pt x="3353" y="49"/>
                    <a:pt x="3322" y="14"/>
                    <a:pt x="3283" y="10"/>
                  </a:cubicBezTo>
                  <a:cubicBezTo>
                    <a:pt x="3202" y="4"/>
                    <a:pt x="3121" y="1"/>
                    <a:pt x="3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8" name="Google Shape;428;p30"/>
          <p:cNvGrpSpPr/>
          <p:nvPr/>
        </p:nvGrpSpPr>
        <p:grpSpPr>
          <a:xfrm>
            <a:off x="6643777" y="853795"/>
            <a:ext cx="692563" cy="764241"/>
            <a:chOff x="3818125" y="969418"/>
            <a:chExt cx="240900" cy="265832"/>
          </a:xfrm>
        </p:grpSpPr>
        <p:sp>
          <p:nvSpPr>
            <p:cNvPr id="429" name="Google Shape;429;p30"/>
            <p:cNvSpPr/>
            <p:nvPr/>
          </p:nvSpPr>
          <p:spPr>
            <a:xfrm>
              <a:off x="3818125" y="993975"/>
              <a:ext cx="31825" cy="138200"/>
            </a:xfrm>
            <a:custGeom>
              <a:avLst/>
              <a:gdLst/>
              <a:ahLst/>
              <a:cxnLst/>
              <a:rect l="l" t="t" r="r" b="b"/>
              <a:pathLst>
                <a:path w="1273" h="5528" extrusionOk="0">
                  <a:moveTo>
                    <a:pt x="239" y="1"/>
                  </a:moveTo>
                  <a:lnTo>
                    <a:pt x="1" y="44"/>
                  </a:lnTo>
                  <a:lnTo>
                    <a:pt x="1038" y="5528"/>
                  </a:lnTo>
                  <a:lnTo>
                    <a:pt x="1273" y="548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3833325" y="11078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472" y="1"/>
                  </a:moveTo>
                  <a:cubicBezTo>
                    <a:pt x="354" y="1"/>
                    <a:pt x="236" y="50"/>
                    <a:pt x="152" y="146"/>
                  </a:cubicBezTo>
                  <a:cubicBezTo>
                    <a:pt x="1" y="324"/>
                    <a:pt x="18" y="589"/>
                    <a:pt x="196" y="740"/>
                  </a:cubicBezTo>
                  <a:cubicBezTo>
                    <a:pt x="274" y="809"/>
                    <a:pt x="372" y="842"/>
                    <a:pt x="469" y="842"/>
                  </a:cubicBezTo>
                  <a:cubicBezTo>
                    <a:pt x="588" y="842"/>
                    <a:pt x="707" y="793"/>
                    <a:pt x="791" y="697"/>
                  </a:cubicBezTo>
                  <a:cubicBezTo>
                    <a:pt x="943" y="519"/>
                    <a:pt x="921" y="254"/>
                    <a:pt x="743" y="102"/>
                  </a:cubicBezTo>
                  <a:cubicBezTo>
                    <a:pt x="665" y="34"/>
                    <a:pt x="568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3983127" y="969418"/>
              <a:ext cx="31822" cy="143132"/>
            </a:xfrm>
            <a:custGeom>
              <a:avLst/>
              <a:gdLst/>
              <a:ahLst/>
              <a:cxnLst/>
              <a:rect l="l" t="t" r="r" b="b"/>
              <a:pathLst>
                <a:path w="1273" h="5529" extrusionOk="0">
                  <a:moveTo>
                    <a:pt x="235" y="1"/>
                  </a:moveTo>
                  <a:lnTo>
                    <a:pt x="0" y="44"/>
                  </a:lnTo>
                  <a:lnTo>
                    <a:pt x="1038" y="5528"/>
                  </a:lnTo>
                  <a:lnTo>
                    <a:pt x="1273" y="548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3995500" y="1078375"/>
              <a:ext cx="23150" cy="21075"/>
            </a:xfrm>
            <a:custGeom>
              <a:avLst/>
              <a:gdLst/>
              <a:ahLst/>
              <a:cxnLst/>
              <a:rect l="l" t="t" r="r" b="b"/>
              <a:pathLst>
                <a:path w="926" h="843" extrusionOk="0">
                  <a:moveTo>
                    <a:pt x="461" y="1"/>
                  </a:moveTo>
                  <a:cubicBezTo>
                    <a:pt x="353" y="1"/>
                    <a:pt x="246" y="42"/>
                    <a:pt x="165" y="124"/>
                  </a:cubicBezTo>
                  <a:cubicBezTo>
                    <a:pt x="0" y="289"/>
                    <a:pt x="0" y="558"/>
                    <a:pt x="165" y="719"/>
                  </a:cubicBezTo>
                  <a:cubicBezTo>
                    <a:pt x="246" y="802"/>
                    <a:pt x="353" y="843"/>
                    <a:pt x="461" y="843"/>
                  </a:cubicBezTo>
                  <a:cubicBezTo>
                    <a:pt x="569" y="843"/>
                    <a:pt x="678" y="802"/>
                    <a:pt x="760" y="719"/>
                  </a:cubicBezTo>
                  <a:cubicBezTo>
                    <a:pt x="925" y="558"/>
                    <a:pt x="925" y="289"/>
                    <a:pt x="760" y="124"/>
                  </a:cubicBezTo>
                  <a:cubicBezTo>
                    <a:pt x="678" y="42"/>
                    <a:pt x="569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819100" y="1085200"/>
              <a:ext cx="239925" cy="150050"/>
            </a:xfrm>
            <a:custGeom>
              <a:avLst/>
              <a:gdLst/>
              <a:ahLst/>
              <a:cxnLst/>
              <a:rect l="l" t="t" r="r" b="b"/>
              <a:pathLst>
                <a:path w="9597" h="6002" extrusionOk="0">
                  <a:moveTo>
                    <a:pt x="8230" y="1"/>
                  </a:moveTo>
                  <a:cubicBezTo>
                    <a:pt x="8188" y="1"/>
                    <a:pt x="8146" y="4"/>
                    <a:pt x="8103" y="12"/>
                  </a:cubicBezTo>
                  <a:lnTo>
                    <a:pt x="626" y="1341"/>
                  </a:lnTo>
                  <a:cubicBezTo>
                    <a:pt x="370" y="1384"/>
                    <a:pt x="170" y="1558"/>
                    <a:pt x="79" y="1779"/>
                  </a:cubicBezTo>
                  <a:cubicBezTo>
                    <a:pt x="22" y="1905"/>
                    <a:pt x="1" y="2053"/>
                    <a:pt x="27" y="2200"/>
                  </a:cubicBezTo>
                  <a:lnTo>
                    <a:pt x="596" y="5392"/>
                  </a:lnTo>
                  <a:cubicBezTo>
                    <a:pt x="622" y="5539"/>
                    <a:pt x="691" y="5665"/>
                    <a:pt x="787" y="5765"/>
                  </a:cubicBezTo>
                  <a:cubicBezTo>
                    <a:pt x="924" y="5913"/>
                    <a:pt x="1119" y="6001"/>
                    <a:pt x="1329" y="6001"/>
                  </a:cubicBezTo>
                  <a:cubicBezTo>
                    <a:pt x="1370" y="6001"/>
                    <a:pt x="1413" y="5998"/>
                    <a:pt x="1455" y="5991"/>
                  </a:cubicBezTo>
                  <a:lnTo>
                    <a:pt x="8928" y="4662"/>
                  </a:lnTo>
                  <a:cubicBezTo>
                    <a:pt x="9332" y="4588"/>
                    <a:pt x="9596" y="4206"/>
                    <a:pt x="9527" y="3802"/>
                  </a:cubicBezTo>
                  <a:lnTo>
                    <a:pt x="8958" y="611"/>
                  </a:lnTo>
                  <a:cubicBezTo>
                    <a:pt x="8892" y="251"/>
                    <a:pt x="8581" y="1"/>
                    <a:pt x="8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853075" y="1120975"/>
              <a:ext cx="31400" cy="17175"/>
            </a:xfrm>
            <a:custGeom>
              <a:avLst/>
              <a:gdLst/>
              <a:ahLst/>
              <a:cxnLst/>
              <a:rect l="l" t="t" r="r" b="b"/>
              <a:pathLst>
                <a:path w="1256" h="687" extrusionOk="0">
                  <a:moveTo>
                    <a:pt x="1173" y="1"/>
                  </a:moveTo>
                  <a:lnTo>
                    <a:pt x="1" y="209"/>
                  </a:lnTo>
                  <a:lnTo>
                    <a:pt x="83" y="687"/>
                  </a:lnTo>
                  <a:lnTo>
                    <a:pt x="1256" y="478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819100" y="1129675"/>
              <a:ext cx="38350" cy="99650"/>
            </a:xfrm>
            <a:custGeom>
              <a:avLst/>
              <a:gdLst/>
              <a:ahLst/>
              <a:cxnLst/>
              <a:rect l="l" t="t" r="r" b="b"/>
              <a:pathLst>
                <a:path w="1534" h="3986" extrusionOk="0">
                  <a:moveTo>
                    <a:pt x="79" y="0"/>
                  </a:moveTo>
                  <a:cubicBezTo>
                    <a:pt x="22" y="126"/>
                    <a:pt x="1" y="274"/>
                    <a:pt x="27" y="421"/>
                  </a:cubicBezTo>
                  <a:lnTo>
                    <a:pt x="596" y="3613"/>
                  </a:lnTo>
                  <a:cubicBezTo>
                    <a:pt x="622" y="3760"/>
                    <a:pt x="691" y="3886"/>
                    <a:pt x="787" y="3986"/>
                  </a:cubicBezTo>
                  <a:cubicBezTo>
                    <a:pt x="1247" y="3543"/>
                    <a:pt x="1533" y="2922"/>
                    <a:pt x="1533" y="2232"/>
                  </a:cubicBezTo>
                  <a:cubicBezTo>
                    <a:pt x="1533" y="1238"/>
                    <a:pt x="934" y="378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3897375" y="1117825"/>
              <a:ext cx="42900" cy="93925"/>
            </a:xfrm>
            <a:custGeom>
              <a:avLst/>
              <a:gdLst/>
              <a:ahLst/>
              <a:cxnLst/>
              <a:rect l="l" t="t" r="r" b="b"/>
              <a:pathLst>
                <a:path w="1716" h="3757" extrusionOk="0">
                  <a:moveTo>
                    <a:pt x="1162" y="1"/>
                  </a:moveTo>
                  <a:cubicBezTo>
                    <a:pt x="1151" y="1"/>
                    <a:pt x="1140" y="4"/>
                    <a:pt x="1129" y="10"/>
                  </a:cubicBezTo>
                  <a:cubicBezTo>
                    <a:pt x="421" y="405"/>
                    <a:pt x="0" y="1247"/>
                    <a:pt x="109" y="2050"/>
                  </a:cubicBezTo>
                  <a:cubicBezTo>
                    <a:pt x="217" y="2858"/>
                    <a:pt x="843" y="3557"/>
                    <a:pt x="1628" y="3757"/>
                  </a:cubicBezTo>
                  <a:lnTo>
                    <a:pt x="1646" y="3757"/>
                  </a:lnTo>
                  <a:cubicBezTo>
                    <a:pt x="1672" y="3757"/>
                    <a:pt x="1698" y="3739"/>
                    <a:pt x="1707" y="3709"/>
                  </a:cubicBezTo>
                  <a:cubicBezTo>
                    <a:pt x="1715" y="3678"/>
                    <a:pt x="1694" y="3644"/>
                    <a:pt x="1659" y="3635"/>
                  </a:cubicBezTo>
                  <a:cubicBezTo>
                    <a:pt x="921" y="3448"/>
                    <a:pt x="330" y="2793"/>
                    <a:pt x="230" y="2037"/>
                  </a:cubicBezTo>
                  <a:cubicBezTo>
                    <a:pt x="131" y="1277"/>
                    <a:pt x="526" y="487"/>
                    <a:pt x="1190" y="114"/>
                  </a:cubicBezTo>
                  <a:cubicBezTo>
                    <a:pt x="1220" y="101"/>
                    <a:pt x="1229" y="62"/>
                    <a:pt x="1212" y="31"/>
                  </a:cubicBezTo>
                  <a:cubicBezTo>
                    <a:pt x="1203" y="11"/>
                    <a:pt x="1183" y="1"/>
                    <a:pt x="1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3854700" y="1211175"/>
              <a:ext cx="66025" cy="16750"/>
            </a:xfrm>
            <a:custGeom>
              <a:avLst/>
              <a:gdLst/>
              <a:ahLst/>
              <a:cxnLst/>
              <a:rect l="l" t="t" r="r" b="b"/>
              <a:pathLst>
                <a:path w="2641" h="670" extrusionOk="0">
                  <a:moveTo>
                    <a:pt x="2567" y="0"/>
                  </a:moveTo>
                  <a:cubicBezTo>
                    <a:pt x="2564" y="0"/>
                    <a:pt x="2561" y="0"/>
                    <a:pt x="2558" y="1"/>
                  </a:cubicBezTo>
                  <a:lnTo>
                    <a:pt x="57" y="544"/>
                  </a:lnTo>
                  <a:cubicBezTo>
                    <a:pt x="23" y="552"/>
                    <a:pt x="1" y="587"/>
                    <a:pt x="10" y="617"/>
                  </a:cubicBezTo>
                  <a:cubicBezTo>
                    <a:pt x="14" y="648"/>
                    <a:pt x="40" y="670"/>
                    <a:pt x="70" y="670"/>
                  </a:cubicBezTo>
                  <a:cubicBezTo>
                    <a:pt x="75" y="670"/>
                    <a:pt x="79" y="665"/>
                    <a:pt x="83" y="665"/>
                  </a:cubicBezTo>
                  <a:lnTo>
                    <a:pt x="2584" y="122"/>
                  </a:lnTo>
                  <a:cubicBezTo>
                    <a:pt x="2619" y="118"/>
                    <a:pt x="2641" y="83"/>
                    <a:pt x="2632" y="49"/>
                  </a:cubicBezTo>
                  <a:cubicBezTo>
                    <a:pt x="2624" y="21"/>
                    <a:pt x="2598" y="0"/>
                    <a:pt x="2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3997025" y="1185625"/>
              <a:ext cx="53425" cy="12775"/>
            </a:xfrm>
            <a:custGeom>
              <a:avLst/>
              <a:gdLst/>
              <a:ahLst/>
              <a:cxnLst/>
              <a:rect l="l" t="t" r="r" b="b"/>
              <a:pathLst>
                <a:path w="2137" h="511" extrusionOk="0">
                  <a:moveTo>
                    <a:pt x="2073" y="1"/>
                  </a:moveTo>
                  <a:cubicBezTo>
                    <a:pt x="2068" y="1"/>
                    <a:pt x="2063" y="1"/>
                    <a:pt x="2058" y="3"/>
                  </a:cubicBezTo>
                  <a:lnTo>
                    <a:pt x="57" y="389"/>
                  </a:lnTo>
                  <a:cubicBezTo>
                    <a:pt x="22" y="398"/>
                    <a:pt x="0" y="428"/>
                    <a:pt x="9" y="463"/>
                  </a:cubicBezTo>
                  <a:cubicBezTo>
                    <a:pt x="13" y="493"/>
                    <a:pt x="39" y="511"/>
                    <a:pt x="70" y="511"/>
                  </a:cubicBezTo>
                  <a:lnTo>
                    <a:pt x="83" y="511"/>
                  </a:lnTo>
                  <a:lnTo>
                    <a:pt x="2080" y="124"/>
                  </a:lnTo>
                  <a:cubicBezTo>
                    <a:pt x="2115" y="115"/>
                    <a:pt x="2136" y="85"/>
                    <a:pt x="2132" y="50"/>
                  </a:cubicBezTo>
                  <a:cubicBezTo>
                    <a:pt x="2125" y="21"/>
                    <a:pt x="2102" y="1"/>
                    <a:pt x="2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3995275" y="1104150"/>
              <a:ext cx="14150" cy="14150"/>
            </a:xfrm>
            <a:custGeom>
              <a:avLst/>
              <a:gdLst/>
              <a:ahLst/>
              <a:cxnLst/>
              <a:rect l="l" t="t" r="r" b="b"/>
              <a:pathLst>
                <a:path w="566" h="566" extrusionOk="0">
                  <a:moveTo>
                    <a:pt x="283" y="127"/>
                  </a:moveTo>
                  <a:cubicBezTo>
                    <a:pt x="370" y="127"/>
                    <a:pt x="439" y="196"/>
                    <a:pt x="439" y="283"/>
                  </a:cubicBezTo>
                  <a:cubicBezTo>
                    <a:pt x="439" y="370"/>
                    <a:pt x="370" y="439"/>
                    <a:pt x="283" y="439"/>
                  </a:cubicBezTo>
                  <a:cubicBezTo>
                    <a:pt x="196" y="439"/>
                    <a:pt x="127" y="370"/>
                    <a:pt x="127" y="283"/>
                  </a:cubicBezTo>
                  <a:cubicBezTo>
                    <a:pt x="127" y="196"/>
                    <a:pt x="196" y="127"/>
                    <a:pt x="283" y="127"/>
                  </a:cubicBezTo>
                  <a:close/>
                  <a:moveTo>
                    <a:pt x="283" y="1"/>
                  </a:moveTo>
                  <a:cubicBezTo>
                    <a:pt x="127" y="1"/>
                    <a:pt x="1" y="127"/>
                    <a:pt x="1" y="283"/>
                  </a:cubicBezTo>
                  <a:cubicBezTo>
                    <a:pt x="1" y="439"/>
                    <a:pt x="127" y="565"/>
                    <a:pt x="283" y="565"/>
                  </a:cubicBezTo>
                  <a:cubicBezTo>
                    <a:pt x="439" y="565"/>
                    <a:pt x="565" y="439"/>
                    <a:pt x="565" y="283"/>
                  </a:cubicBezTo>
                  <a:cubicBezTo>
                    <a:pt x="565" y="127"/>
                    <a:pt x="439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018300" y="1098725"/>
              <a:ext cx="14125" cy="14025"/>
            </a:xfrm>
            <a:custGeom>
              <a:avLst/>
              <a:gdLst/>
              <a:ahLst/>
              <a:cxnLst/>
              <a:rect l="l" t="t" r="r" b="b"/>
              <a:pathLst>
                <a:path w="565" h="561" extrusionOk="0">
                  <a:moveTo>
                    <a:pt x="282" y="122"/>
                  </a:moveTo>
                  <a:cubicBezTo>
                    <a:pt x="369" y="122"/>
                    <a:pt x="443" y="192"/>
                    <a:pt x="443" y="283"/>
                  </a:cubicBezTo>
                  <a:cubicBezTo>
                    <a:pt x="443" y="370"/>
                    <a:pt x="369" y="439"/>
                    <a:pt x="282" y="439"/>
                  </a:cubicBezTo>
                  <a:cubicBezTo>
                    <a:pt x="196" y="439"/>
                    <a:pt x="126" y="370"/>
                    <a:pt x="126" y="283"/>
                  </a:cubicBezTo>
                  <a:cubicBezTo>
                    <a:pt x="126" y="192"/>
                    <a:pt x="196" y="122"/>
                    <a:pt x="282" y="122"/>
                  </a:cubicBezTo>
                  <a:close/>
                  <a:moveTo>
                    <a:pt x="282" y="1"/>
                  </a:moveTo>
                  <a:cubicBezTo>
                    <a:pt x="126" y="1"/>
                    <a:pt x="0" y="127"/>
                    <a:pt x="0" y="283"/>
                  </a:cubicBezTo>
                  <a:cubicBezTo>
                    <a:pt x="0" y="435"/>
                    <a:pt x="126" y="561"/>
                    <a:pt x="282" y="561"/>
                  </a:cubicBezTo>
                  <a:cubicBezTo>
                    <a:pt x="439" y="561"/>
                    <a:pt x="565" y="435"/>
                    <a:pt x="565" y="283"/>
                  </a:cubicBezTo>
                  <a:cubicBezTo>
                    <a:pt x="565" y="127"/>
                    <a:pt x="439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913650" y="1114700"/>
              <a:ext cx="95225" cy="86850"/>
            </a:xfrm>
            <a:custGeom>
              <a:avLst/>
              <a:gdLst/>
              <a:ahLst/>
              <a:cxnLst/>
              <a:rect l="l" t="t" r="r" b="b"/>
              <a:pathLst>
                <a:path w="3809" h="3474" extrusionOk="0">
                  <a:moveTo>
                    <a:pt x="1904" y="1"/>
                  </a:moveTo>
                  <a:cubicBezTo>
                    <a:pt x="1461" y="1"/>
                    <a:pt x="1017" y="171"/>
                    <a:pt x="678" y="512"/>
                  </a:cubicBezTo>
                  <a:cubicBezTo>
                    <a:pt x="1" y="1190"/>
                    <a:pt x="1" y="2288"/>
                    <a:pt x="678" y="2965"/>
                  </a:cubicBezTo>
                  <a:cubicBezTo>
                    <a:pt x="1017" y="3304"/>
                    <a:pt x="1461" y="3473"/>
                    <a:pt x="1904" y="3473"/>
                  </a:cubicBezTo>
                  <a:cubicBezTo>
                    <a:pt x="2348" y="3473"/>
                    <a:pt x="2792" y="3304"/>
                    <a:pt x="3131" y="2965"/>
                  </a:cubicBezTo>
                  <a:cubicBezTo>
                    <a:pt x="3808" y="2288"/>
                    <a:pt x="3808" y="1190"/>
                    <a:pt x="3131" y="512"/>
                  </a:cubicBezTo>
                  <a:cubicBezTo>
                    <a:pt x="2792" y="171"/>
                    <a:pt x="2348" y="1"/>
                    <a:pt x="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2" name="Google Shape;442;p30"/>
          <p:cNvGrpSpPr/>
          <p:nvPr/>
        </p:nvGrpSpPr>
        <p:grpSpPr>
          <a:xfrm rot="-1258419">
            <a:off x="6134257" y="2567350"/>
            <a:ext cx="234280" cy="305773"/>
            <a:chOff x="3704800" y="1604575"/>
            <a:chExt cx="212675" cy="277575"/>
          </a:xfrm>
        </p:grpSpPr>
        <p:sp>
          <p:nvSpPr>
            <p:cNvPr id="443" name="Google Shape;443;p30"/>
            <p:cNvSpPr/>
            <p:nvPr/>
          </p:nvSpPr>
          <p:spPr>
            <a:xfrm>
              <a:off x="3704800" y="1604575"/>
              <a:ext cx="212675" cy="277575"/>
            </a:xfrm>
            <a:custGeom>
              <a:avLst/>
              <a:gdLst/>
              <a:ahLst/>
              <a:cxnLst/>
              <a:rect l="l" t="t" r="r" b="b"/>
              <a:pathLst>
                <a:path w="8507" h="11103" extrusionOk="0">
                  <a:moveTo>
                    <a:pt x="4136" y="2606"/>
                  </a:moveTo>
                  <a:cubicBezTo>
                    <a:pt x="4234" y="2606"/>
                    <a:pt x="4334" y="2618"/>
                    <a:pt x="4434" y="2644"/>
                  </a:cubicBezTo>
                  <a:cubicBezTo>
                    <a:pt x="5072" y="2805"/>
                    <a:pt x="5458" y="3452"/>
                    <a:pt x="5293" y="4090"/>
                  </a:cubicBezTo>
                  <a:cubicBezTo>
                    <a:pt x="5158" y="4634"/>
                    <a:pt x="4671" y="4991"/>
                    <a:pt x="4138" y="4991"/>
                  </a:cubicBezTo>
                  <a:cubicBezTo>
                    <a:pt x="4040" y="4991"/>
                    <a:pt x="3942" y="4979"/>
                    <a:pt x="3843" y="4954"/>
                  </a:cubicBezTo>
                  <a:cubicBezTo>
                    <a:pt x="3205" y="4793"/>
                    <a:pt x="2819" y="4142"/>
                    <a:pt x="2984" y="3504"/>
                  </a:cubicBezTo>
                  <a:cubicBezTo>
                    <a:pt x="3119" y="2965"/>
                    <a:pt x="3604" y="2606"/>
                    <a:pt x="4136" y="2606"/>
                  </a:cubicBezTo>
                  <a:close/>
                  <a:moveTo>
                    <a:pt x="4082" y="1"/>
                  </a:moveTo>
                  <a:cubicBezTo>
                    <a:pt x="2296" y="1"/>
                    <a:pt x="668" y="1208"/>
                    <a:pt x="209" y="3018"/>
                  </a:cubicBezTo>
                  <a:cubicBezTo>
                    <a:pt x="1" y="3847"/>
                    <a:pt x="92" y="4668"/>
                    <a:pt x="348" y="5423"/>
                  </a:cubicBezTo>
                  <a:lnTo>
                    <a:pt x="2285" y="11102"/>
                  </a:lnTo>
                  <a:lnTo>
                    <a:pt x="6696" y="7034"/>
                  </a:lnTo>
                  <a:cubicBezTo>
                    <a:pt x="7278" y="6495"/>
                    <a:pt x="7755" y="5814"/>
                    <a:pt x="7964" y="4989"/>
                  </a:cubicBezTo>
                  <a:cubicBezTo>
                    <a:pt x="8507" y="2844"/>
                    <a:pt x="7213" y="669"/>
                    <a:pt x="5072" y="126"/>
                  </a:cubicBezTo>
                  <a:cubicBezTo>
                    <a:pt x="4741" y="41"/>
                    <a:pt x="4409" y="1"/>
                    <a:pt x="4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3727700" y="1615725"/>
              <a:ext cx="83825" cy="53125"/>
            </a:xfrm>
            <a:custGeom>
              <a:avLst/>
              <a:gdLst/>
              <a:ahLst/>
              <a:cxnLst/>
              <a:rect l="l" t="t" r="r" b="b"/>
              <a:pathLst>
                <a:path w="3353" h="2125" extrusionOk="0">
                  <a:moveTo>
                    <a:pt x="3040" y="1"/>
                  </a:moveTo>
                  <a:cubicBezTo>
                    <a:pt x="2437" y="1"/>
                    <a:pt x="1834" y="169"/>
                    <a:pt x="1321" y="483"/>
                  </a:cubicBezTo>
                  <a:cubicBezTo>
                    <a:pt x="739" y="844"/>
                    <a:pt x="279" y="1391"/>
                    <a:pt x="18" y="2025"/>
                  </a:cubicBezTo>
                  <a:cubicBezTo>
                    <a:pt x="1" y="2059"/>
                    <a:pt x="23" y="2103"/>
                    <a:pt x="57" y="2116"/>
                  </a:cubicBezTo>
                  <a:cubicBezTo>
                    <a:pt x="66" y="2120"/>
                    <a:pt x="75" y="2124"/>
                    <a:pt x="88" y="2124"/>
                  </a:cubicBezTo>
                  <a:cubicBezTo>
                    <a:pt x="114" y="2124"/>
                    <a:pt x="140" y="2107"/>
                    <a:pt x="153" y="2077"/>
                  </a:cubicBezTo>
                  <a:cubicBezTo>
                    <a:pt x="400" y="1473"/>
                    <a:pt x="843" y="952"/>
                    <a:pt x="1399" y="609"/>
                  </a:cubicBezTo>
                  <a:cubicBezTo>
                    <a:pt x="1886" y="308"/>
                    <a:pt x="2457" y="148"/>
                    <a:pt x="3029" y="148"/>
                  </a:cubicBezTo>
                  <a:cubicBezTo>
                    <a:pt x="3109" y="148"/>
                    <a:pt x="3190" y="151"/>
                    <a:pt x="3270" y="157"/>
                  </a:cubicBezTo>
                  <a:cubicBezTo>
                    <a:pt x="3309" y="157"/>
                    <a:pt x="3344" y="131"/>
                    <a:pt x="3348" y="88"/>
                  </a:cubicBezTo>
                  <a:cubicBezTo>
                    <a:pt x="3353" y="49"/>
                    <a:pt x="3322" y="14"/>
                    <a:pt x="3283" y="10"/>
                  </a:cubicBezTo>
                  <a:cubicBezTo>
                    <a:pt x="3202" y="4"/>
                    <a:pt x="3121" y="1"/>
                    <a:pt x="3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45" name="Google Shape;445;p30"/>
          <p:cNvCxnSpPr/>
          <p:nvPr/>
        </p:nvCxnSpPr>
        <p:spPr>
          <a:xfrm>
            <a:off x="0" y="3471434"/>
            <a:ext cx="487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14367BC7-2EC7-44AA-8EAC-276A0B82709F}"/>
              </a:ext>
            </a:extLst>
          </p:cNvPr>
          <p:cNvGrpSpPr/>
          <p:nvPr/>
        </p:nvGrpSpPr>
        <p:grpSpPr>
          <a:xfrm>
            <a:off x="253432" y="213770"/>
            <a:ext cx="1175393" cy="637595"/>
            <a:chOff x="5559287" y="3824742"/>
            <a:chExt cx="1404731" cy="762000"/>
          </a:xfrm>
          <a:solidFill>
            <a:schemeClr val="bg1">
              <a:lumMod val="85000"/>
            </a:schemeClr>
          </a:solidFill>
        </p:grpSpPr>
        <p:sp>
          <p:nvSpPr>
            <p:cNvPr id="69" name="Retângulo Arredondado 24">
              <a:extLst>
                <a:ext uri="{FF2B5EF4-FFF2-40B4-BE49-F238E27FC236}">
                  <a16:creationId xmlns:a16="http://schemas.microsoft.com/office/drawing/2014/main" id="{EEC7AAAB-3684-4A39-8ED3-C16A3A1C4043}"/>
                </a:ext>
              </a:extLst>
            </p:cNvPr>
            <p:cNvSpPr/>
            <p:nvPr/>
          </p:nvSpPr>
          <p:spPr>
            <a:xfrm>
              <a:off x="5559287" y="3824742"/>
              <a:ext cx="1404731" cy="762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pt-BR" dirty="0"/>
            </a:p>
          </p:txBody>
        </p:sp>
        <p:pic>
          <p:nvPicPr>
            <p:cNvPr id="70" name="Imagem 69" descr="Logo_Versoes_colorido – Fatec Ipiranga">
              <a:extLst>
                <a:ext uri="{FF2B5EF4-FFF2-40B4-BE49-F238E27FC236}">
                  <a16:creationId xmlns:a16="http://schemas.microsoft.com/office/drawing/2014/main" id="{353E9FAF-AC32-43AA-82C5-5B10D8482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062" y="3960568"/>
              <a:ext cx="1138570" cy="5168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</a:t>
            </a:r>
            <a:r>
              <a:rPr lang="en" dirty="0"/>
              <a:t>ições aprendidas</a:t>
            </a:r>
            <a:endParaRPr dirty="0"/>
          </a:p>
        </p:txBody>
      </p:sp>
      <p:sp>
        <p:nvSpPr>
          <p:cNvPr id="620" name="Google Shape;620;p38"/>
          <p:cNvSpPr txBox="1">
            <a:spLocks noGrp="1"/>
          </p:cNvSpPr>
          <p:nvPr>
            <p:ph type="subTitle" idx="1"/>
          </p:nvPr>
        </p:nvSpPr>
        <p:spPr>
          <a:xfrm>
            <a:off x="6787589" y="2164227"/>
            <a:ext cx="2042996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pt-BR" dirty="0"/>
              <a:t>o</a:t>
            </a:r>
            <a:r>
              <a:rPr lang="en" dirty="0"/>
              <a:t>mputação em nuvem</a:t>
            </a:r>
            <a:endParaRPr dirty="0"/>
          </a:p>
        </p:txBody>
      </p:sp>
      <p:sp>
        <p:nvSpPr>
          <p:cNvPr id="622" name="Google Shape;622;p38"/>
          <p:cNvSpPr txBox="1">
            <a:spLocks noGrp="1"/>
          </p:cNvSpPr>
          <p:nvPr>
            <p:ph type="subTitle" idx="3"/>
          </p:nvPr>
        </p:nvSpPr>
        <p:spPr>
          <a:xfrm>
            <a:off x="5682355" y="4081283"/>
            <a:ext cx="2429908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Algoritimos em Python</a:t>
            </a:r>
            <a:endParaRPr dirty="0"/>
          </a:p>
        </p:txBody>
      </p:sp>
      <p:sp>
        <p:nvSpPr>
          <p:cNvPr id="628" name="Google Shape;628;p38"/>
          <p:cNvSpPr txBox="1">
            <a:spLocks noGrp="1"/>
          </p:cNvSpPr>
          <p:nvPr>
            <p:ph type="subTitle" idx="9"/>
          </p:nvPr>
        </p:nvSpPr>
        <p:spPr>
          <a:xfrm>
            <a:off x="2618903" y="1719927"/>
            <a:ext cx="1983235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</a:t>
            </a:r>
            <a:r>
              <a:rPr lang="pt-BR" dirty="0"/>
              <a:t>o</a:t>
            </a:r>
            <a:r>
              <a:rPr lang="en" dirty="0"/>
              <a:t>gin Com Firebase</a:t>
            </a:r>
            <a:endParaRPr dirty="0"/>
          </a:p>
        </p:txBody>
      </p:sp>
      <p:sp>
        <p:nvSpPr>
          <p:cNvPr id="630" name="Google Shape;630;p38"/>
          <p:cNvSpPr txBox="1">
            <a:spLocks noGrp="1"/>
          </p:cNvSpPr>
          <p:nvPr>
            <p:ph type="subTitle" idx="14"/>
          </p:nvPr>
        </p:nvSpPr>
        <p:spPr>
          <a:xfrm>
            <a:off x="4071170" y="2880770"/>
            <a:ext cx="2218764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de Gelocalização</a:t>
            </a:r>
            <a:endParaRPr dirty="0"/>
          </a:p>
        </p:txBody>
      </p:sp>
      <p:grpSp>
        <p:nvGrpSpPr>
          <p:cNvPr id="15" name="Google Shape;1436;p51">
            <a:extLst>
              <a:ext uri="{FF2B5EF4-FFF2-40B4-BE49-F238E27FC236}">
                <a16:creationId xmlns:a16="http://schemas.microsoft.com/office/drawing/2014/main" id="{FDED4CB0-AE0D-42A8-98F6-F8743A8466AF}"/>
              </a:ext>
            </a:extLst>
          </p:cNvPr>
          <p:cNvGrpSpPr/>
          <p:nvPr/>
        </p:nvGrpSpPr>
        <p:grpSpPr>
          <a:xfrm>
            <a:off x="-387608" y="2708810"/>
            <a:ext cx="3998131" cy="2538607"/>
            <a:chOff x="4488292" y="2797564"/>
            <a:chExt cx="3358546" cy="1814041"/>
          </a:xfrm>
        </p:grpSpPr>
        <p:sp>
          <p:nvSpPr>
            <p:cNvPr id="16" name="Google Shape;1437;p51">
              <a:extLst>
                <a:ext uri="{FF2B5EF4-FFF2-40B4-BE49-F238E27FC236}">
                  <a16:creationId xmlns:a16="http://schemas.microsoft.com/office/drawing/2014/main" id="{D3A26642-C120-4C02-87C5-ED99B729655B}"/>
                </a:ext>
              </a:extLst>
            </p:cNvPr>
            <p:cNvSpPr/>
            <p:nvPr/>
          </p:nvSpPr>
          <p:spPr>
            <a:xfrm>
              <a:off x="6266262" y="2907488"/>
              <a:ext cx="1276409" cy="775494"/>
            </a:xfrm>
            <a:custGeom>
              <a:avLst/>
              <a:gdLst/>
              <a:ahLst/>
              <a:cxnLst/>
              <a:rect l="l" t="t" r="r" b="b"/>
              <a:pathLst>
                <a:path w="27357" h="16621" extrusionOk="0">
                  <a:moveTo>
                    <a:pt x="6920" y="1"/>
                  </a:moveTo>
                  <a:cubicBezTo>
                    <a:pt x="5874" y="1"/>
                    <a:pt x="4840" y="210"/>
                    <a:pt x="3949" y="730"/>
                  </a:cubicBezTo>
                  <a:cubicBezTo>
                    <a:pt x="2474" y="1599"/>
                    <a:pt x="1392" y="3048"/>
                    <a:pt x="780" y="4652"/>
                  </a:cubicBezTo>
                  <a:cubicBezTo>
                    <a:pt x="168" y="6250"/>
                    <a:pt x="0" y="7995"/>
                    <a:pt x="78" y="9702"/>
                  </a:cubicBezTo>
                  <a:lnTo>
                    <a:pt x="27112" y="16620"/>
                  </a:lnTo>
                  <a:cubicBezTo>
                    <a:pt x="27234" y="14849"/>
                    <a:pt x="27357" y="13058"/>
                    <a:pt x="27183" y="11287"/>
                  </a:cubicBezTo>
                  <a:cubicBezTo>
                    <a:pt x="27002" y="9516"/>
                    <a:pt x="26513" y="7744"/>
                    <a:pt x="25502" y="6282"/>
                  </a:cubicBezTo>
                  <a:cubicBezTo>
                    <a:pt x="24336" y="4601"/>
                    <a:pt x="22403" y="3403"/>
                    <a:pt x="20413" y="2939"/>
                  </a:cubicBezTo>
                  <a:cubicBezTo>
                    <a:pt x="16600" y="2037"/>
                    <a:pt x="12786" y="1142"/>
                    <a:pt x="8973" y="246"/>
                  </a:cubicBezTo>
                  <a:cubicBezTo>
                    <a:pt x="8309" y="93"/>
                    <a:pt x="7612" y="1"/>
                    <a:pt x="6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38;p51">
              <a:extLst>
                <a:ext uri="{FF2B5EF4-FFF2-40B4-BE49-F238E27FC236}">
                  <a16:creationId xmlns:a16="http://schemas.microsoft.com/office/drawing/2014/main" id="{B6233280-C117-40B4-B884-A5E12137CF96}"/>
                </a:ext>
              </a:extLst>
            </p:cNvPr>
            <p:cNvSpPr/>
            <p:nvPr/>
          </p:nvSpPr>
          <p:spPr>
            <a:xfrm>
              <a:off x="7250498" y="3158085"/>
              <a:ext cx="151824" cy="303974"/>
            </a:xfrm>
            <a:custGeom>
              <a:avLst/>
              <a:gdLst/>
              <a:ahLst/>
              <a:cxnLst/>
              <a:rect l="l" t="t" r="r" b="b"/>
              <a:pathLst>
                <a:path w="3254" h="6515" extrusionOk="0">
                  <a:moveTo>
                    <a:pt x="3047" y="0"/>
                  </a:moveTo>
                  <a:cubicBezTo>
                    <a:pt x="1830" y="0"/>
                    <a:pt x="698" y="984"/>
                    <a:pt x="542" y="2193"/>
                  </a:cubicBezTo>
                  <a:cubicBezTo>
                    <a:pt x="497" y="2521"/>
                    <a:pt x="452" y="2850"/>
                    <a:pt x="413" y="3185"/>
                  </a:cubicBezTo>
                  <a:cubicBezTo>
                    <a:pt x="271" y="4248"/>
                    <a:pt x="123" y="5343"/>
                    <a:pt x="7" y="6393"/>
                  </a:cubicBezTo>
                  <a:cubicBezTo>
                    <a:pt x="1" y="6451"/>
                    <a:pt x="46" y="6508"/>
                    <a:pt x="104" y="6515"/>
                  </a:cubicBezTo>
                  <a:lnTo>
                    <a:pt x="117" y="6515"/>
                  </a:lnTo>
                  <a:cubicBezTo>
                    <a:pt x="175" y="6515"/>
                    <a:pt x="220" y="6476"/>
                    <a:pt x="226" y="6418"/>
                  </a:cubicBezTo>
                  <a:cubicBezTo>
                    <a:pt x="342" y="5368"/>
                    <a:pt x="484" y="4273"/>
                    <a:pt x="626" y="3211"/>
                  </a:cubicBezTo>
                  <a:cubicBezTo>
                    <a:pt x="671" y="2876"/>
                    <a:pt x="716" y="2547"/>
                    <a:pt x="754" y="2219"/>
                  </a:cubicBezTo>
                  <a:cubicBezTo>
                    <a:pt x="899" y="1115"/>
                    <a:pt x="1933" y="220"/>
                    <a:pt x="3045" y="220"/>
                  </a:cubicBezTo>
                  <a:cubicBezTo>
                    <a:pt x="3076" y="220"/>
                    <a:pt x="3107" y="220"/>
                    <a:pt x="3138" y="222"/>
                  </a:cubicBezTo>
                  <a:cubicBezTo>
                    <a:pt x="3196" y="222"/>
                    <a:pt x="3247" y="177"/>
                    <a:pt x="3254" y="119"/>
                  </a:cubicBezTo>
                  <a:cubicBezTo>
                    <a:pt x="3254" y="54"/>
                    <a:pt x="3209" y="9"/>
                    <a:pt x="3151" y="3"/>
                  </a:cubicBezTo>
                  <a:cubicBezTo>
                    <a:pt x="3116" y="1"/>
                    <a:pt x="3081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439;p51">
              <a:extLst>
                <a:ext uri="{FF2B5EF4-FFF2-40B4-BE49-F238E27FC236}">
                  <a16:creationId xmlns:a16="http://schemas.microsoft.com/office/drawing/2014/main" id="{B046C3A9-E6BC-48D3-9904-10631D1D2FF8}"/>
                </a:ext>
              </a:extLst>
            </p:cNvPr>
            <p:cNvSpPr/>
            <p:nvPr/>
          </p:nvSpPr>
          <p:spPr>
            <a:xfrm>
              <a:off x="6870334" y="2997724"/>
              <a:ext cx="260302" cy="81464"/>
            </a:xfrm>
            <a:custGeom>
              <a:avLst/>
              <a:gdLst/>
              <a:ahLst/>
              <a:cxnLst/>
              <a:rect l="l" t="t" r="r" b="b"/>
              <a:pathLst>
                <a:path w="5579" h="1746" extrusionOk="0">
                  <a:moveTo>
                    <a:pt x="120" y="1"/>
                  </a:moveTo>
                  <a:cubicBezTo>
                    <a:pt x="74" y="1"/>
                    <a:pt x="30" y="31"/>
                    <a:pt x="20" y="77"/>
                  </a:cubicBezTo>
                  <a:cubicBezTo>
                    <a:pt x="0" y="135"/>
                    <a:pt x="39" y="193"/>
                    <a:pt x="91" y="213"/>
                  </a:cubicBezTo>
                  <a:lnTo>
                    <a:pt x="5430" y="1746"/>
                  </a:lnTo>
                  <a:lnTo>
                    <a:pt x="5456" y="1746"/>
                  </a:lnTo>
                  <a:cubicBezTo>
                    <a:pt x="5508" y="1746"/>
                    <a:pt x="5546" y="1720"/>
                    <a:pt x="5559" y="1668"/>
                  </a:cubicBezTo>
                  <a:cubicBezTo>
                    <a:pt x="5579" y="1610"/>
                    <a:pt x="5546" y="1552"/>
                    <a:pt x="5488" y="1533"/>
                  </a:cubicBezTo>
                  <a:lnTo>
                    <a:pt x="155" y="7"/>
                  </a:lnTo>
                  <a:cubicBezTo>
                    <a:pt x="144" y="3"/>
                    <a:pt x="132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440;p51">
              <a:extLst>
                <a:ext uri="{FF2B5EF4-FFF2-40B4-BE49-F238E27FC236}">
                  <a16:creationId xmlns:a16="http://schemas.microsoft.com/office/drawing/2014/main" id="{CF0492F2-B27E-4725-8EEA-8C295E77D62E}"/>
                </a:ext>
              </a:extLst>
            </p:cNvPr>
            <p:cNvSpPr/>
            <p:nvPr/>
          </p:nvSpPr>
          <p:spPr>
            <a:xfrm>
              <a:off x="5138368" y="3265163"/>
              <a:ext cx="2439767" cy="837875"/>
            </a:xfrm>
            <a:custGeom>
              <a:avLst/>
              <a:gdLst/>
              <a:ahLst/>
              <a:cxnLst/>
              <a:rect l="l" t="t" r="r" b="b"/>
              <a:pathLst>
                <a:path w="52291" h="17958" extrusionOk="0">
                  <a:moveTo>
                    <a:pt x="32542" y="1"/>
                  </a:moveTo>
                  <a:cubicBezTo>
                    <a:pt x="29804" y="259"/>
                    <a:pt x="27067" y="516"/>
                    <a:pt x="24329" y="774"/>
                  </a:cubicBezTo>
                  <a:cubicBezTo>
                    <a:pt x="21482" y="1044"/>
                    <a:pt x="18512" y="2558"/>
                    <a:pt x="16058" y="4027"/>
                  </a:cubicBezTo>
                  <a:cubicBezTo>
                    <a:pt x="10918" y="7119"/>
                    <a:pt x="5804" y="9289"/>
                    <a:pt x="0" y="11073"/>
                  </a:cubicBezTo>
                  <a:cubicBezTo>
                    <a:pt x="5462" y="15247"/>
                    <a:pt x="24844" y="17399"/>
                    <a:pt x="31698" y="17843"/>
                  </a:cubicBezTo>
                  <a:cubicBezTo>
                    <a:pt x="32885" y="17921"/>
                    <a:pt x="34072" y="17957"/>
                    <a:pt x="35258" y="17957"/>
                  </a:cubicBezTo>
                  <a:cubicBezTo>
                    <a:pt x="40931" y="17957"/>
                    <a:pt x="46597" y="17139"/>
                    <a:pt x="52201" y="16207"/>
                  </a:cubicBezTo>
                  <a:lnTo>
                    <a:pt x="52291" y="9676"/>
                  </a:lnTo>
                  <a:cubicBezTo>
                    <a:pt x="51511" y="6829"/>
                    <a:pt x="48832" y="4581"/>
                    <a:pt x="46049" y="3595"/>
                  </a:cubicBezTo>
                  <a:cubicBezTo>
                    <a:pt x="42700" y="2410"/>
                    <a:pt x="39286" y="1283"/>
                    <a:pt x="35936" y="97"/>
                  </a:cubicBezTo>
                  <a:cubicBezTo>
                    <a:pt x="35614" y="712"/>
                    <a:pt x="34938" y="1117"/>
                    <a:pt x="34250" y="1117"/>
                  </a:cubicBezTo>
                  <a:cubicBezTo>
                    <a:pt x="34224" y="1117"/>
                    <a:pt x="34197" y="1116"/>
                    <a:pt x="34171" y="1115"/>
                  </a:cubicBezTo>
                  <a:cubicBezTo>
                    <a:pt x="33456" y="1089"/>
                    <a:pt x="32825" y="658"/>
                    <a:pt x="32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441;p51">
              <a:extLst>
                <a:ext uri="{FF2B5EF4-FFF2-40B4-BE49-F238E27FC236}">
                  <a16:creationId xmlns:a16="http://schemas.microsoft.com/office/drawing/2014/main" id="{4F717E2B-6812-4B44-81FC-7CDB15CF617D}"/>
                </a:ext>
              </a:extLst>
            </p:cNvPr>
            <p:cNvSpPr/>
            <p:nvPr/>
          </p:nvSpPr>
          <p:spPr>
            <a:xfrm>
              <a:off x="6502488" y="3296144"/>
              <a:ext cx="455051" cy="231468"/>
            </a:xfrm>
            <a:custGeom>
              <a:avLst/>
              <a:gdLst/>
              <a:ahLst/>
              <a:cxnLst/>
              <a:rect l="l" t="t" r="r" b="b"/>
              <a:pathLst>
                <a:path w="9753" h="4961" extrusionOk="0">
                  <a:moveTo>
                    <a:pt x="110" y="0"/>
                  </a:moveTo>
                  <a:cubicBezTo>
                    <a:pt x="52" y="0"/>
                    <a:pt x="0" y="52"/>
                    <a:pt x="7" y="116"/>
                  </a:cubicBezTo>
                  <a:cubicBezTo>
                    <a:pt x="78" y="1991"/>
                    <a:pt x="1282" y="3768"/>
                    <a:pt x="3002" y="4535"/>
                  </a:cubicBezTo>
                  <a:cubicBezTo>
                    <a:pt x="3633" y="4818"/>
                    <a:pt x="4329" y="4960"/>
                    <a:pt x="5018" y="4960"/>
                  </a:cubicBezTo>
                  <a:cubicBezTo>
                    <a:pt x="6197" y="4960"/>
                    <a:pt x="7376" y="4561"/>
                    <a:pt x="8290" y="3801"/>
                  </a:cubicBezTo>
                  <a:cubicBezTo>
                    <a:pt x="8909" y="3285"/>
                    <a:pt x="9405" y="2615"/>
                    <a:pt x="9727" y="1862"/>
                  </a:cubicBezTo>
                  <a:cubicBezTo>
                    <a:pt x="9752" y="1804"/>
                    <a:pt x="9727" y="1739"/>
                    <a:pt x="9669" y="1720"/>
                  </a:cubicBezTo>
                  <a:cubicBezTo>
                    <a:pt x="9655" y="1713"/>
                    <a:pt x="9640" y="1710"/>
                    <a:pt x="9625" y="1710"/>
                  </a:cubicBezTo>
                  <a:cubicBezTo>
                    <a:pt x="9585" y="1710"/>
                    <a:pt x="9546" y="1734"/>
                    <a:pt x="9527" y="1772"/>
                  </a:cubicBezTo>
                  <a:cubicBezTo>
                    <a:pt x="9218" y="2500"/>
                    <a:pt x="8741" y="3137"/>
                    <a:pt x="8149" y="3633"/>
                  </a:cubicBezTo>
                  <a:cubicBezTo>
                    <a:pt x="7277" y="4359"/>
                    <a:pt x="6151" y="4740"/>
                    <a:pt x="5024" y="4740"/>
                  </a:cubicBezTo>
                  <a:cubicBezTo>
                    <a:pt x="4361" y="4740"/>
                    <a:pt x="3697" y="4608"/>
                    <a:pt x="3086" y="4335"/>
                  </a:cubicBezTo>
                  <a:cubicBezTo>
                    <a:pt x="1443" y="3607"/>
                    <a:pt x="290" y="1907"/>
                    <a:pt x="219" y="103"/>
                  </a:cubicBezTo>
                  <a:cubicBezTo>
                    <a:pt x="219" y="45"/>
                    <a:pt x="168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442;p51">
              <a:extLst>
                <a:ext uri="{FF2B5EF4-FFF2-40B4-BE49-F238E27FC236}">
                  <a16:creationId xmlns:a16="http://schemas.microsoft.com/office/drawing/2014/main" id="{FDCE03E6-BCD8-46AD-BE00-EA26ACE617A3}"/>
                </a:ext>
              </a:extLst>
            </p:cNvPr>
            <p:cNvSpPr/>
            <p:nvPr/>
          </p:nvSpPr>
          <p:spPr>
            <a:xfrm>
              <a:off x="6110286" y="3330670"/>
              <a:ext cx="40592" cy="338454"/>
            </a:xfrm>
            <a:custGeom>
              <a:avLst/>
              <a:gdLst/>
              <a:ahLst/>
              <a:cxnLst/>
              <a:rect l="l" t="t" r="r" b="b"/>
              <a:pathLst>
                <a:path w="870" h="7254" extrusionOk="0">
                  <a:moveTo>
                    <a:pt x="756" y="0"/>
                  </a:moveTo>
                  <a:cubicBezTo>
                    <a:pt x="702" y="0"/>
                    <a:pt x="657" y="43"/>
                    <a:pt x="651" y="98"/>
                  </a:cubicBezTo>
                  <a:lnTo>
                    <a:pt x="7" y="7132"/>
                  </a:lnTo>
                  <a:cubicBezTo>
                    <a:pt x="0" y="7190"/>
                    <a:pt x="45" y="7248"/>
                    <a:pt x="103" y="7254"/>
                  </a:cubicBezTo>
                  <a:lnTo>
                    <a:pt x="110" y="7254"/>
                  </a:lnTo>
                  <a:cubicBezTo>
                    <a:pt x="168" y="7254"/>
                    <a:pt x="213" y="7209"/>
                    <a:pt x="219" y="7151"/>
                  </a:cubicBezTo>
                  <a:lnTo>
                    <a:pt x="870" y="117"/>
                  </a:lnTo>
                  <a:cubicBezTo>
                    <a:pt x="870" y="59"/>
                    <a:pt x="831" y="1"/>
                    <a:pt x="767" y="1"/>
                  </a:cubicBezTo>
                  <a:cubicBezTo>
                    <a:pt x="763" y="1"/>
                    <a:pt x="759" y="0"/>
                    <a:pt x="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443;p51">
              <a:extLst>
                <a:ext uri="{FF2B5EF4-FFF2-40B4-BE49-F238E27FC236}">
                  <a16:creationId xmlns:a16="http://schemas.microsoft.com/office/drawing/2014/main" id="{DD1102CD-A51F-4BC7-A6CE-ADDBF9CEFB44}"/>
                </a:ext>
              </a:extLst>
            </p:cNvPr>
            <p:cNvSpPr/>
            <p:nvPr/>
          </p:nvSpPr>
          <p:spPr>
            <a:xfrm>
              <a:off x="7227962" y="3442088"/>
              <a:ext cx="95928" cy="366495"/>
            </a:xfrm>
            <a:custGeom>
              <a:avLst/>
              <a:gdLst/>
              <a:ahLst/>
              <a:cxnLst/>
              <a:rect l="l" t="t" r="r" b="b"/>
              <a:pathLst>
                <a:path w="2056" h="7855" extrusionOk="0">
                  <a:moveTo>
                    <a:pt x="1936" y="0"/>
                  </a:moveTo>
                  <a:cubicBezTo>
                    <a:pt x="1886" y="0"/>
                    <a:pt x="1841" y="36"/>
                    <a:pt x="1830" y="87"/>
                  </a:cubicBezTo>
                  <a:lnTo>
                    <a:pt x="14" y="7726"/>
                  </a:lnTo>
                  <a:cubicBezTo>
                    <a:pt x="1" y="7784"/>
                    <a:pt x="33" y="7842"/>
                    <a:pt x="91" y="7855"/>
                  </a:cubicBezTo>
                  <a:lnTo>
                    <a:pt x="117" y="7855"/>
                  </a:lnTo>
                  <a:cubicBezTo>
                    <a:pt x="168" y="7855"/>
                    <a:pt x="213" y="7823"/>
                    <a:pt x="220" y="7771"/>
                  </a:cubicBezTo>
                  <a:lnTo>
                    <a:pt x="2043" y="138"/>
                  </a:lnTo>
                  <a:cubicBezTo>
                    <a:pt x="2055" y="80"/>
                    <a:pt x="2017" y="22"/>
                    <a:pt x="1959" y="3"/>
                  </a:cubicBezTo>
                  <a:cubicBezTo>
                    <a:pt x="1951" y="1"/>
                    <a:pt x="1944" y="0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444;p51">
              <a:extLst>
                <a:ext uri="{FF2B5EF4-FFF2-40B4-BE49-F238E27FC236}">
                  <a16:creationId xmlns:a16="http://schemas.microsoft.com/office/drawing/2014/main" id="{75921DD1-B551-4ADD-80CF-5295311A3275}"/>
                </a:ext>
              </a:extLst>
            </p:cNvPr>
            <p:cNvSpPr/>
            <p:nvPr/>
          </p:nvSpPr>
          <p:spPr>
            <a:xfrm>
              <a:off x="6603174" y="3520612"/>
              <a:ext cx="101013" cy="499235"/>
            </a:xfrm>
            <a:custGeom>
              <a:avLst/>
              <a:gdLst/>
              <a:ahLst/>
              <a:cxnLst/>
              <a:rect l="l" t="t" r="r" b="b"/>
              <a:pathLst>
                <a:path w="2165" h="10700" extrusionOk="0">
                  <a:moveTo>
                    <a:pt x="2054" y="0"/>
                  </a:moveTo>
                  <a:cubicBezTo>
                    <a:pt x="1996" y="0"/>
                    <a:pt x="1951" y="37"/>
                    <a:pt x="1939" y="91"/>
                  </a:cubicBezTo>
                  <a:lnTo>
                    <a:pt x="13" y="10571"/>
                  </a:lnTo>
                  <a:cubicBezTo>
                    <a:pt x="0" y="10629"/>
                    <a:pt x="39" y="10687"/>
                    <a:pt x="97" y="10694"/>
                  </a:cubicBezTo>
                  <a:cubicBezTo>
                    <a:pt x="103" y="10700"/>
                    <a:pt x="110" y="10700"/>
                    <a:pt x="116" y="10700"/>
                  </a:cubicBezTo>
                  <a:cubicBezTo>
                    <a:pt x="168" y="10700"/>
                    <a:pt x="219" y="10661"/>
                    <a:pt x="226" y="10610"/>
                  </a:cubicBezTo>
                  <a:lnTo>
                    <a:pt x="2152" y="130"/>
                  </a:lnTo>
                  <a:cubicBezTo>
                    <a:pt x="2164" y="72"/>
                    <a:pt x="2126" y="14"/>
                    <a:pt x="2068" y="1"/>
                  </a:cubicBezTo>
                  <a:cubicBezTo>
                    <a:pt x="2063" y="1"/>
                    <a:pt x="2058" y="0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445;p51">
              <a:extLst>
                <a:ext uri="{FF2B5EF4-FFF2-40B4-BE49-F238E27FC236}">
                  <a16:creationId xmlns:a16="http://schemas.microsoft.com/office/drawing/2014/main" id="{A4DC5F1A-CCD5-46C4-A642-0BA9483BC9DA}"/>
                </a:ext>
              </a:extLst>
            </p:cNvPr>
            <p:cNvSpPr/>
            <p:nvPr/>
          </p:nvSpPr>
          <p:spPr>
            <a:xfrm>
              <a:off x="6158670" y="3251073"/>
              <a:ext cx="383805" cy="529283"/>
            </a:xfrm>
            <a:custGeom>
              <a:avLst/>
              <a:gdLst/>
              <a:ahLst/>
              <a:cxnLst/>
              <a:rect l="l" t="t" r="r" b="b"/>
              <a:pathLst>
                <a:path w="8226" h="11344" extrusionOk="0">
                  <a:moveTo>
                    <a:pt x="8226" y="0"/>
                  </a:moveTo>
                  <a:lnTo>
                    <a:pt x="8226" y="0"/>
                  </a:lnTo>
                  <a:cubicBezTo>
                    <a:pt x="7189" y="77"/>
                    <a:pt x="6313" y="258"/>
                    <a:pt x="5276" y="335"/>
                  </a:cubicBezTo>
                  <a:cubicBezTo>
                    <a:pt x="3517" y="3575"/>
                    <a:pt x="1759" y="6809"/>
                    <a:pt x="0" y="10049"/>
                  </a:cubicBezTo>
                  <a:lnTo>
                    <a:pt x="2281" y="11343"/>
                  </a:lnTo>
                  <a:cubicBezTo>
                    <a:pt x="4219" y="7582"/>
                    <a:pt x="6287" y="3755"/>
                    <a:pt x="8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446;p51">
              <a:extLst>
                <a:ext uri="{FF2B5EF4-FFF2-40B4-BE49-F238E27FC236}">
                  <a16:creationId xmlns:a16="http://schemas.microsoft.com/office/drawing/2014/main" id="{1D1EBC7D-E922-49CB-8FE2-6B0CC454BC09}"/>
                </a:ext>
              </a:extLst>
            </p:cNvPr>
            <p:cNvSpPr/>
            <p:nvPr/>
          </p:nvSpPr>
          <p:spPr>
            <a:xfrm>
              <a:off x="6937661" y="3293438"/>
              <a:ext cx="220923" cy="594790"/>
            </a:xfrm>
            <a:custGeom>
              <a:avLst/>
              <a:gdLst/>
              <a:ahLst/>
              <a:cxnLst/>
              <a:rect l="l" t="t" r="r" b="b"/>
              <a:pathLst>
                <a:path w="4735" h="12748" extrusionOk="0">
                  <a:moveTo>
                    <a:pt x="0" y="0"/>
                  </a:moveTo>
                  <a:lnTo>
                    <a:pt x="0" y="0"/>
                  </a:lnTo>
                  <a:cubicBezTo>
                    <a:pt x="709" y="4245"/>
                    <a:pt x="1424" y="8496"/>
                    <a:pt x="2132" y="12748"/>
                  </a:cubicBezTo>
                  <a:lnTo>
                    <a:pt x="4735" y="11936"/>
                  </a:lnTo>
                  <a:cubicBezTo>
                    <a:pt x="4123" y="8297"/>
                    <a:pt x="3562" y="4632"/>
                    <a:pt x="2950" y="992"/>
                  </a:cubicBezTo>
                  <a:cubicBezTo>
                    <a:pt x="1907" y="677"/>
                    <a:pt x="1037" y="31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447;p51">
              <a:extLst>
                <a:ext uri="{FF2B5EF4-FFF2-40B4-BE49-F238E27FC236}">
                  <a16:creationId xmlns:a16="http://schemas.microsoft.com/office/drawing/2014/main" id="{EDCAB141-4391-4290-9A77-9AC6B7E14A93}"/>
                </a:ext>
              </a:extLst>
            </p:cNvPr>
            <p:cNvSpPr/>
            <p:nvPr/>
          </p:nvSpPr>
          <p:spPr>
            <a:xfrm>
              <a:off x="6533422" y="2798450"/>
              <a:ext cx="376339" cy="372094"/>
            </a:xfrm>
            <a:custGeom>
              <a:avLst/>
              <a:gdLst/>
              <a:ahLst/>
              <a:cxnLst/>
              <a:rect l="l" t="t" r="r" b="b"/>
              <a:pathLst>
                <a:path w="8066" h="7975" extrusionOk="0">
                  <a:moveTo>
                    <a:pt x="400" y="0"/>
                  </a:moveTo>
                  <a:cubicBezTo>
                    <a:pt x="297" y="902"/>
                    <a:pt x="194" y="1810"/>
                    <a:pt x="91" y="2712"/>
                  </a:cubicBezTo>
                  <a:cubicBezTo>
                    <a:pt x="1" y="3537"/>
                    <a:pt x="175" y="4432"/>
                    <a:pt x="845" y="4922"/>
                  </a:cubicBezTo>
                  <a:lnTo>
                    <a:pt x="5308" y="7975"/>
                  </a:lnTo>
                  <a:cubicBezTo>
                    <a:pt x="6281" y="7898"/>
                    <a:pt x="7254" y="7228"/>
                    <a:pt x="7460" y="6274"/>
                  </a:cubicBezTo>
                  <a:cubicBezTo>
                    <a:pt x="7859" y="4464"/>
                    <a:pt x="8020" y="2641"/>
                    <a:pt x="8065" y="786"/>
                  </a:cubicBezTo>
                  <a:cubicBezTo>
                    <a:pt x="7466" y="722"/>
                    <a:pt x="6874" y="658"/>
                    <a:pt x="6275" y="600"/>
                  </a:cubicBezTo>
                  <a:cubicBezTo>
                    <a:pt x="6152" y="1063"/>
                    <a:pt x="6036" y="1527"/>
                    <a:pt x="5920" y="1991"/>
                  </a:cubicBezTo>
                  <a:cubicBezTo>
                    <a:pt x="5862" y="1508"/>
                    <a:pt x="5804" y="1025"/>
                    <a:pt x="5746" y="548"/>
                  </a:cubicBezTo>
                  <a:cubicBezTo>
                    <a:pt x="3962" y="368"/>
                    <a:pt x="2165" y="200"/>
                    <a:pt x="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448;p51">
              <a:extLst>
                <a:ext uri="{FF2B5EF4-FFF2-40B4-BE49-F238E27FC236}">
                  <a16:creationId xmlns:a16="http://schemas.microsoft.com/office/drawing/2014/main" id="{E59E11DB-BC76-4D33-A02A-159554C9A09E}"/>
                </a:ext>
              </a:extLst>
            </p:cNvPr>
            <p:cNvSpPr/>
            <p:nvPr/>
          </p:nvSpPr>
          <p:spPr>
            <a:xfrm>
              <a:off x="6525910" y="2797564"/>
              <a:ext cx="34293" cy="219430"/>
            </a:xfrm>
            <a:custGeom>
              <a:avLst/>
              <a:gdLst/>
              <a:ahLst/>
              <a:cxnLst/>
              <a:rect l="l" t="t" r="r" b="b"/>
              <a:pathLst>
                <a:path w="735" h="4703" extrusionOk="0">
                  <a:moveTo>
                    <a:pt x="104" y="0"/>
                  </a:moveTo>
                  <a:cubicBezTo>
                    <a:pt x="46" y="0"/>
                    <a:pt x="1" y="52"/>
                    <a:pt x="1" y="110"/>
                  </a:cubicBezTo>
                  <a:lnTo>
                    <a:pt x="26" y="3247"/>
                  </a:lnTo>
                  <a:cubicBezTo>
                    <a:pt x="33" y="3820"/>
                    <a:pt x="213" y="4342"/>
                    <a:pt x="535" y="4670"/>
                  </a:cubicBezTo>
                  <a:cubicBezTo>
                    <a:pt x="555" y="4696"/>
                    <a:pt x="587" y="4702"/>
                    <a:pt x="613" y="4702"/>
                  </a:cubicBezTo>
                  <a:cubicBezTo>
                    <a:pt x="638" y="4702"/>
                    <a:pt x="671" y="4696"/>
                    <a:pt x="690" y="4677"/>
                  </a:cubicBezTo>
                  <a:cubicBezTo>
                    <a:pt x="735" y="4631"/>
                    <a:pt x="735" y="4567"/>
                    <a:pt x="690" y="4522"/>
                  </a:cubicBezTo>
                  <a:cubicBezTo>
                    <a:pt x="413" y="4232"/>
                    <a:pt x="245" y="3768"/>
                    <a:pt x="245" y="3247"/>
                  </a:cubicBezTo>
                  <a:lnTo>
                    <a:pt x="213" y="110"/>
                  </a:lnTo>
                  <a:cubicBezTo>
                    <a:pt x="213" y="45"/>
                    <a:pt x="168" y="0"/>
                    <a:pt x="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449;p51">
              <a:extLst>
                <a:ext uri="{FF2B5EF4-FFF2-40B4-BE49-F238E27FC236}">
                  <a16:creationId xmlns:a16="http://schemas.microsoft.com/office/drawing/2014/main" id="{C72DBC59-7A6F-4BDD-B078-455D1FA3B7C6}"/>
                </a:ext>
              </a:extLst>
            </p:cNvPr>
            <p:cNvSpPr/>
            <p:nvPr/>
          </p:nvSpPr>
          <p:spPr>
            <a:xfrm>
              <a:off x="6517185" y="2977288"/>
              <a:ext cx="379046" cy="498675"/>
            </a:xfrm>
            <a:custGeom>
              <a:avLst/>
              <a:gdLst/>
              <a:ahLst/>
              <a:cxnLst/>
              <a:rect l="l" t="t" r="r" b="b"/>
              <a:pathLst>
                <a:path w="8124" h="10688" extrusionOk="0">
                  <a:moveTo>
                    <a:pt x="1850" y="0"/>
                  </a:moveTo>
                  <a:cubicBezTo>
                    <a:pt x="1218" y="45"/>
                    <a:pt x="626" y="496"/>
                    <a:pt x="445" y="1108"/>
                  </a:cubicBezTo>
                  <a:cubicBezTo>
                    <a:pt x="201" y="1913"/>
                    <a:pt x="188" y="2770"/>
                    <a:pt x="78" y="3607"/>
                  </a:cubicBezTo>
                  <a:cubicBezTo>
                    <a:pt x="1" y="4245"/>
                    <a:pt x="194" y="4876"/>
                    <a:pt x="600" y="5372"/>
                  </a:cubicBezTo>
                  <a:cubicBezTo>
                    <a:pt x="1006" y="5875"/>
                    <a:pt x="1611" y="6197"/>
                    <a:pt x="2255" y="6261"/>
                  </a:cubicBezTo>
                  <a:cubicBezTo>
                    <a:pt x="2262" y="6409"/>
                    <a:pt x="2223" y="6557"/>
                    <a:pt x="2230" y="6705"/>
                  </a:cubicBezTo>
                  <a:cubicBezTo>
                    <a:pt x="1753" y="6738"/>
                    <a:pt x="1276" y="6789"/>
                    <a:pt x="800" y="6821"/>
                  </a:cubicBezTo>
                  <a:cubicBezTo>
                    <a:pt x="755" y="8039"/>
                    <a:pt x="1321" y="9314"/>
                    <a:pt x="2313" y="10016"/>
                  </a:cubicBezTo>
                  <a:cubicBezTo>
                    <a:pt x="2936" y="10457"/>
                    <a:pt x="3699" y="10687"/>
                    <a:pt x="4461" y="10687"/>
                  </a:cubicBezTo>
                  <a:cubicBezTo>
                    <a:pt x="4913" y="10687"/>
                    <a:pt x="5364" y="10607"/>
                    <a:pt x="5785" y="10441"/>
                  </a:cubicBezTo>
                  <a:cubicBezTo>
                    <a:pt x="6912" y="10003"/>
                    <a:pt x="7872" y="8722"/>
                    <a:pt x="8123" y="7530"/>
                  </a:cubicBezTo>
                  <a:cubicBezTo>
                    <a:pt x="7660" y="7311"/>
                    <a:pt x="7196" y="7086"/>
                    <a:pt x="6726" y="6860"/>
                  </a:cubicBezTo>
                  <a:cubicBezTo>
                    <a:pt x="6648" y="6042"/>
                    <a:pt x="6584" y="5276"/>
                    <a:pt x="6500" y="4451"/>
                  </a:cubicBezTo>
                  <a:lnTo>
                    <a:pt x="6500" y="4451"/>
                  </a:lnTo>
                  <a:cubicBezTo>
                    <a:pt x="6530" y="4453"/>
                    <a:pt x="6559" y="4454"/>
                    <a:pt x="6589" y="4454"/>
                  </a:cubicBezTo>
                  <a:cubicBezTo>
                    <a:pt x="7093" y="4454"/>
                    <a:pt x="7582" y="4148"/>
                    <a:pt x="7795" y="3697"/>
                  </a:cubicBezTo>
                  <a:cubicBezTo>
                    <a:pt x="8020" y="3214"/>
                    <a:pt x="7917" y="2602"/>
                    <a:pt x="7544" y="2222"/>
                  </a:cubicBezTo>
                  <a:cubicBezTo>
                    <a:pt x="7296" y="1966"/>
                    <a:pt x="6937" y="1827"/>
                    <a:pt x="6581" y="1827"/>
                  </a:cubicBezTo>
                  <a:cubicBezTo>
                    <a:pt x="6409" y="1827"/>
                    <a:pt x="6239" y="1859"/>
                    <a:pt x="6082" y="1926"/>
                  </a:cubicBezTo>
                  <a:cubicBezTo>
                    <a:pt x="6011" y="2119"/>
                    <a:pt x="5927" y="2293"/>
                    <a:pt x="5856" y="2480"/>
                  </a:cubicBezTo>
                  <a:cubicBezTo>
                    <a:pt x="5747" y="2493"/>
                    <a:pt x="5592" y="2512"/>
                    <a:pt x="5482" y="2525"/>
                  </a:cubicBezTo>
                  <a:cubicBezTo>
                    <a:pt x="5257" y="1713"/>
                    <a:pt x="4954" y="941"/>
                    <a:pt x="4729" y="129"/>
                  </a:cubicBezTo>
                  <a:cubicBezTo>
                    <a:pt x="3788" y="103"/>
                    <a:pt x="2790" y="26"/>
                    <a:pt x="1850" y="0"/>
                  </a:cubicBezTo>
                  <a:close/>
                </a:path>
              </a:pathLst>
            </a:custGeom>
            <a:solidFill>
              <a:srgbClr val="EF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450;p51">
              <a:extLst>
                <a:ext uri="{FF2B5EF4-FFF2-40B4-BE49-F238E27FC236}">
                  <a16:creationId xmlns:a16="http://schemas.microsoft.com/office/drawing/2014/main" id="{734F245C-DC41-4A3C-9F54-925049B2F559}"/>
                </a:ext>
              </a:extLst>
            </p:cNvPr>
            <p:cNvSpPr/>
            <p:nvPr/>
          </p:nvSpPr>
          <p:spPr>
            <a:xfrm>
              <a:off x="6801515" y="3179500"/>
              <a:ext cx="27388" cy="12411"/>
            </a:xfrm>
            <a:custGeom>
              <a:avLst/>
              <a:gdLst/>
              <a:ahLst/>
              <a:cxnLst/>
              <a:rect l="l" t="t" r="r" b="b"/>
              <a:pathLst>
                <a:path w="587" h="266" extrusionOk="0">
                  <a:moveTo>
                    <a:pt x="117" y="0"/>
                  </a:moveTo>
                  <a:cubicBezTo>
                    <a:pt x="63" y="0"/>
                    <a:pt x="13" y="38"/>
                    <a:pt x="7" y="91"/>
                  </a:cubicBezTo>
                  <a:cubicBezTo>
                    <a:pt x="0" y="156"/>
                    <a:pt x="39" y="207"/>
                    <a:pt x="97" y="214"/>
                  </a:cubicBezTo>
                  <a:lnTo>
                    <a:pt x="458" y="265"/>
                  </a:lnTo>
                  <a:lnTo>
                    <a:pt x="471" y="265"/>
                  </a:lnTo>
                  <a:cubicBezTo>
                    <a:pt x="522" y="265"/>
                    <a:pt x="567" y="227"/>
                    <a:pt x="580" y="175"/>
                  </a:cubicBezTo>
                  <a:cubicBezTo>
                    <a:pt x="587" y="117"/>
                    <a:pt x="548" y="59"/>
                    <a:pt x="483" y="53"/>
                  </a:cubicBezTo>
                  <a:lnTo>
                    <a:pt x="129" y="1"/>
                  </a:lnTo>
                  <a:cubicBezTo>
                    <a:pt x="125" y="1"/>
                    <a:pt x="121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451;p51">
              <a:extLst>
                <a:ext uri="{FF2B5EF4-FFF2-40B4-BE49-F238E27FC236}">
                  <a16:creationId xmlns:a16="http://schemas.microsoft.com/office/drawing/2014/main" id="{C64DA709-E03F-4EAE-94C2-E43E13FE6FA3}"/>
                </a:ext>
              </a:extLst>
            </p:cNvPr>
            <p:cNvSpPr/>
            <p:nvPr/>
          </p:nvSpPr>
          <p:spPr>
            <a:xfrm>
              <a:off x="6811733" y="3105642"/>
              <a:ext cx="44838" cy="21043"/>
            </a:xfrm>
            <a:custGeom>
              <a:avLst/>
              <a:gdLst/>
              <a:ahLst/>
              <a:cxnLst/>
              <a:rect l="l" t="t" r="r" b="b"/>
              <a:pathLst>
                <a:path w="961" h="451" extrusionOk="0">
                  <a:moveTo>
                    <a:pt x="840" y="0"/>
                  </a:moveTo>
                  <a:cubicBezTo>
                    <a:pt x="828" y="0"/>
                    <a:pt x="817" y="2"/>
                    <a:pt x="806" y="6"/>
                  </a:cubicBezTo>
                  <a:lnTo>
                    <a:pt x="91" y="238"/>
                  </a:lnTo>
                  <a:cubicBezTo>
                    <a:pt x="33" y="257"/>
                    <a:pt x="0" y="315"/>
                    <a:pt x="20" y="373"/>
                  </a:cubicBezTo>
                  <a:cubicBezTo>
                    <a:pt x="33" y="418"/>
                    <a:pt x="78" y="450"/>
                    <a:pt x="123" y="450"/>
                  </a:cubicBezTo>
                  <a:cubicBezTo>
                    <a:pt x="136" y="450"/>
                    <a:pt x="149" y="450"/>
                    <a:pt x="155" y="444"/>
                  </a:cubicBezTo>
                  <a:lnTo>
                    <a:pt x="870" y="212"/>
                  </a:lnTo>
                  <a:cubicBezTo>
                    <a:pt x="928" y="193"/>
                    <a:pt x="960" y="135"/>
                    <a:pt x="941" y="77"/>
                  </a:cubicBezTo>
                  <a:cubicBezTo>
                    <a:pt x="925" y="30"/>
                    <a:pt x="885" y="0"/>
                    <a:pt x="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452;p51">
              <a:extLst>
                <a:ext uri="{FF2B5EF4-FFF2-40B4-BE49-F238E27FC236}">
                  <a16:creationId xmlns:a16="http://schemas.microsoft.com/office/drawing/2014/main" id="{5262ACE1-A857-4975-94C1-0C0D44236349}"/>
                </a:ext>
              </a:extLst>
            </p:cNvPr>
            <p:cNvSpPr/>
            <p:nvPr/>
          </p:nvSpPr>
          <p:spPr>
            <a:xfrm>
              <a:off x="6620577" y="2967630"/>
              <a:ext cx="58369" cy="48151"/>
            </a:xfrm>
            <a:custGeom>
              <a:avLst/>
              <a:gdLst/>
              <a:ahLst/>
              <a:cxnLst/>
              <a:rect l="l" t="t" r="r" b="b"/>
              <a:pathLst>
                <a:path w="1251" h="1032" extrusionOk="0">
                  <a:moveTo>
                    <a:pt x="115" y="0"/>
                  </a:moveTo>
                  <a:cubicBezTo>
                    <a:pt x="111" y="0"/>
                    <a:pt x="107" y="1"/>
                    <a:pt x="104" y="1"/>
                  </a:cubicBezTo>
                  <a:cubicBezTo>
                    <a:pt x="46" y="14"/>
                    <a:pt x="1" y="65"/>
                    <a:pt x="7" y="123"/>
                  </a:cubicBezTo>
                  <a:cubicBezTo>
                    <a:pt x="39" y="394"/>
                    <a:pt x="181" y="639"/>
                    <a:pt x="394" y="806"/>
                  </a:cubicBezTo>
                  <a:cubicBezTo>
                    <a:pt x="574" y="954"/>
                    <a:pt x="812" y="1032"/>
                    <a:pt x="1044" y="1032"/>
                  </a:cubicBezTo>
                  <a:lnTo>
                    <a:pt x="1147" y="1032"/>
                  </a:lnTo>
                  <a:cubicBezTo>
                    <a:pt x="1205" y="1025"/>
                    <a:pt x="1250" y="974"/>
                    <a:pt x="1244" y="909"/>
                  </a:cubicBezTo>
                  <a:cubicBezTo>
                    <a:pt x="1238" y="855"/>
                    <a:pt x="1187" y="812"/>
                    <a:pt x="1133" y="812"/>
                  </a:cubicBezTo>
                  <a:cubicBezTo>
                    <a:pt x="1129" y="812"/>
                    <a:pt x="1125" y="812"/>
                    <a:pt x="1122" y="813"/>
                  </a:cubicBezTo>
                  <a:cubicBezTo>
                    <a:pt x="1095" y="815"/>
                    <a:pt x="1068" y="816"/>
                    <a:pt x="1042" y="816"/>
                  </a:cubicBezTo>
                  <a:cubicBezTo>
                    <a:pt x="857" y="816"/>
                    <a:pt x="675" y="757"/>
                    <a:pt x="529" y="639"/>
                  </a:cubicBezTo>
                  <a:cubicBezTo>
                    <a:pt x="361" y="503"/>
                    <a:pt x="252" y="310"/>
                    <a:pt x="226" y="98"/>
                  </a:cubicBezTo>
                  <a:cubicBezTo>
                    <a:pt x="214" y="43"/>
                    <a:pt x="168" y="0"/>
                    <a:pt x="11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453;p51">
              <a:extLst>
                <a:ext uri="{FF2B5EF4-FFF2-40B4-BE49-F238E27FC236}">
                  <a16:creationId xmlns:a16="http://schemas.microsoft.com/office/drawing/2014/main" id="{DCA5479B-6366-4612-A100-02C7259066FF}"/>
                </a:ext>
              </a:extLst>
            </p:cNvPr>
            <p:cNvSpPr/>
            <p:nvPr/>
          </p:nvSpPr>
          <p:spPr>
            <a:xfrm>
              <a:off x="6620298" y="3109374"/>
              <a:ext cx="25288" cy="52490"/>
            </a:xfrm>
            <a:custGeom>
              <a:avLst/>
              <a:gdLst/>
              <a:ahLst/>
              <a:cxnLst/>
              <a:rect l="l" t="t" r="r" b="b"/>
              <a:pathLst>
                <a:path w="542" h="1125" extrusionOk="0">
                  <a:moveTo>
                    <a:pt x="280" y="1"/>
                  </a:moveTo>
                  <a:cubicBezTo>
                    <a:pt x="231" y="1"/>
                    <a:pt x="185" y="37"/>
                    <a:pt x="174" y="87"/>
                  </a:cubicBezTo>
                  <a:lnTo>
                    <a:pt x="7" y="976"/>
                  </a:lnTo>
                  <a:cubicBezTo>
                    <a:pt x="0" y="1008"/>
                    <a:pt x="7" y="1040"/>
                    <a:pt x="26" y="1066"/>
                  </a:cubicBezTo>
                  <a:cubicBezTo>
                    <a:pt x="45" y="1092"/>
                    <a:pt x="78" y="1105"/>
                    <a:pt x="110" y="1105"/>
                  </a:cubicBezTo>
                  <a:lnTo>
                    <a:pt x="419" y="1124"/>
                  </a:lnTo>
                  <a:lnTo>
                    <a:pt x="425" y="1124"/>
                  </a:lnTo>
                  <a:cubicBezTo>
                    <a:pt x="483" y="1124"/>
                    <a:pt x="528" y="1085"/>
                    <a:pt x="535" y="1027"/>
                  </a:cubicBezTo>
                  <a:cubicBezTo>
                    <a:pt x="541" y="963"/>
                    <a:pt x="490" y="911"/>
                    <a:pt x="432" y="911"/>
                  </a:cubicBezTo>
                  <a:lnTo>
                    <a:pt x="245" y="899"/>
                  </a:lnTo>
                  <a:lnTo>
                    <a:pt x="387" y="132"/>
                  </a:lnTo>
                  <a:cubicBezTo>
                    <a:pt x="400" y="68"/>
                    <a:pt x="361" y="16"/>
                    <a:pt x="303" y="3"/>
                  </a:cubicBezTo>
                  <a:cubicBezTo>
                    <a:pt x="295" y="2"/>
                    <a:pt x="288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454;p51">
              <a:extLst>
                <a:ext uri="{FF2B5EF4-FFF2-40B4-BE49-F238E27FC236}">
                  <a16:creationId xmlns:a16="http://schemas.microsoft.com/office/drawing/2014/main" id="{07CAD84E-22ED-4D08-845F-8F2C96983A17}"/>
                </a:ext>
              </a:extLst>
            </p:cNvPr>
            <p:cNvSpPr/>
            <p:nvPr/>
          </p:nvSpPr>
          <p:spPr>
            <a:xfrm>
              <a:off x="6637421" y="3169096"/>
              <a:ext cx="35226" cy="26128"/>
            </a:xfrm>
            <a:custGeom>
              <a:avLst/>
              <a:gdLst/>
              <a:ahLst/>
              <a:cxnLst/>
              <a:rect l="l" t="t" r="r" b="b"/>
              <a:pathLst>
                <a:path w="755" h="560" extrusionOk="0">
                  <a:moveTo>
                    <a:pt x="611" y="0"/>
                  </a:moveTo>
                  <a:cubicBezTo>
                    <a:pt x="601" y="0"/>
                    <a:pt x="590" y="2"/>
                    <a:pt x="580" y="5"/>
                  </a:cubicBezTo>
                  <a:cubicBezTo>
                    <a:pt x="522" y="18"/>
                    <a:pt x="484" y="76"/>
                    <a:pt x="496" y="134"/>
                  </a:cubicBezTo>
                  <a:cubicBezTo>
                    <a:pt x="516" y="205"/>
                    <a:pt x="477" y="295"/>
                    <a:pt x="413" y="327"/>
                  </a:cubicBezTo>
                  <a:cubicBezTo>
                    <a:pt x="392" y="337"/>
                    <a:pt x="369" y="341"/>
                    <a:pt x="346" y="341"/>
                  </a:cubicBezTo>
                  <a:cubicBezTo>
                    <a:pt x="292" y="341"/>
                    <a:pt x="238" y="316"/>
                    <a:pt x="207" y="276"/>
                  </a:cubicBezTo>
                  <a:cubicBezTo>
                    <a:pt x="185" y="250"/>
                    <a:pt x="153" y="237"/>
                    <a:pt x="122" y="237"/>
                  </a:cubicBezTo>
                  <a:cubicBezTo>
                    <a:pt x="97" y="237"/>
                    <a:pt x="72" y="246"/>
                    <a:pt x="52" y="263"/>
                  </a:cubicBezTo>
                  <a:cubicBezTo>
                    <a:pt x="7" y="295"/>
                    <a:pt x="0" y="366"/>
                    <a:pt x="33" y="411"/>
                  </a:cubicBezTo>
                  <a:cubicBezTo>
                    <a:pt x="110" y="507"/>
                    <a:pt x="226" y="559"/>
                    <a:pt x="342" y="559"/>
                  </a:cubicBezTo>
                  <a:cubicBezTo>
                    <a:pt x="400" y="559"/>
                    <a:pt x="451" y="546"/>
                    <a:pt x="503" y="520"/>
                  </a:cubicBezTo>
                  <a:cubicBezTo>
                    <a:pt x="664" y="443"/>
                    <a:pt x="754" y="256"/>
                    <a:pt x="709" y="82"/>
                  </a:cubicBezTo>
                  <a:cubicBezTo>
                    <a:pt x="698" y="35"/>
                    <a:pt x="657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455;p51">
              <a:extLst>
                <a:ext uri="{FF2B5EF4-FFF2-40B4-BE49-F238E27FC236}">
                  <a16:creationId xmlns:a16="http://schemas.microsoft.com/office/drawing/2014/main" id="{BAB41FFD-9690-4375-82C0-458FC7A46162}"/>
                </a:ext>
              </a:extLst>
            </p:cNvPr>
            <p:cNvSpPr/>
            <p:nvPr/>
          </p:nvSpPr>
          <p:spPr>
            <a:xfrm>
              <a:off x="6607373" y="3225971"/>
              <a:ext cx="163208" cy="54263"/>
            </a:xfrm>
            <a:custGeom>
              <a:avLst/>
              <a:gdLst/>
              <a:ahLst/>
              <a:cxnLst/>
              <a:rect l="l" t="t" r="r" b="b"/>
              <a:pathLst>
                <a:path w="3498" h="1163" extrusionOk="0">
                  <a:moveTo>
                    <a:pt x="3380" y="0"/>
                  </a:moveTo>
                  <a:cubicBezTo>
                    <a:pt x="3351" y="0"/>
                    <a:pt x="3324" y="10"/>
                    <a:pt x="3305" y="29"/>
                  </a:cubicBezTo>
                  <a:cubicBezTo>
                    <a:pt x="2706" y="614"/>
                    <a:pt x="1854" y="941"/>
                    <a:pt x="1012" y="941"/>
                  </a:cubicBezTo>
                  <a:cubicBezTo>
                    <a:pt x="722" y="941"/>
                    <a:pt x="432" y="902"/>
                    <a:pt x="155" y="822"/>
                  </a:cubicBezTo>
                  <a:cubicBezTo>
                    <a:pt x="143" y="818"/>
                    <a:pt x="132" y="816"/>
                    <a:pt x="121" y="816"/>
                  </a:cubicBezTo>
                  <a:cubicBezTo>
                    <a:pt x="76" y="816"/>
                    <a:pt x="35" y="846"/>
                    <a:pt x="20" y="892"/>
                  </a:cubicBezTo>
                  <a:cubicBezTo>
                    <a:pt x="0" y="950"/>
                    <a:pt x="39" y="1008"/>
                    <a:pt x="97" y="1028"/>
                  </a:cubicBezTo>
                  <a:cubicBezTo>
                    <a:pt x="400" y="1118"/>
                    <a:pt x="715" y="1163"/>
                    <a:pt x="1037" y="1163"/>
                  </a:cubicBezTo>
                  <a:cubicBezTo>
                    <a:pt x="1926" y="1163"/>
                    <a:pt x="2815" y="815"/>
                    <a:pt x="3453" y="184"/>
                  </a:cubicBezTo>
                  <a:cubicBezTo>
                    <a:pt x="3498" y="145"/>
                    <a:pt x="3498" y="74"/>
                    <a:pt x="3459" y="29"/>
                  </a:cubicBezTo>
                  <a:cubicBezTo>
                    <a:pt x="3437" y="10"/>
                    <a:pt x="3408" y="0"/>
                    <a:pt x="3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456;p51">
              <a:extLst>
                <a:ext uri="{FF2B5EF4-FFF2-40B4-BE49-F238E27FC236}">
                  <a16:creationId xmlns:a16="http://schemas.microsoft.com/office/drawing/2014/main" id="{F30CDC23-99D3-41E6-B676-8421AF0EBBB9}"/>
                </a:ext>
              </a:extLst>
            </p:cNvPr>
            <p:cNvSpPr/>
            <p:nvPr/>
          </p:nvSpPr>
          <p:spPr>
            <a:xfrm>
              <a:off x="6505194" y="3056932"/>
              <a:ext cx="255496" cy="108805"/>
            </a:xfrm>
            <a:custGeom>
              <a:avLst/>
              <a:gdLst/>
              <a:ahLst/>
              <a:cxnLst/>
              <a:rect l="l" t="t" r="r" b="b"/>
              <a:pathLst>
                <a:path w="5476" h="2332" extrusionOk="0">
                  <a:moveTo>
                    <a:pt x="1166" y="0"/>
                  </a:moveTo>
                  <a:cubicBezTo>
                    <a:pt x="522" y="0"/>
                    <a:pt x="0" y="522"/>
                    <a:pt x="0" y="1166"/>
                  </a:cubicBezTo>
                  <a:cubicBezTo>
                    <a:pt x="0" y="1810"/>
                    <a:pt x="522" y="2332"/>
                    <a:pt x="1166" y="2332"/>
                  </a:cubicBezTo>
                  <a:cubicBezTo>
                    <a:pt x="1759" y="2332"/>
                    <a:pt x="2248" y="1887"/>
                    <a:pt x="2319" y="1314"/>
                  </a:cubicBezTo>
                  <a:lnTo>
                    <a:pt x="3150" y="1314"/>
                  </a:lnTo>
                  <a:cubicBezTo>
                    <a:pt x="3227" y="1887"/>
                    <a:pt x="3710" y="2332"/>
                    <a:pt x="4303" y="2332"/>
                  </a:cubicBezTo>
                  <a:cubicBezTo>
                    <a:pt x="4954" y="2332"/>
                    <a:pt x="5475" y="1810"/>
                    <a:pt x="5475" y="1166"/>
                  </a:cubicBezTo>
                  <a:cubicBezTo>
                    <a:pt x="5475" y="522"/>
                    <a:pt x="4954" y="0"/>
                    <a:pt x="4303" y="0"/>
                  </a:cubicBezTo>
                  <a:cubicBezTo>
                    <a:pt x="3768" y="0"/>
                    <a:pt x="3318" y="367"/>
                    <a:pt x="3182" y="870"/>
                  </a:cubicBezTo>
                  <a:lnTo>
                    <a:pt x="2293" y="870"/>
                  </a:lnTo>
                  <a:cubicBezTo>
                    <a:pt x="2158" y="367"/>
                    <a:pt x="1707" y="0"/>
                    <a:pt x="1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457;p51">
              <a:extLst>
                <a:ext uri="{FF2B5EF4-FFF2-40B4-BE49-F238E27FC236}">
                  <a16:creationId xmlns:a16="http://schemas.microsoft.com/office/drawing/2014/main" id="{C7521EFF-356E-4C3A-8410-558CEF0E25B9}"/>
                </a:ext>
              </a:extLst>
            </p:cNvPr>
            <p:cNvSpPr/>
            <p:nvPr/>
          </p:nvSpPr>
          <p:spPr>
            <a:xfrm>
              <a:off x="6515692" y="3063837"/>
              <a:ext cx="46331" cy="36719"/>
            </a:xfrm>
            <a:custGeom>
              <a:avLst/>
              <a:gdLst/>
              <a:ahLst/>
              <a:cxnLst/>
              <a:rect l="l" t="t" r="r" b="b"/>
              <a:pathLst>
                <a:path w="993" h="787" extrusionOk="0">
                  <a:moveTo>
                    <a:pt x="870" y="0"/>
                  </a:moveTo>
                  <a:cubicBezTo>
                    <a:pt x="482" y="0"/>
                    <a:pt x="122" y="275"/>
                    <a:pt x="20" y="651"/>
                  </a:cubicBezTo>
                  <a:cubicBezTo>
                    <a:pt x="1" y="709"/>
                    <a:pt x="39" y="767"/>
                    <a:pt x="97" y="780"/>
                  </a:cubicBezTo>
                  <a:cubicBezTo>
                    <a:pt x="104" y="786"/>
                    <a:pt x="117" y="786"/>
                    <a:pt x="123" y="786"/>
                  </a:cubicBezTo>
                  <a:cubicBezTo>
                    <a:pt x="168" y="786"/>
                    <a:pt x="213" y="754"/>
                    <a:pt x="226" y="709"/>
                  </a:cubicBezTo>
                  <a:cubicBezTo>
                    <a:pt x="303" y="432"/>
                    <a:pt x="580" y="219"/>
                    <a:pt x="864" y="219"/>
                  </a:cubicBezTo>
                  <a:lnTo>
                    <a:pt x="877" y="219"/>
                  </a:lnTo>
                  <a:cubicBezTo>
                    <a:pt x="941" y="219"/>
                    <a:pt x="993" y="174"/>
                    <a:pt x="993" y="116"/>
                  </a:cubicBezTo>
                  <a:cubicBezTo>
                    <a:pt x="993" y="52"/>
                    <a:pt x="948" y="7"/>
                    <a:pt x="883" y="0"/>
                  </a:cubicBezTo>
                  <a:cubicBezTo>
                    <a:pt x="879" y="0"/>
                    <a:pt x="874" y="0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458;p51">
              <a:extLst>
                <a:ext uri="{FF2B5EF4-FFF2-40B4-BE49-F238E27FC236}">
                  <a16:creationId xmlns:a16="http://schemas.microsoft.com/office/drawing/2014/main" id="{B8EF6514-AA78-4C15-A146-04334D07D2EC}"/>
                </a:ext>
              </a:extLst>
            </p:cNvPr>
            <p:cNvSpPr/>
            <p:nvPr/>
          </p:nvSpPr>
          <p:spPr>
            <a:xfrm>
              <a:off x="6667795" y="3067383"/>
              <a:ext cx="46891" cy="28321"/>
            </a:xfrm>
            <a:custGeom>
              <a:avLst/>
              <a:gdLst/>
              <a:ahLst/>
              <a:cxnLst/>
              <a:rect l="l" t="t" r="r" b="b"/>
              <a:pathLst>
                <a:path w="1005" h="607" extrusionOk="0">
                  <a:moveTo>
                    <a:pt x="792" y="1"/>
                  </a:moveTo>
                  <a:cubicBezTo>
                    <a:pt x="482" y="1"/>
                    <a:pt x="181" y="169"/>
                    <a:pt x="26" y="446"/>
                  </a:cubicBezTo>
                  <a:cubicBezTo>
                    <a:pt x="0" y="497"/>
                    <a:pt x="19" y="562"/>
                    <a:pt x="71" y="594"/>
                  </a:cubicBezTo>
                  <a:cubicBezTo>
                    <a:pt x="84" y="601"/>
                    <a:pt x="103" y="607"/>
                    <a:pt x="122" y="607"/>
                  </a:cubicBezTo>
                  <a:cubicBezTo>
                    <a:pt x="161" y="607"/>
                    <a:pt x="200" y="588"/>
                    <a:pt x="219" y="549"/>
                  </a:cubicBezTo>
                  <a:cubicBezTo>
                    <a:pt x="327" y="349"/>
                    <a:pt x="557" y="220"/>
                    <a:pt x="783" y="220"/>
                  </a:cubicBezTo>
                  <a:cubicBezTo>
                    <a:pt x="812" y="220"/>
                    <a:pt x="841" y="222"/>
                    <a:pt x="870" y="227"/>
                  </a:cubicBezTo>
                  <a:cubicBezTo>
                    <a:pt x="874" y="227"/>
                    <a:pt x="878" y="228"/>
                    <a:pt x="882" y="228"/>
                  </a:cubicBezTo>
                  <a:cubicBezTo>
                    <a:pt x="936" y="228"/>
                    <a:pt x="986" y="190"/>
                    <a:pt x="992" y="130"/>
                  </a:cubicBezTo>
                  <a:cubicBezTo>
                    <a:pt x="1005" y="72"/>
                    <a:pt x="960" y="21"/>
                    <a:pt x="902" y="8"/>
                  </a:cubicBezTo>
                  <a:cubicBezTo>
                    <a:pt x="865" y="3"/>
                    <a:pt x="829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459;p51">
              <a:extLst>
                <a:ext uri="{FF2B5EF4-FFF2-40B4-BE49-F238E27FC236}">
                  <a16:creationId xmlns:a16="http://schemas.microsoft.com/office/drawing/2014/main" id="{6E71B65A-24D1-43E3-8A78-0DB800A85DA0}"/>
                </a:ext>
              </a:extLst>
            </p:cNvPr>
            <p:cNvSpPr/>
            <p:nvPr/>
          </p:nvSpPr>
          <p:spPr>
            <a:xfrm>
              <a:off x="4762403" y="3544687"/>
              <a:ext cx="3084434" cy="1066917"/>
            </a:xfrm>
            <a:custGeom>
              <a:avLst/>
              <a:gdLst/>
              <a:ahLst/>
              <a:cxnLst/>
              <a:rect l="l" t="t" r="r" b="b"/>
              <a:pathLst>
                <a:path w="66108" h="22867" extrusionOk="0">
                  <a:moveTo>
                    <a:pt x="2132" y="0"/>
                  </a:moveTo>
                  <a:lnTo>
                    <a:pt x="0" y="21695"/>
                  </a:lnTo>
                  <a:lnTo>
                    <a:pt x="65193" y="22867"/>
                  </a:lnTo>
                  <a:lnTo>
                    <a:pt x="66107" y="8954"/>
                  </a:lnTo>
                  <a:lnTo>
                    <a:pt x="56394" y="3794"/>
                  </a:lnTo>
                  <a:lnTo>
                    <a:pt x="41057" y="8922"/>
                  </a:lnTo>
                  <a:lnTo>
                    <a:pt x="28058" y="1417"/>
                  </a:lnTo>
                  <a:lnTo>
                    <a:pt x="14480" y="6351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FFD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460;p51">
              <a:extLst>
                <a:ext uri="{FF2B5EF4-FFF2-40B4-BE49-F238E27FC236}">
                  <a16:creationId xmlns:a16="http://schemas.microsoft.com/office/drawing/2014/main" id="{7F4F7873-E500-48E2-BD20-E28D9261A5B4}"/>
                </a:ext>
              </a:extLst>
            </p:cNvPr>
            <p:cNvSpPr/>
            <p:nvPr/>
          </p:nvSpPr>
          <p:spPr>
            <a:xfrm>
              <a:off x="5376087" y="3835876"/>
              <a:ext cx="67373" cy="722538"/>
            </a:xfrm>
            <a:custGeom>
              <a:avLst/>
              <a:gdLst/>
              <a:ahLst/>
              <a:cxnLst/>
              <a:rect l="l" t="t" r="r" b="b"/>
              <a:pathLst>
                <a:path w="1444" h="15486" extrusionOk="0">
                  <a:moveTo>
                    <a:pt x="1340" y="1"/>
                  </a:moveTo>
                  <a:cubicBezTo>
                    <a:pt x="1276" y="1"/>
                    <a:pt x="1224" y="40"/>
                    <a:pt x="1218" y="104"/>
                  </a:cubicBezTo>
                  <a:lnTo>
                    <a:pt x="0" y="15370"/>
                  </a:lnTo>
                  <a:cubicBezTo>
                    <a:pt x="0" y="15428"/>
                    <a:pt x="45" y="15479"/>
                    <a:pt x="103" y="15486"/>
                  </a:cubicBezTo>
                  <a:lnTo>
                    <a:pt x="110" y="15486"/>
                  </a:lnTo>
                  <a:cubicBezTo>
                    <a:pt x="168" y="15486"/>
                    <a:pt x="213" y="15441"/>
                    <a:pt x="219" y="15383"/>
                  </a:cubicBezTo>
                  <a:lnTo>
                    <a:pt x="1437" y="117"/>
                  </a:lnTo>
                  <a:cubicBezTo>
                    <a:pt x="1443" y="59"/>
                    <a:pt x="1398" y="7"/>
                    <a:pt x="1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461;p51">
              <a:extLst>
                <a:ext uri="{FF2B5EF4-FFF2-40B4-BE49-F238E27FC236}">
                  <a16:creationId xmlns:a16="http://schemas.microsoft.com/office/drawing/2014/main" id="{7F1F001F-7150-45E0-9D82-4529016BB835}"/>
                </a:ext>
              </a:extLst>
            </p:cNvPr>
            <p:cNvSpPr/>
            <p:nvPr/>
          </p:nvSpPr>
          <p:spPr>
            <a:xfrm>
              <a:off x="5995789" y="3605668"/>
              <a:ext cx="80857" cy="978594"/>
            </a:xfrm>
            <a:custGeom>
              <a:avLst/>
              <a:gdLst/>
              <a:ahLst/>
              <a:cxnLst/>
              <a:rect l="l" t="t" r="r" b="b"/>
              <a:pathLst>
                <a:path w="1733" h="20974" extrusionOk="0">
                  <a:moveTo>
                    <a:pt x="1619" y="0"/>
                  </a:moveTo>
                  <a:cubicBezTo>
                    <a:pt x="1565" y="0"/>
                    <a:pt x="1520" y="44"/>
                    <a:pt x="1514" y="104"/>
                  </a:cubicBezTo>
                  <a:lnTo>
                    <a:pt x="7" y="20858"/>
                  </a:lnTo>
                  <a:cubicBezTo>
                    <a:pt x="0" y="20916"/>
                    <a:pt x="45" y="20967"/>
                    <a:pt x="110" y="20974"/>
                  </a:cubicBezTo>
                  <a:lnTo>
                    <a:pt x="116" y="20974"/>
                  </a:lnTo>
                  <a:cubicBezTo>
                    <a:pt x="174" y="20974"/>
                    <a:pt x="219" y="20929"/>
                    <a:pt x="226" y="20871"/>
                  </a:cubicBezTo>
                  <a:lnTo>
                    <a:pt x="1733" y="117"/>
                  </a:lnTo>
                  <a:cubicBezTo>
                    <a:pt x="1733" y="59"/>
                    <a:pt x="1688" y="7"/>
                    <a:pt x="1630" y="1"/>
                  </a:cubicBezTo>
                  <a:cubicBezTo>
                    <a:pt x="1626" y="0"/>
                    <a:pt x="1622" y="0"/>
                    <a:pt x="1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462;p51">
              <a:extLst>
                <a:ext uri="{FF2B5EF4-FFF2-40B4-BE49-F238E27FC236}">
                  <a16:creationId xmlns:a16="http://schemas.microsoft.com/office/drawing/2014/main" id="{25BBF699-BFBC-4888-898F-CECA82BA63FA}"/>
                </a:ext>
              </a:extLst>
            </p:cNvPr>
            <p:cNvSpPr/>
            <p:nvPr/>
          </p:nvSpPr>
          <p:spPr>
            <a:xfrm>
              <a:off x="6597156" y="3955785"/>
              <a:ext cx="86270" cy="640514"/>
            </a:xfrm>
            <a:custGeom>
              <a:avLst/>
              <a:gdLst/>
              <a:ahLst/>
              <a:cxnLst/>
              <a:rect l="l" t="t" r="r" b="b"/>
              <a:pathLst>
                <a:path w="1849" h="13728" extrusionOk="0">
                  <a:moveTo>
                    <a:pt x="1735" y="0"/>
                  </a:moveTo>
                  <a:cubicBezTo>
                    <a:pt x="1681" y="0"/>
                    <a:pt x="1630" y="43"/>
                    <a:pt x="1624" y="98"/>
                  </a:cubicBezTo>
                  <a:lnTo>
                    <a:pt x="7" y="13605"/>
                  </a:lnTo>
                  <a:cubicBezTo>
                    <a:pt x="0" y="13663"/>
                    <a:pt x="39" y="13721"/>
                    <a:pt x="103" y="13727"/>
                  </a:cubicBezTo>
                  <a:lnTo>
                    <a:pt x="116" y="13727"/>
                  </a:lnTo>
                  <a:cubicBezTo>
                    <a:pt x="168" y="13727"/>
                    <a:pt x="213" y="13689"/>
                    <a:pt x="219" y="13631"/>
                  </a:cubicBezTo>
                  <a:lnTo>
                    <a:pt x="1843" y="123"/>
                  </a:lnTo>
                  <a:cubicBezTo>
                    <a:pt x="1849" y="65"/>
                    <a:pt x="1804" y="7"/>
                    <a:pt x="1746" y="1"/>
                  </a:cubicBezTo>
                  <a:cubicBezTo>
                    <a:pt x="1742" y="1"/>
                    <a:pt x="1738" y="0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463;p51">
              <a:extLst>
                <a:ext uri="{FF2B5EF4-FFF2-40B4-BE49-F238E27FC236}">
                  <a16:creationId xmlns:a16="http://schemas.microsoft.com/office/drawing/2014/main" id="{EA5069D7-B78D-469D-BBCC-F604C2DFB8D6}"/>
                </a:ext>
              </a:extLst>
            </p:cNvPr>
            <p:cNvSpPr/>
            <p:nvPr/>
          </p:nvSpPr>
          <p:spPr>
            <a:xfrm>
              <a:off x="7230669" y="3716479"/>
              <a:ext cx="168340" cy="889759"/>
            </a:xfrm>
            <a:custGeom>
              <a:avLst/>
              <a:gdLst/>
              <a:ahLst/>
              <a:cxnLst/>
              <a:rect l="l" t="t" r="r" b="b"/>
              <a:pathLst>
                <a:path w="3608" h="19070" extrusionOk="0">
                  <a:moveTo>
                    <a:pt x="3491" y="0"/>
                  </a:moveTo>
                  <a:cubicBezTo>
                    <a:pt x="3440" y="0"/>
                    <a:pt x="3394" y="42"/>
                    <a:pt x="3382" y="93"/>
                  </a:cubicBezTo>
                  <a:lnTo>
                    <a:pt x="7" y="18940"/>
                  </a:lnTo>
                  <a:cubicBezTo>
                    <a:pt x="1" y="18998"/>
                    <a:pt x="39" y="19056"/>
                    <a:pt x="97" y="19069"/>
                  </a:cubicBezTo>
                  <a:lnTo>
                    <a:pt x="117" y="19069"/>
                  </a:lnTo>
                  <a:cubicBezTo>
                    <a:pt x="168" y="19069"/>
                    <a:pt x="213" y="19030"/>
                    <a:pt x="220" y="18979"/>
                  </a:cubicBezTo>
                  <a:lnTo>
                    <a:pt x="3595" y="132"/>
                  </a:lnTo>
                  <a:cubicBezTo>
                    <a:pt x="3608" y="74"/>
                    <a:pt x="3569" y="16"/>
                    <a:pt x="3511" y="3"/>
                  </a:cubicBezTo>
                  <a:cubicBezTo>
                    <a:pt x="3504" y="1"/>
                    <a:pt x="3498" y="0"/>
                    <a:pt x="3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464;p51">
              <a:extLst>
                <a:ext uri="{FF2B5EF4-FFF2-40B4-BE49-F238E27FC236}">
                  <a16:creationId xmlns:a16="http://schemas.microsoft.com/office/drawing/2014/main" id="{5A86AC47-403E-4B6F-B98C-F09091F329BE}"/>
                </a:ext>
              </a:extLst>
            </p:cNvPr>
            <p:cNvSpPr/>
            <p:nvPr/>
          </p:nvSpPr>
          <p:spPr>
            <a:xfrm>
              <a:off x="5226084" y="3934322"/>
              <a:ext cx="59255" cy="47964"/>
            </a:xfrm>
            <a:custGeom>
              <a:avLst/>
              <a:gdLst/>
              <a:ahLst/>
              <a:cxnLst/>
              <a:rect l="l" t="t" r="r" b="b"/>
              <a:pathLst>
                <a:path w="1270" h="1028" extrusionOk="0">
                  <a:moveTo>
                    <a:pt x="126" y="0"/>
                  </a:moveTo>
                  <a:cubicBezTo>
                    <a:pt x="95" y="0"/>
                    <a:pt x="63" y="16"/>
                    <a:pt x="40" y="42"/>
                  </a:cubicBezTo>
                  <a:cubicBezTo>
                    <a:pt x="1" y="87"/>
                    <a:pt x="7" y="158"/>
                    <a:pt x="59" y="197"/>
                  </a:cubicBezTo>
                  <a:lnTo>
                    <a:pt x="1077" y="1009"/>
                  </a:lnTo>
                  <a:cubicBezTo>
                    <a:pt x="1102" y="1021"/>
                    <a:pt x="1122" y="1028"/>
                    <a:pt x="1148" y="1028"/>
                  </a:cubicBezTo>
                  <a:cubicBezTo>
                    <a:pt x="1180" y="1028"/>
                    <a:pt x="1212" y="1015"/>
                    <a:pt x="1231" y="989"/>
                  </a:cubicBezTo>
                  <a:cubicBezTo>
                    <a:pt x="1270" y="944"/>
                    <a:pt x="1263" y="873"/>
                    <a:pt x="1212" y="835"/>
                  </a:cubicBezTo>
                  <a:lnTo>
                    <a:pt x="188" y="23"/>
                  </a:lnTo>
                  <a:cubicBezTo>
                    <a:pt x="169" y="7"/>
                    <a:pt x="148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465;p51">
              <a:extLst>
                <a:ext uri="{FF2B5EF4-FFF2-40B4-BE49-F238E27FC236}">
                  <a16:creationId xmlns:a16="http://schemas.microsoft.com/office/drawing/2014/main" id="{840B57F5-6CCF-4457-A1F1-99E109773117}"/>
                </a:ext>
              </a:extLst>
            </p:cNvPr>
            <p:cNvSpPr/>
            <p:nvPr/>
          </p:nvSpPr>
          <p:spPr>
            <a:xfrm>
              <a:off x="5177420" y="4058851"/>
              <a:ext cx="15070" cy="62614"/>
            </a:xfrm>
            <a:custGeom>
              <a:avLst/>
              <a:gdLst/>
              <a:ahLst/>
              <a:cxnLst/>
              <a:rect l="l" t="t" r="r" b="b"/>
              <a:pathLst>
                <a:path w="323" h="1342" extrusionOk="0">
                  <a:moveTo>
                    <a:pt x="208" y="1"/>
                  </a:moveTo>
                  <a:cubicBezTo>
                    <a:pt x="154" y="1"/>
                    <a:pt x="104" y="44"/>
                    <a:pt x="104" y="104"/>
                  </a:cubicBezTo>
                  <a:lnTo>
                    <a:pt x="7" y="1225"/>
                  </a:lnTo>
                  <a:cubicBezTo>
                    <a:pt x="0" y="1283"/>
                    <a:pt x="46" y="1335"/>
                    <a:pt x="104" y="1341"/>
                  </a:cubicBezTo>
                  <a:lnTo>
                    <a:pt x="116" y="1341"/>
                  </a:lnTo>
                  <a:cubicBezTo>
                    <a:pt x="168" y="1341"/>
                    <a:pt x="219" y="1303"/>
                    <a:pt x="219" y="1245"/>
                  </a:cubicBezTo>
                  <a:lnTo>
                    <a:pt x="316" y="117"/>
                  </a:lnTo>
                  <a:cubicBezTo>
                    <a:pt x="323" y="59"/>
                    <a:pt x="277" y="8"/>
                    <a:pt x="219" y="1"/>
                  </a:cubicBezTo>
                  <a:cubicBezTo>
                    <a:pt x="216" y="1"/>
                    <a:pt x="212" y="1"/>
                    <a:pt x="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466;p51">
              <a:extLst>
                <a:ext uri="{FF2B5EF4-FFF2-40B4-BE49-F238E27FC236}">
                  <a16:creationId xmlns:a16="http://schemas.microsoft.com/office/drawing/2014/main" id="{F34EC0D8-F616-4D55-BAED-20BEF76F1F71}"/>
                </a:ext>
              </a:extLst>
            </p:cNvPr>
            <p:cNvSpPr/>
            <p:nvPr/>
          </p:nvSpPr>
          <p:spPr>
            <a:xfrm>
              <a:off x="4971241" y="4273894"/>
              <a:ext cx="29814" cy="53423"/>
            </a:xfrm>
            <a:custGeom>
              <a:avLst/>
              <a:gdLst/>
              <a:ahLst/>
              <a:cxnLst/>
              <a:rect l="l" t="t" r="r" b="b"/>
              <a:pathLst>
                <a:path w="639" h="1145" extrusionOk="0">
                  <a:moveTo>
                    <a:pt x="127" y="1"/>
                  </a:moveTo>
                  <a:cubicBezTo>
                    <a:pt x="112" y="1"/>
                    <a:pt x="98" y="4"/>
                    <a:pt x="84" y="11"/>
                  </a:cubicBezTo>
                  <a:cubicBezTo>
                    <a:pt x="26" y="37"/>
                    <a:pt x="1" y="101"/>
                    <a:pt x="26" y="153"/>
                  </a:cubicBezTo>
                  <a:lnTo>
                    <a:pt x="413" y="1080"/>
                  </a:lnTo>
                  <a:cubicBezTo>
                    <a:pt x="432" y="1119"/>
                    <a:pt x="471" y="1144"/>
                    <a:pt x="516" y="1144"/>
                  </a:cubicBezTo>
                  <a:cubicBezTo>
                    <a:pt x="529" y="1144"/>
                    <a:pt x="542" y="1144"/>
                    <a:pt x="555" y="1138"/>
                  </a:cubicBezTo>
                  <a:cubicBezTo>
                    <a:pt x="613" y="1112"/>
                    <a:pt x="638" y="1048"/>
                    <a:pt x="613" y="996"/>
                  </a:cubicBezTo>
                  <a:lnTo>
                    <a:pt x="226" y="69"/>
                  </a:lnTo>
                  <a:cubicBezTo>
                    <a:pt x="207" y="26"/>
                    <a:pt x="167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467;p51">
              <a:extLst>
                <a:ext uri="{FF2B5EF4-FFF2-40B4-BE49-F238E27FC236}">
                  <a16:creationId xmlns:a16="http://schemas.microsoft.com/office/drawing/2014/main" id="{13268D74-AE07-4D15-AB54-DF1D01D5E48A}"/>
                </a:ext>
              </a:extLst>
            </p:cNvPr>
            <p:cNvSpPr/>
            <p:nvPr/>
          </p:nvSpPr>
          <p:spPr>
            <a:xfrm>
              <a:off x="5211387" y="4316026"/>
              <a:ext cx="77591" cy="24495"/>
            </a:xfrm>
            <a:custGeom>
              <a:avLst/>
              <a:gdLst/>
              <a:ahLst/>
              <a:cxnLst/>
              <a:rect l="l" t="t" r="r" b="b"/>
              <a:pathLst>
                <a:path w="1663" h="525" extrusionOk="0">
                  <a:moveTo>
                    <a:pt x="1543" y="1"/>
                  </a:moveTo>
                  <a:cubicBezTo>
                    <a:pt x="1536" y="1"/>
                    <a:pt x="1528" y="1"/>
                    <a:pt x="1521" y="3"/>
                  </a:cubicBezTo>
                  <a:lnTo>
                    <a:pt x="91" y="312"/>
                  </a:lnTo>
                  <a:cubicBezTo>
                    <a:pt x="33" y="325"/>
                    <a:pt x="0" y="383"/>
                    <a:pt x="13" y="441"/>
                  </a:cubicBezTo>
                  <a:cubicBezTo>
                    <a:pt x="20" y="493"/>
                    <a:pt x="65" y="525"/>
                    <a:pt x="116" y="525"/>
                  </a:cubicBezTo>
                  <a:lnTo>
                    <a:pt x="142" y="525"/>
                  </a:lnTo>
                  <a:lnTo>
                    <a:pt x="1566" y="216"/>
                  </a:lnTo>
                  <a:cubicBezTo>
                    <a:pt x="1624" y="203"/>
                    <a:pt x="1662" y="145"/>
                    <a:pt x="1649" y="87"/>
                  </a:cubicBezTo>
                  <a:cubicBezTo>
                    <a:pt x="1638" y="36"/>
                    <a:pt x="1593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468;p51">
              <a:extLst>
                <a:ext uri="{FF2B5EF4-FFF2-40B4-BE49-F238E27FC236}">
                  <a16:creationId xmlns:a16="http://schemas.microsoft.com/office/drawing/2014/main" id="{6E6E8C58-844F-44D0-A54E-6D133C0E8C0B}"/>
                </a:ext>
              </a:extLst>
            </p:cNvPr>
            <p:cNvSpPr/>
            <p:nvPr/>
          </p:nvSpPr>
          <p:spPr>
            <a:xfrm>
              <a:off x="4850119" y="4344674"/>
              <a:ext cx="20809" cy="86316"/>
            </a:xfrm>
            <a:custGeom>
              <a:avLst/>
              <a:gdLst/>
              <a:ahLst/>
              <a:cxnLst/>
              <a:rect l="l" t="t" r="r" b="b"/>
              <a:pathLst>
                <a:path w="446" h="1850" extrusionOk="0">
                  <a:moveTo>
                    <a:pt x="117" y="0"/>
                  </a:moveTo>
                  <a:cubicBezTo>
                    <a:pt x="112" y="0"/>
                    <a:pt x="108" y="1"/>
                    <a:pt x="104" y="1"/>
                  </a:cubicBezTo>
                  <a:cubicBezTo>
                    <a:pt x="46" y="8"/>
                    <a:pt x="1" y="59"/>
                    <a:pt x="7" y="123"/>
                  </a:cubicBezTo>
                  <a:lnTo>
                    <a:pt x="220" y="1753"/>
                  </a:lnTo>
                  <a:cubicBezTo>
                    <a:pt x="226" y="1805"/>
                    <a:pt x="278" y="1850"/>
                    <a:pt x="329" y="1850"/>
                  </a:cubicBezTo>
                  <a:cubicBezTo>
                    <a:pt x="336" y="1850"/>
                    <a:pt x="336" y="1850"/>
                    <a:pt x="342" y="1843"/>
                  </a:cubicBezTo>
                  <a:cubicBezTo>
                    <a:pt x="400" y="1837"/>
                    <a:pt x="445" y="1785"/>
                    <a:pt x="439" y="1727"/>
                  </a:cubicBezTo>
                  <a:lnTo>
                    <a:pt x="226" y="91"/>
                  </a:lnTo>
                  <a:cubicBezTo>
                    <a:pt x="220" y="38"/>
                    <a:pt x="170" y="0"/>
                    <a:pt x="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469;p51">
              <a:extLst>
                <a:ext uri="{FF2B5EF4-FFF2-40B4-BE49-F238E27FC236}">
                  <a16:creationId xmlns:a16="http://schemas.microsoft.com/office/drawing/2014/main" id="{DDB0208B-35A5-45DA-9175-D610A04B7DFC}"/>
                </a:ext>
              </a:extLst>
            </p:cNvPr>
            <p:cNvSpPr/>
            <p:nvPr/>
          </p:nvSpPr>
          <p:spPr>
            <a:xfrm>
              <a:off x="4925564" y="3654425"/>
              <a:ext cx="63781" cy="24355"/>
            </a:xfrm>
            <a:custGeom>
              <a:avLst/>
              <a:gdLst/>
              <a:ahLst/>
              <a:cxnLst/>
              <a:rect l="l" t="t" r="r" b="b"/>
              <a:pathLst>
                <a:path w="1367" h="522" extrusionOk="0">
                  <a:moveTo>
                    <a:pt x="118" y="1"/>
                  </a:moveTo>
                  <a:cubicBezTo>
                    <a:pt x="72" y="1"/>
                    <a:pt x="29" y="35"/>
                    <a:pt x="14" y="83"/>
                  </a:cubicBezTo>
                  <a:cubicBezTo>
                    <a:pt x="1" y="141"/>
                    <a:pt x="33" y="199"/>
                    <a:pt x="91" y="212"/>
                  </a:cubicBezTo>
                  <a:lnTo>
                    <a:pt x="1212" y="521"/>
                  </a:lnTo>
                  <a:lnTo>
                    <a:pt x="1244" y="521"/>
                  </a:lnTo>
                  <a:cubicBezTo>
                    <a:pt x="1289" y="521"/>
                    <a:pt x="1334" y="489"/>
                    <a:pt x="1347" y="444"/>
                  </a:cubicBezTo>
                  <a:cubicBezTo>
                    <a:pt x="1366" y="386"/>
                    <a:pt x="1328" y="328"/>
                    <a:pt x="1270" y="309"/>
                  </a:cubicBezTo>
                  <a:lnTo>
                    <a:pt x="149" y="6"/>
                  </a:lnTo>
                  <a:cubicBezTo>
                    <a:pt x="139" y="2"/>
                    <a:pt x="128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470;p51">
              <a:extLst>
                <a:ext uri="{FF2B5EF4-FFF2-40B4-BE49-F238E27FC236}">
                  <a16:creationId xmlns:a16="http://schemas.microsoft.com/office/drawing/2014/main" id="{74B07ADE-C474-4ADA-B7BF-64577B05B035}"/>
                </a:ext>
              </a:extLst>
            </p:cNvPr>
            <p:cNvSpPr/>
            <p:nvPr/>
          </p:nvSpPr>
          <p:spPr>
            <a:xfrm>
              <a:off x="5554271" y="3932036"/>
              <a:ext cx="82397" cy="19923"/>
            </a:xfrm>
            <a:custGeom>
              <a:avLst/>
              <a:gdLst/>
              <a:ahLst/>
              <a:cxnLst/>
              <a:rect l="l" t="t" r="r" b="b"/>
              <a:pathLst>
                <a:path w="1766" h="427" extrusionOk="0">
                  <a:moveTo>
                    <a:pt x="1649" y="0"/>
                  </a:moveTo>
                  <a:cubicBezTo>
                    <a:pt x="1645" y="0"/>
                    <a:pt x="1641" y="1"/>
                    <a:pt x="1637" y="1"/>
                  </a:cubicBezTo>
                  <a:lnTo>
                    <a:pt x="104" y="207"/>
                  </a:lnTo>
                  <a:cubicBezTo>
                    <a:pt x="46" y="220"/>
                    <a:pt x="1" y="272"/>
                    <a:pt x="14" y="330"/>
                  </a:cubicBezTo>
                  <a:cubicBezTo>
                    <a:pt x="20" y="388"/>
                    <a:pt x="65" y="426"/>
                    <a:pt x="117" y="426"/>
                  </a:cubicBezTo>
                  <a:lnTo>
                    <a:pt x="130" y="426"/>
                  </a:lnTo>
                  <a:lnTo>
                    <a:pt x="1663" y="220"/>
                  </a:lnTo>
                  <a:cubicBezTo>
                    <a:pt x="1721" y="207"/>
                    <a:pt x="1766" y="156"/>
                    <a:pt x="1753" y="98"/>
                  </a:cubicBezTo>
                  <a:cubicBezTo>
                    <a:pt x="1747" y="38"/>
                    <a:pt x="1702" y="0"/>
                    <a:pt x="1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471;p51">
              <a:extLst>
                <a:ext uri="{FF2B5EF4-FFF2-40B4-BE49-F238E27FC236}">
                  <a16:creationId xmlns:a16="http://schemas.microsoft.com/office/drawing/2014/main" id="{7FD994FD-6F72-4B5A-B213-53C7ACE3B514}"/>
                </a:ext>
              </a:extLst>
            </p:cNvPr>
            <p:cNvSpPr/>
            <p:nvPr/>
          </p:nvSpPr>
          <p:spPr>
            <a:xfrm>
              <a:off x="5563603" y="4087732"/>
              <a:ext cx="20483" cy="86316"/>
            </a:xfrm>
            <a:custGeom>
              <a:avLst/>
              <a:gdLst/>
              <a:ahLst/>
              <a:cxnLst/>
              <a:rect l="l" t="t" r="r" b="b"/>
              <a:pathLst>
                <a:path w="439" h="1850" extrusionOk="0">
                  <a:moveTo>
                    <a:pt x="116" y="0"/>
                  </a:moveTo>
                  <a:cubicBezTo>
                    <a:pt x="112" y="0"/>
                    <a:pt x="108" y="0"/>
                    <a:pt x="104" y="1"/>
                  </a:cubicBezTo>
                  <a:cubicBezTo>
                    <a:pt x="46" y="7"/>
                    <a:pt x="1" y="59"/>
                    <a:pt x="7" y="117"/>
                  </a:cubicBezTo>
                  <a:lnTo>
                    <a:pt x="213" y="1753"/>
                  </a:lnTo>
                  <a:cubicBezTo>
                    <a:pt x="220" y="1804"/>
                    <a:pt x="265" y="1849"/>
                    <a:pt x="323" y="1849"/>
                  </a:cubicBezTo>
                  <a:lnTo>
                    <a:pt x="336" y="1849"/>
                  </a:lnTo>
                  <a:cubicBezTo>
                    <a:pt x="394" y="1837"/>
                    <a:pt x="439" y="1785"/>
                    <a:pt x="432" y="1727"/>
                  </a:cubicBezTo>
                  <a:lnTo>
                    <a:pt x="226" y="91"/>
                  </a:lnTo>
                  <a:cubicBezTo>
                    <a:pt x="220" y="37"/>
                    <a:pt x="170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472;p51">
              <a:extLst>
                <a:ext uri="{FF2B5EF4-FFF2-40B4-BE49-F238E27FC236}">
                  <a16:creationId xmlns:a16="http://schemas.microsoft.com/office/drawing/2014/main" id="{4CECEDEA-2F47-4314-B441-D3B4CDC71535}"/>
                </a:ext>
              </a:extLst>
            </p:cNvPr>
            <p:cNvSpPr/>
            <p:nvPr/>
          </p:nvSpPr>
          <p:spPr>
            <a:xfrm>
              <a:off x="5744820" y="4025817"/>
              <a:ext cx="76985" cy="14790"/>
            </a:xfrm>
            <a:custGeom>
              <a:avLst/>
              <a:gdLst/>
              <a:ahLst/>
              <a:cxnLst/>
              <a:rect l="l" t="t" r="r" b="b"/>
              <a:pathLst>
                <a:path w="1650" h="317" extrusionOk="0">
                  <a:moveTo>
                    <a:pt x="1545" y="0"/>
                  </a:moveTo>
                  <a:cubicBezTo>
                    <a:pt x="1541" y="0"/>
                    <a:pt x="1537" y="0"/>
                    <a:pt x="1534" y="1"/>
                  </a:cubicBezTo>
                  <a:lnTo>
                    <a:pt x="104" y="104"/>
                  </a:lnTo>
                  <a:cubicBezTo>
                    <a:pt x="46" y="104"/>
                    <a:pt x="1" y="155"/>
                    <a:pt x="1" y="220"/>
                  </a:cubicBezTo>
                  <a:cubicBezTo>
                    <a:pt x="7" y="271"/>
                    <a:pt x="52" y="316"/>
                    <a:pt x="110" y="316"/>
                  </a:cubicBezTo>
                  <a:lnTo>
                    <a:pt x="117" y="316"/>
                  </a:lnTo>
                  <a:lnTo>
                    <a:pt x="1547" y="213"/>
                  </a:lnTo>
                  <a:cubicBezTo>
                    <a:pt x="1605" y="213"/>
                    <a:pt x="1650" y="162"/>
                    <a:pt x="1650" y="97"/>
                  </a:cubicBezTo>
                  <a:cubicBezTo>
                    <a:pt x="1644" y="43"/>
                    <a:pt x="1598" y="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473;p51">
              <a:extLst>
                <a:ext uri="{FF2B5EF4-FFF2-40B4-BE49-F238E27FC236}">
                  <a16:creationId xmlns:a16="http://schemas.microsoft.com/office/drawing/2014/main" id="{A723A783-F1D0-42D1-A6A5-5306F6363C08}"/>
                </a:ext>
              </a:extLst>
            </p:cNvPr>
            <p:cNvSpPr/>
            <p:nvPr/>
          </p:nvSpPr>
          <p:spPr>
            <a:xfrm>
              <a:off x="5859037" y="3744847"/>
              <a:ext cx="15070" cy="91075"/>
            </a:xfrm>
            <a:custGeom>
              <a:avLst/>
              <a:gdLst/>
              <a:ahLst/>
              <a:cxnLst/>
              <a:rect l="l" t="t" r="r" b="b"/>
              <a:pathLst>
                <a:path w="323" h="1952" extrusionOk="0">
                  <a:moveTo>
                    <a:pt x="103" y="0"/>
                  </a:moveTo>
                  <a:cubicBezTo>
                    <a:pt x="45" y="7"/>
                    <a:pt x="0" y="58"/>
                    <a:pt x="0" y="116"/>
                  </a:cubicBezTo>
                  <a:lnTo>
                    <a:pt x="103" y="1849"/>
                  </a:lnTo>
                  <a:cubicBezTo>
                    <a:pt x="110" y="1907"/>
                    <a:pt x="155" y="1952"/>
                    <a:pt x="213" y="1952"/>
                  </a:cubicBezTo>
                  <a:lnTo>
                    <a:pt x="219" y="1952"/>
                  </a:lnTo>
                  <a:cubicBezTo>
                    <a:pt x="277" y="1945"/>
                    <a:pt x="322" y="1900"/>
                    <a:pt x="322" y="1836"/>
                  </a:cubicBezTo>
                  <a:lnTo>
                    <a:pt x="219" y="103"/>
                  </a:lnTo>
                  <a:cubicBezTo>
                    <a:pt x="213" y="45"/>
                    <a:pt x="161" y="0"/>
                    <a:pt x="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474;p51">
              <a:extLst>
                <a:ext uri="{FF2B5EF4-FFF2-40B4-BE49-F238E27FC236}">
                  <a16:creationId xmlns:a16="http://schemas.microsoft.com/office/drawing/2014/main" id="{6AB9D53E-2531-4D6C-8C78-73F85052D3EC}"/>
                </a:ext>
              </a:extLst>
            </p:cNvPr>
            <p:cNvSpPr/>
            <p:nvPr/>
          </p:nvSpPr>
          <p:spPr>
            <a:xfrm>
              <a:off x="5983145" y="3878427"/>
              <a:ext cx="39706" cy="62708"/>
            </a:xfrm>
            <a:custGeom>
              <a:avLst/>
              <a:gdLst/>
              <a:ahLst/>
              <a:cxnLst/>
              <a:rect l="l" t="t" r="r" b="b"/>
              <a:pathLst>
                <a:path w="851" h="1344" extrusionOk="0">
                  <a:moveTo>
                    <a:pt x="727" y="1"/>
                  </a:moveTo>
                  <a:cubicBezTo>
                    <a:pt x="690" y="1"/>
                    <a:pt x="654" y="22"/>
                    <a:pt x="632" y="62"/>
                  </a:cubicBezTo>
                  <a:lnTo>
                    <a:pt x="33" y="1189"/>
                  </a:lnTo>
                  <a:cubicBezTo>
                    <a:pt x="1" y="1240"/>
                    <a:pt x="20" y="1305"/>
                    <a:pt x="78" y="1330"/>
                  </a:cubicBezTo>
                  <a:cubicBezTo>
                    <a:pt x="91" y="1343"/>
                    <a:pt x="110" y="1343"/>
                    <a:pt x="129" y="1343"/>
                  </a:cubicBezTo>
                  <a:cubicBezTo>
                    <a:pt x="168" y="1343"/>
                    <a:pt x="200" y="1324"/>
                    <a:pt x="220" y="1292"/>
                  </a:cubicBezTo>
                  <a:lnTo>
                    <a:pt x="825" y="165"/>
                  </a:lnTo>
                  <a:cubicBezTo>
                    <a:pt x="851" y="107"/>
                    <a:pt x="832" y="42"/>
                    <a:pt x="780" y="16"/>
                  </a:cubicBezTo>
                  <a:cubicBezTo>
                    <a:pt x="763" y="6"/>
                    <a:pt x="745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475;p51">
              <a:extLst>
                <a:ext uri="{FF2B5EF4-FFF2-40B4-BE49-F238E27FC236}">
                  <a16:creationId xmlns:a16="http://schemas.microsoft.com/office/drawing/2014/main" id="{3BB3D0D3-28DC-4B35-8931-E44AEAEDACCA}"/>
                </a:ext>
              </a:extLst>
            </p:cNvPr>
            <p:cNvSpPr/>
            <p:nvPr/>
          </p:nvSpPr>
          <p:spPr>
            <a:xfrm>
              <a:off x="5849099" y="4149506"/>
              <a:ext cx="49364" cy="48291"/>
            </a:xfrm>
            <a:custGeom>
              <a:avLst/>
              <a:gdLst/>
              <a:ahLst/>
              <a:cxnLst/>
              <a:rect l="l" t="t" r="r" b="b"/>
              <a:pathLst>
                <a:path w="1058" h="1035" extrusionOk="0">
                  <a:moveTo>
                    <a:pt x="120" y="0"/>
                  </a:moveTo>
                  <a:cubicBezTo>
                    <a:pt x="93" y="0"/>
                    <a:pt x="65" y="10"/>
                    <a:pt x="46" y="29"/>
                  </a:cubicBezTo>
                  <a:cubicBezTo>
                    <a:pt x="1" y="75"/>
                    <a:pt x="1" y="145"/>
                    <a:pt x="46" y="184"/>
                  </a:cubicBezTo>
                  <a:lnTo>
                    <a:pt x="858" y="1002"/>
                  </a:lnTo>
                  <a:cubicBezTo>
                    <a:pt x="883" y="1021"/>
                    <a:pt x="909" y="1034"/>
                    <a:pt x="935" y="1034"/>
                  </a:cubicBezTo>
                  <a:cubicBezTo>
                    <a:pt x="967" y="1034"/>
                    <a:pt x="993" y="1021"/>
                    <a:pt x="1012" y="1002"/>
                  </a:cubicBezTo>
                  <a:cubicBezTo>
                    <a:pt x="1057" y="957"/>
                    <a:pt x="1057" y="893"/>
                    <a:pt x="1012" y="847"/>
                  </a:cubicBezTo>
                  <a:lnTo>
                    <a:pt x="194" y="29"/>
                  </a:lnTo>
                  <a:cubicBezTo>
                    <a:pt x="175" y="10"/>
                    <a:pt x="147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476;p51">
              <a:extLst>
                <a:ext uri="{FF2B5EF4-FFF2-40B4-BE49-F238E27FC236}">
                  <a16:creationId xmlns:a16="http://schemas.microsoft.com/office/drawing/2014/main" id="{68EA8B8D-430E-4D50-A6BA-229B7DFE8702}"/>
                </a:ext>
              </a:extLst>
            </p:cNvPr>
            <p:cNvSpPr/>
            <p:nvPr/>
          </p:nvSpPr>
          <p:spPr>
            <a:xfrm>
              <a:off x="5697043" y="4249399"/>
              <a:ext cx="15397" cy="62568"/>
            </a:xfrm>
            <a:custGeom>
              <a:avLst/>
              <a:gdLst/>
              <a:ahLst/>
              <a:cxnLst/>
              <a:rect l="l" t="t" r="r" b="b"/>
              <a:pathLst>
                <a:path w="330" h="1341" extrusionOk="0">
                  <a:moveTo>
                    <a:pt x="215" y="1"/>
                  </a:moveTo>
                  <a:cubicBezTo>
                    <a:pt x="162" y="1"/>
                    <a:pt x="116" y="44"/>
                    <a:pt x="110" y="98"/>
                  </a:cubicBezTo>
                  <a:lnTo>
                    <a:pt x="7" y="1225"/>
                  </a:lnTo>
                  <a:cubicBezTo>
                    <a:pt x="1" y="1283"/>
                    <a:pt x="46" y="1335"/>
                    <a:pt x="104" y="1341"/>
                  </a:cubicBezTo>
                  <a:lnTo>
                    <a:pt x="116" y="1341"/>
                  </a:lnTo>
                  <a:cubicBezTo>
                    <a:pt x="168" y="1341"/>
                    <a:pt x="220" y="1296"/>
                    <a:pt x="220" y="1244"/>
                  </a:cubicBezTo>
                  <a:lnTo>
                    <a:pt x="323" y="117"/>
                  </a:lnTo>
                  <a:cubicBezTo>
                    <a:pt x="329" y="59"/>
                    <a:pt x="284" y="8"/>
                    <a:pt x="226" y="1"/>
                  </a:cubicBezTo>
                  <a:cubicBezTo>
                    <a:pt x="222" y="1"/>
                    <a:pt x="219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477;p51">
              <a:extLst>
                <a:ext uri="{FF2B5EF4-FFF2-40B4-BE49-F238E27FC236}">
                  <a16:creationId xmlns:a16="http://schemas.microsoft.com/office/drawing/2014/main" id="{56AE222A-3643-47A1-977C-B68014D6454A}"/>
                </a:ext>
              </a:extLst>
            </p:cNvPr>
            <p:cNvSpPr/>
            <p:nvPr/>
          </p:nvSpPr>
          <p:spPr>
            <a:xfrm>
              <a:off x="5840094" y="4366509"/>
              <a:ext cx="77871" cy="23935"/>
            </a:xfrm>
            <a:custGeom>
              <a:avLst/>
              <a:gdLst/>
              <a:ahLst/>
              <a:cxnLst/>
              <a:rect l="l" t="t" r="r" b="b"/>
              <a:pathLst>
                <a:path w="1669" h="513" extrusionOk="0">
                  <a:moveTo>
                    <a:pt x="1550" y="1"/>
                  </a:moveTo>
                  <a:cubicBezTo>
                    <a:pt x="1542" y="1"/>
                    <a:pt x="1535" y="2"/>
                    <a:pt x="1527" y="3"/>
                  </a:cubicBezTo>
                  <a:lnTo>
                    <a:pt x="97" y="293"/>
                  </a:lnTo>
                  <a:cubicBezTo>
                    <a:pt x="39" y="306"/>
                    <a:pt x="1" y="364"/>
                    <a:pt x="13" y="422"/>
                  </a:cubicBezTo>
                  <a:cubicBezTo>
                    <a:pt x="20" y="473"/>
                    <a:pt x="65" y="512"/>
                    <a:pt x="117" y="512"/>
                  </a:cubicBezTo>
                  <a:cubicBezTo>
                    <a:pt x="123" y="512"/>
                    <a:pt x="129" y="506"/>
                    <a:pt x="142" y="506"/>
                  </a:cubicBezTo>
                  <a:lnTo>
                    <a:pt x="1572" y="216"/>
                  </a:lnTo>
                  <a:cubicBezTo>
                    <a:pt x="1630" y="203"/>
                    <a:pt x="1669" y="145"/>
                    <a:pt x="1656" y="87"/>
                  </a:cubicBezTo>
                  <a:cubicBezTo>
                    <a:pt x="1645" y="37"/>
                    <a:pt x="1600" y="1"/>
                    <a:pt x="1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478;p51">
              <a:extLst>
                <a:ext uri="{FF2B5EF4-FFF2-40B4-BE49-F238E27FC236}">
                  <a16:creationId xmlns:a16="http://schemas.microsoft.com/office/drawing/2014/main" id="{5B8845E9-581D-4C1E-BD62-BF3E07D3B2C3}"/>
                </a:ext>
              </a:extLst>
            </p:cNvPr>
            <p:cNvSpPr/>
            <p:nvPr/>
          </p:nvSpPr>
          <p:spPr>
            <a:xfrm>
              <a:off x="5492077" y="4378080"/>
              <a:ext cx="30421" cy="62521"/>
            </a:xfrm>
            <a:custGeom>
              <a:avLst/>
              <a:gdLst/>
              <a:ahLst/>
              <a:cxnLst/>
              <a:rect l="l" t="t" r="r" b="b"/>
              <a:pathLst>
                <a:path w="652" h="1340" extrusionOk="0">
                  <a:moveTo>
                    <a:pt x="120" y="0"/>
                  </a:moveTo>
                  <a:cubicBezTo>
                    <a:pt x="108" y="0"/>
                    <a:pt x="96" y="2"/>
                    <a:pt x="84" y="6"/>
                  </a:cubicBezTo>
                  <a:cubicBezTo>
                    <a:pt x="26" y="26"/>
                    <a:pt x="1" y="90"/>
                    <a:pt x="20" y="142"/>
                  </a:cubicBezTo>
                  <a:lnTo>
                    <a:pt x="426" y="1269"/>
                  </a:lnTo>
                  <a:cubicBezTo>
                    <a:pt x="445" y="1308"/>
                    <a:pt x="484" y="1340"/>
                    <a:pt x="529" y="1340"/>
                  </a:cubicBezTo>
                  <a:cubicBezTo>
                    <a:pt x="542" y="1340"/>
                    <a:pt x="554" y="1333"/>
                    <a:pt x="567" y="1333"/>
                  </a:cubicBezTo>
                  <a:cubicBezTo>
                    <a:pt x="619" y="1314"/>
                    <a:pt x="651" y="1250"/>
                    <a:pt x="632" y="1192"/>
                  </a:cubicBezTo>
                  <a:lnTo>
                    <a:pt x="220" y="71"/>
                  </a:lnTo>
                  <a:cubicBezTo>
                    <a:pt x="205" y="26"/>
                    <a:pt x="16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479;p51">
              <a:extLst>
                <a:ext uri="{FF2B5EF4-FFF2-40B4-BE49-F238E27FC236}">
                  <a16:creationId xmlns:a16="http://schemas.microsoft.com/office/drawing/2014/main" id="{26F6D6BC-6098-4DAE-B1C3-8255DFF68DC3}"/>
                </a:ext>
              </a:extLst>
            </p:cNvPr>
            <p:cNvSpPr/>
            <p:nvPr/>
          </p:nvSpPr>
          <p:spPr>
            <a:xfrm>
              <a:off x="5710853" y="4482733"/>
              <a:ext cx="40032" cy="62474"/>
            </a:xfrm>
            <a:custGeom>
              <a:avLst/>
              <a:gdLst/>
              <a:ahLst/>
              <a:cxnLst/>
              <a:rect l="l" t="t" r="r" b="b"/>
              <a:pathLst>
                <a:path w="858" h="1339" extrusionOk="0">
                  <a:moveTo>
                    <a:pt x="738" y="0"/>
                  </a:moveTo>
                  <a:cubicBezTo>
                    <a:pt x="700" y="0"/>
                    <a:pt x="661" y="20"/>
                    <a:pt x="639" y="57"/>
                  </a:cubicBezTo>
                  <a:lnTo>
                    <a:pt x="27" y="1177"/>
                  </a:lnTo>
                  <a:cubicBezTo>
                    <a:pt x="1" y="1229"/>
                    <a:pt x="20" y="1300"/>
                    <a:pt x="72" y="1326"/>
                  </a:cubicBezTo>
                  <a:cubicBezTo>
                    <a:pt x="91" y="1338"/>
                    <a:pt x="104" y="1338"/>
                    <a:pt x="123" y="1338"/>
                  </a:cubicBezTo>
                  <a:cubicBezTo>
                    <a:pt x="162" y="1338"/>
                    <a:pt x="201" y="1319"/>
                    <a:pt x="220" y="1280"/>
                  </a:cubicBezTo>
                  <a:lnTo>
                    <a:pt x="832" y="160"/>
                  </a:lnTo>
                  <a:cubicBezTo>
                    <a:pt x="858" y="108"/>
                    <a:pt x="838" y="44"/>
                    <a:pt x="787" y="12"/>
                  </a:cubicBezTo>
                  <a:cubicBezTo>
                    <a:pt x="771" y="4"/>
                    <a:pt x="755" y="0"/>
                    <a:pt x="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480;p51">
              <a:extLst>
                <a:ext uri="{FF2B5EF4-FFF2-40B4-BE49-F238E27FC236}">
                  <a16:creationId xmlns:a16="http://schemas.microsoft.com/office/drawing/2014/main" id="{06A5A861-C410-4709-BDA9-F70DFE93F7C1}"/>
                </a:ext>
              </a:extLst>
            </p:cNvPr>
            <p:cNvSpPr/>
            <p:nvPr/>
          </p:nvSpPr>
          <p:spPr>
            <a:xfrm>
              <a:off x="6120784" y="4254205"/>
              <a:ext cx="91402" cy="14790"/>
            </a:xfrm>
            <a:custGeom>
              <a:avLst/>
              <a:gdLst/>
              <a:ahLst/>
              <a:cxnLst/>
              <a:rect l="l" t="t" r="r" b="b"/>
              <a:pathLst>
                <a:path w="1959" h="317" extrusionOk="0">
                  <a:moveTo>
                    <a:pt x="1854" y="1"/>
                  </a:moveTo>
                  <a:cubicBezTo>
                    <a:pt x="1850" y="1"/>
                    <a:pt x="1847" y="1"/>
                    <a:pt x="1843" y="1"/>
                  </a:cubicBezTo>
                  <a:lnTo>
                    <a:pt x="104" y="98"/>
                  </a:lnTo>
                  <a:cubicBezTo>
                    <a:pt x="46" y="104"/>
                    <a:pt x="1" y="156"/>
                    <a:pt x="7" y="214"/>
                  </a:cubicBezTo>
                  <a:cubicBezTo>
                    <a:pt x="7" y="272"/>
                    <a:pt x="52" y="317"/>
                    <a:pt x="110" y="317"/>
                  </a:cubicBezTo>
                  <a:lnTo>
                    <a:pt x="117" y="317"/>
                  </a:lnTo>
                  <a:lnTo>
                    <a:pt x="1856" y="214"/>
                  </a:lnTo>
                  <a:cubicBezTo>
                    <a:pt x="1914" y="214"/>
                    <a:pt x="1959" y="162"/>
                    <a:pt x="1953" y="98"/>
                  </a:cubicBezTo>
                  <a:cubicBezTo>
                    <a:pt x="1953" y="44"/>
                    <a:pt x="1907" y="1"/>
                    <a:pt x="18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481;p51">
              <a:extLst>
                <a:ext uri="{FF2B5EF4-FFF2-40B4-BE49-F238E27FC236}">
                  <a16:creationId xmlns:a16="http://schemas.microsoft.com/office/drawing/2014/main" id="{D3287EA7-0610-4CC1-B05A-8A786C9A9AE7}"/>
                </a:ext>
              </a:extLst>
            </p:cNvPr>
            <p:cNvSpPr/>
            <p:nvPr/>
          </p:nvSpPr>
          <p:spPr>
            <a:xfrm>
              <a:off x="6178220" y="3915660"/>
              <a:ext cx="49317" cy="57949"/>
            </a:xfrm>
            <a:custGeom>
              <a:avLst/>
              <a:gdLst/>
              <a:ahLst/>
              <a:cxnLst/>
              <a:rect l="l" t="t" r="r" b="b"/>
              <a:pathLst>
                <a:path w="1057" h="1242" extrusionOk="0">
                  <a:moveTo>
                    <a:pt x="115" y="1"/>
                  </a:moveTo>
                  <a:cubicBezTo>
                    <a:pt x="92" y="1"/>
                    <a:pt x="70" y="8"/>
                    <a:pt x="52" y="24"/>
                  </a:cubicBezTo>
                  <a:cubicBezTo>
                    <a:pt x="7" y="62"/>
                    <a:pt x="0" y="133"/>
                    <a:pt x="32" y="178"/>
                  </a:cubicBezTo>
                  <a:lnTo>
                    <a:pt x="850" y="1202"/>
                  </a:lnTo>
                  <a:cubicBezTo>
                    <a:pt x="870" y="1228"/>
                    <a:pt x="902" y="1241"/>
                    <a:pt x="934" y="1241"/>
                  </a:cubicBezTo>
                  <a:cubicBezTo>
                    <a:pt x="960" y="1241"/>
                    <a:pt x="979" y="1235"/>
                    <a:pt x="998" y="1215"/>
                  </a:cubicBezTo>
                  <a:cubicBezTo>
                    <a:pt x="1050" y="1183"/>
                    <a:pt x="1056" y="1112"/>
                    <a:pt x="1018" y="1067"/>
                  </a:cubicBezTo>
                  <a:lnTo>
                    <a:pt x="206" y="43"/>
                  </a:lnTo>
                  <a:cubicBezTo>
                    <a:pt x="183" y="16"/>
                    <a:pt x="149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482;p51">
              <a:extLst>
                <a:ext uri="{FF2B5EF4-FFF2-40B4-BE49-F238E27FC236}">
                  <a16:creationId xmlns:a16="http://schemas.microsoft.com/office/drawing/2014/main" id="{677D8988-6839-4523-821F-CD483E825426}"/>
                </a:ext>
              </a:extLst>
            </p:cNvPr>
            <p:cNvSpPr/>
            <p:nvPr/>
          </p:nvSpPr>
          <p:spPr>
            <a:xfrm>
              <a:off x="6262949" y="4054232"/>
              <a:ext cx="45118" cy="62708"/>
            </a:xfrm>
            <a:custGeom>
              <a:avLst/>
              <a:gdLst/>
              <a:ahLst/>
              <a:cxnLst/>
              <a:rect l="l" t="t" r="r" b="b"/>
              <a:pathLst>
                <a:path w="967" h="1344" extrusionOk="0">
                  <a:moveTo>
                    <a:pt x="845" y="1"/>
                  </a:moveTo>
                  <a:cubicBezTo>
                    <a:pt x="808" y="1"/>
                    <a:pt x="769" y="21"/>
                    <a:pt x="748" y="55"/>
                  </a:cubicBezTo>
                  <a:lnTo>
                    <a:pt x="33" y="1176"/>
                  </a:lnTo>
                  <a:cubicBezTo>
                    <a:pt x="1" y="1228"/>
                    <a:pt x="20" y="1292"/>
                    <a:pt x="71" y="1324"/>
                  </a:cubicBezTo>
                  <a:cubicBezTo>
                    <a:pt x="84" y="1337"/>
                    <a:pt x="104" y="1344"/>
                    <a:pt x="129" y="1344"/>
                  </a:cubicBezTo>
                  <a:cubicBezTo>
                    <a:pt x="162" y="1344"/>
                    <a:pt x="200" y="1324"/>
                    <a:pt x="220" y="1292"/>
                  </a:cubicBezTo>
                  <a:lnTo>
                    <a:pt x="935" y="171"/>
                  </a:lnTo>
                  <a:cubicBezTo>
                    <a:pt x="967" y="120"/>
                    <a:pt x="947" y="49"/>
                    <a:pt x="896" y="17"/>
                  </a:cubicBezTo>
                  <a:cubicBezTo>
                    <a:pt x="881" y="6"/>
                    <a:pt x="863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483;p51">
              <a:extLst>
                <a:ext uri="{FF2B5EF4-FFF2-40B4-BE49-F238E27FC236}">
                  <a16:creationId xmlns:a16="http://schemas.microsoft.com/office/drawing/2014/main" id="{D20B5E6E-CB32-40BC-92FD-E8A0DD9A1081}"/>
                </a:ext>
              </a:extLst>
            </p:cNvPr>
            <p:cNvSpPr/>
            <p:nvPr/>
          </p:nvSpPr>
          <p:spPr>
            <a:xfrm>
              <a:off x="6348892" y="3863870"/>
              <a:ext cx="73066" cy="29161"/>
            </a:xfrm>
            <a:custGeom>
              <a:avLst/>
              <a:gdLst/>
              <a:ahLst/>
              <a:cxnLst/>
              <a:rect l="l" t="t" r="r" b="b"/>
              <a:pathLst>
                <a:path w="1566" h="625" extrusionOk="0">
                  <a:moveTo>
                    <a:pt x="121" y="1"/>
                  </a:moveTo>
                  <a:cubicBezTo>
                    <a:pt x="74" y="1"/>
                    <a:pt x="30" y="31"/>
                    <a:pt x="20" y="77"/>
                  </a:cubicBezTo>
                  <a:cubicBezTo>
                    <a:pt x="1" y="135"/>
                    <a:pt x="33" y="193"/>
                    <a:pt x="91" y="213"/>
                  </a:cubicBezTo>
                  <a:lnTo>
                    <a:pt x="1418" y="618"/>
                  </a:lnTo>
                  <a:cubicBezTo>
                    <a:pt x="1424" y="625"/>
                    <a:pt x="1437" y="625"/>
                    <a:pt x="1450" y="625"/>
                  </a:cubicBezTo>
                  <a:cubicBezTo>
                    <a:pt x="1495" y="625"/>
                    <a:pt x="1534" y="593"/>
                    <a:pt x="1553" y="547"/>
                  </a:cubicBezTo>
                  <a:cubicBezTo>
                    <a:pt x="1566" y="489"/>
                    <a:pt x="1534" y="432"/>
                    <a:pt x="1482" y="412"/>
                  </a:cubicBezTo>
                  <a:lnTo>
                    <a:pt x="155" y="6"/>
                  </a:lnTo>
                  <a:cubicBezTo>
                    <a:pt x="144" y="3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484;p51">
              <a:extLst>
                <a:ext uri="{FF2B5EF4-FFF2-40B4-BE49-F238E27FC236}">
                  <a16:creationId xmlns:a16="http://schemas.microsoft.com/office/drawing/2014/main" id="{77A844DB-5C2C-4291-8082-C948BB4CA60A}"/>
                </a:ext>
              </a:extLst>
            </p:cNvPr>
            <p:cNvSpPr/>
            <p:nvPr/>
          </p:nvSpPr>
          <p:spPr>
            <a:xfrm>
              <a:off x="6582412" y="4054372"/>
              <a:ext cx="15397" cy="71899"/>
            </a:xfrm>
            <a:custGeom>
              <a:avLst/>
              <a:gdLst/>
              <a:ahLst/>
              <a:cxnLst/>
              <a:rect l="l" t="t" r="r" b="b"/>
              <a:pathLst>
                <a:path w="330" h="1541" extrusionOk="0">
                  <a:moveTo>
                    <a:pt x="121" y="0"/>
                  </a:moveTo>
                  <a:cubicBezTo>
                    <a:pt x="118" y="0"/>
                    <a:pt x="114" y="0"/>
                    <a:pt x="110" y="1"/>
                  </a:cubicBezTo>
                  <a:cubicBezTo>
                    <a:pt x="46" y="1"/>
                    <a:pt x="1" y="59"/>
                    <a:pt x="7" y="117"/>
                  </a:cubicBezTo>
                  <a:lnTo>
                    <a:pt x="110" y="1444"/>
                  </a:lnTo>
                  <a:cubicBezTo>
                    <a:pt x="117" y="1502"/>
                    <a:pt x="162" y="1540"/>
                    <a:pt x="220" y="1540"/>
                  </a:cubicBezTo>
                  <a:lnTo>
                    <a:pt x="226" y="1540"/>
                  </a:lnTo>
                  <a:cubicBezTo>
                    <a:pt x="284" y="1540"/>
                    <a:pt x="329" y="1482"/>
                    <a:pt x="323" y="1424"/>
                  </a:cubicBezTo>
                  <a:lnTo>
                    <a:pt x="226" y="97"/>
                  </a:lnTo>
                  <a:cubicBezTo>
                    <a:pt x="220" y="43"/>
                    <a:pt x="175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485;p51">
              <a:extLst>
                <a:ext uri="{FF2B5EF4-FFF2-40B4-BE49-F238E27FC236}">
                  <a16:creationId xmlns:a16="http://schemas.microsoft.com/office/drawing/2014/main" id="{2EB6DC86-74E5-452B-B4C0-237CD3A00282}"/>
                </a:ext>
              </a:extLst>
            </p:cNvPr>
            <p:cNvSpPr/>
            <p:nvPr/>
          </p:nvSpPr>
          <p:spPr>
            <a:xfrm>
              <a:off x="6401195" y="4201809"/>
              <a:ext cx="49644" cy="62708"/>
            </a:xfrm>
            <a:custGeom>
              <a:avLst/>
              <a:gdLst/>
              <a:ahLst/>
              <a:cxnLst/>
              <a:rect l="l" t="t" r="r" b="b"/>
              <a:pathLst>
                <a:path w="1064" h="1344" extrusionOk="0">
                  <a:moveTo>
                    <a:pt x="941" y="0"/>
                  </a:moveTo>
                  <a:cubicBezTo>
                    <a:pt x="907" y="0"/>
                    <a:pt x="874" y="17"/>
                    <a:pt x="851" y="49"/>
                  </a:cubicBezTo>
                  <a:lnTo>
                    <a:pt x="33" y="1169"/>
                  </a:lnTo>
                  <a:cubicBezTo>
                    <a:pt x="1" y="1214"/>
                    <a:pt x="13" y="1285"/>
                    <a:pt x="59" y="1317"/>
                  </a:cubicBezTo>
                  <a:cubicBezTo>
                    <a:pt x="78" y="1337"/>
                    <a:pt x="104" y="1343"/>
                    <a:pt x="123" y="1343"/>
                  </a:cubicBezTo>
                  <a:cubicBezTo>
                    <a:pt x="155" y="1343"/>
                    <a:pt x="187" y="1324"/>
                    <a:pt x="213" y="1298"/>
                  </a:cubicBezTo>
                  <a:lnTo>
                    <a:pt x="1025" y="171"/>
                  </a:lnTo>
                  <a:cubicBezTo>
                    <a:pt x="1063" y="126"/>
                    <a:pt x="1050" y="55"/>
                    <a:pt x="1005" y="23"/>
                  </a:cubicBezTo>
                  <a:cubicBezTo>
                    <a:pt x="985" y="8"/>
                    <a:pt x="963" y="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1486;p51">
              <a:extLst>
                <a:ext uri="{FF2B5EF4-FFF2-40B4-BE49-F238E27FC236}">
                  <a16:creationId xmlns:a16="http://schemas.microsoft.com/office/drawing/2014/main" id="{636BB1ED-A155-4BB9-8044-B104F99228CB}"/>
                </a:ext>
              </a:extLst>
            </p:cNvPr>
            <p:cNvSpPr/>
            <p:nvPr/>
          </p:nvSpPr>
          <p:spPr>
            <a:xfrm>
              <a:off x="6453498" y="4420818"/>
              <a:ext cx="49644" cy="53143"/>
            </a:xfrm>
            <a:custGeom>
              <a:avLst/>
              <a:gdLst/>
              <a:ahLst/>
              <a:cxnLst/>
              <a:rect l="l" t="t" r="r" b="b"/>
              <a:pathLst>
                <a:path w="1064" h="1139" extrusionOk="0">
                  <a:moveTo>
                    <a:pt x="126" y="0"/>
                  </a:moveTo>
                  <a:cubicBezTo>
                    <a:pt x="99" y="0"/>
                    <a:pt x="73" y="10"/>
                    <a:pt x="52" y="31"/>
                  </a:cubicBezTo>
                  <a:cubicBezTo>
                    <a:pt x="7" y="70"/>
                    <a:pt x="0" y="134"/>
                    <a:pt x="45" y="179"/>
                  </a:cubicBezTo>
                  <a:lnTo>
                    <a:pt x="857" y="1100"/>
                  </a:lnTo>
                  <a:cubicBezTo>
                    <a:pt x="883" y="1126"/>
                    <a:pt x="909" y="1139"/>
                    <a:pt x="941" y="1139"/>
                  </a:cubicBezTo>
                  <a:cubicBezTo>
                    <a:pt x="967" y="1139"/>
                    <a:pt x="992" y="1126"/>
                    <a:pt x="1012" y="1107"/>
                  </a:cubicBezTo>
                  <a:cubicBezTo>
                    <a:pt x="1057" y="1068"/>
                    <a:pt x="1063" y="1004"/>
                    <a:pt x="1018" y="958"/>
                  </a:cubicBezTo>
                  <a:lnTo>
                    <a:pt x="206" y="37"/>
                  </a:lnTo>
                  <a:cubicBezTo>
                    <a:pt x="186" y="13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1487;p51">
              <a:extLst>
                <a:ext uri="{FF2B5EF4-FFF2-40B4-BE49-F238E27FC236}">
                  <a16:creationId xmlns:a16="http://schemas.microsoft.com/office/drawing/2014/main" id="{D5127945-56FB-46B0-A5ED-39D2A3F50E98}"/>
                </a:ext>
              </a:extLst>
            </p:cNvPr>
            <p:cNvSpPr/>
            <p:nvPr/>
          </p:nvSpPr>
          <p:spPr>
            <a:xfrm>
              <a:off x="6229869" y="4420772"/>
              <a:ext cx="35226" cy="76938"/>
            </a:xfrm>
            <a:custGeom>
              <a:avLst/>
              <a:gdLst/>
              <a:ahLst/>
              <a:cxnLst/>
              <a:rect l="l" t="t" r="r" b="b"/>
              <a:pathLst>
                <a:path w="755" h="1649" extrusionOk="0">
                  <a:moveTo>
                    <a:pt x="636" y="1"/>
                  </a:moveTo>
                  <a:cubicBezTo>
                    <a:pt x="589" y="1"/>
                    <a:pt x="545" y="30"/>
                    <a:pt x="529" y="77"/>
                  </a:cubicBezTo>
                  <a:lnTo>
                    <a:pt x="20" y="1501"/>
                  </a:lnTo>
                  <a:cubicBezTo>
                    <a:pt x="1" y="1559"/>
                    <a:pt x="27" y="1623"/>
                    <a:pt x="85" y="1642"/>
                  </a:cubicBezTo>
                  <a:cubicBezTo>
                    <a:pt x="98" y="1642"/>
                    <a:pt x="110" y="1649"/>
                    <a:pt x="123" y="1649"/>
                  </a:cubicBezTo>
                  <a:cubicBezTo>
                    <a:pt x="168" y="1649"/>
                    <a:pt x="207" y="1616"/>
                    <a:pt x="226" y="1578"/>
                  </a:cubicBezTo>
                  <a:lnTo>
                    <a:pt x="735" y="148"/>
                  </a:lnTo>
                  <a:cubicBezTo>
                    <a:pt x="755" y="90"/>
                    <a:pt x="722" y="25"/>
                    <a:pt x="671" y="6"/>
                  </a:cubicBezTo>
                  <a:cubicBezTo>
                    <a:pt x="659" y="2"/>
                    <a:pt x="64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488;p51">
              <a:extLst>
                <a:ext uri="{FF2B5EF4-FFF2-40B4-BE49-F238E27FC236}">
                  <a16:creationId xmlns:a16="http://schemas.microsoft.com/office/drawing/2014/main" id="{41D6D4E9-0A91-4183-B031-21A81337D448}"/>
                </a:ext>
              </a:extLst>
            </p:cNvPr>
            <p:cNvSpPr/>
            <p:nvPr/>
          </p:nvSpPr>
          <p:spPr>
            <a:xfrm>
              <a:off x="6853211" y="3998336"/>
              <a:ext cx="73066" cy="24822"/>
            </a:xfrm>
            <a:custGeom>
              <a:avLst/>
              <a:gdLst/>
              <a:ahLst/>
              <a:cxnLst/>
              <a:rect l="l" t="t" r="r" b="b"/>
              <a:pathLst>
                <a:path w="1566" h="532" extrusionOk="0">
                  <a:moveTo>
                    <a:pt x="123" y="1"/>
                  </a:moveTo>
                  <a:cubicBezTo>
                    <a:pt x="74" y="1"/>
                    <a:pt x="30" y="32"/>
                    <a:pt x="13" y="81"/>
                  </a:cubicBezTo>
                  <a:cubicBezTo>
                    <a:pt x="0" y="139"/>
                    <a:pt x="39" y="197"/>
                    <a:pt x="97" y="216"/>
                  </a:cubicBezTo>
                  <a:lnTo>
                    <a:pt x="1417" y="532"/>
                  </a:lnTo>
                  <a:lnTo>
                    <a:pt x="1443" y="532"/>
                  </a:lnTo>
                  <a:cubicBezTo>
                    <a:pt x="1495" y="532"/>
                    <a:pt x="1540" y="500"/>
                    <a:pt x="1553" y="448"/>
                  </a:cubicBezTo>
                  <a:cubicBezTo>
                    <a:pt x="1566" y="390"/>
                    <a:pt x="1527" y="332"/>
                    <a:pt x="1469" y="319"/>
                  </a:cubicBezTo>
                  <a:lnTo>
                    <a:pt x="148" y="4"/>
                  </a:lnTo>
                  <a:cubicBezTo>
                    <a:pt x="140" y="2"/>
                    <a:pt x="131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489;p51">
              <a:extLst>
                <a:ext uri="{FF2B5EF4-FFF2-40B4-BE49-F238E27FC236}">
                  <a16:creationId xmlns:a16="http://schemas.microsoft.com/office/drawing/2014/main" id="{E7E6927A-D176-4BAA-9385-B18F197078F9}"/>
                </a:ext>
              </a:extLst>
            </p:cNvPr>
            <p:cNvSpPr/>
            <p:nvPr/>
          </p:nvSpPr>
          <p:spPr>
            <a:xfrm>
              <a:off x="5091151" y="4424458"/>
              <a:ext cx="64061" cy="48011"/>
            </a:xfrm>
            <a:custGeom>
              <a:avLst/>
              <a:gdLst/>
              <a:ahLst/>
              <a:cxnLst/>
              <a:rect l="l" t="t" r="r" b="b"/>
              <a:pathLst>
                <a:path w="1373" h="1029" extrusionOk="0">
                  <a:moveTo>
                    <a:pt x="1249" y="1"/>
                  </a:moveTo>
                  <a:cubicBezTo>
                    <a:pt x="1227" y="1"/>
                    <a:pt x="1204" y="8"/>
                    <a:pt x="1186" y="24"/>
                  </a:cubicBezTo>
                  <a:lnTo>
                    <a:pt x="59" y="835"/>
                  </a:lnTo>
                  <a:cubicBezTo>
                    <a:pt x="7" y="868"/>
                    <a:pt x="1" y="938"/>
                    <a:pt x="33" y="984"/>
                  </a:cubicBezTo>
                  <a:cubicBezTo>
                    <a:pt x="52" y="1016"/>
                    <a:pt x="91" y="1029"/>
                    <a:pt x="123" y="1029"/>
                  </a:cubicBezTo>
                  <a:cubicBezTo>
                    <a:pt x="143" y="1029"/>
                    <a:pt x="168" y="1022"/>
                    <a:pt x="188" y="1009"/>
                  </a:cubicBezTo>
                  <a:lnTo>
                    <a:pt x="1308" y="198"/>
                  </a:lnTo>
                  <a:cubicBezTo>
                    <a:pt x="1360" y="159"/>
                    <a:pt x="1373" y="95"/>
                    <a:pt x="1334" y="43"/>
                  </a:cubicBezTo>
                  <a:cubicBezTo>
                    <a:pt x="1315" y="16"/>
                    <a:pt x="1282" y="1"/>
                    <a:pt x="1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1490;p51">
              <a:extLst>
                <a:ext uri="{FF2B5EF4-FFF2-40B4-BE49-F238E27FC236}">
                  <a16:creationId xmlns:a16="http://schemas.microsoft.com/office/drawing/2014/main" id="{EE1F7706-C047-431C-95F4-A032A6BE4DC9}"/>
                </a:ext>
              </a:extLst>
            </p:cNvPr>
            <p:cNvSpPr/>
            <p:nvPr/>
          </p:nvSpPr>
          <p:spPr>
            <a:xfrm>
              <a:off x="7153451" y="3892378"/>
              <a:ext cx="20763" cy="62568"/>
            </a:xfrm>
            <a:custGeom>
              <a:avLst/>
              <a:gdLst/>
              <a:ahLst/>
              <a:cxnLst/>
              <a:rect l="l" t="t" r="r" b="b"/>
              <a:pathLst>
                <a:path w="445" h="1341" extrusionOk="0">
                  <a:moveTo>
                    <a:pt x="116" y="0"/>
                  </a:moveTo>
                  <a:cubicBezTo>
                    <a:pt x="112" y="0"/>
                    <a:pt x="107" y="0"/>
                    <a:pt x="103" y="1"/>
                  </a:cubicBezTo>
                  <a:cubicBezTo>
                    <a:pt x="39" y="14"/>
                    <a:pt x="0" y="72"/>
                    <a:pt x="13" y="130"/>
                  </a:cubicBezTo>
                  <a:lnTo>
                    <a:pt x="219" y="1250"/>
                  </a:lnTo>
                  <a:cubicBezTo>
                    <a:pt x="226" y="1302"/>
                    <a:pt x="271" y="1341"/>
                    <a:pt x="322" y="1341"/>
                  </a:cubicBezTo>
                  <a:lnTo>
                    <a:pt x="342" y="1341"/>
                  </a:lnTo>
                  <a:cubicBezTo>
                    <a:pt x="400" y="1328"/>
                    <a:pt x="445" y="1270"/>
                    <a:pt x="432" y="1212"/>
                  </a:cubicBezTo>
                  <a:lnTo>
                    <a:pt x="226" y="91"/>
                  </a:lnTo>
                  <a:cubicBezTo>
                    <a:pt x="220" y="37"/>
                    <a:pt x="169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491;p51">
              <a:extLst>
                <a:ext uri="{FF2B5EF4-FFF2-40B4-BE49-F238E27FC236}">
                  <a16:creationId xmlns:a16="http://schemas.microsoft.com/office/drawing/2014/main" id="{FB73C0FE-5B4D-41E6-BC22-1061420A7148}"/>
                </a:ext>
              </a:extLst>
            </p:cNvPr>
            <p:cNvSpPr/>
            <p:nvPr/>
          </p:nvSpPr>
          <p:spPr>
            <a:xfrm>
              <a:off x="7244479" y="4016206"/>
              <a:ext cx="48151" cy="10265"/>
            </a:xfrm>
            <a:custGeom>
              <a:avLst/>
              <a:gdLst/>
              <a:ahLst/>
              <a:cxnLst/>
              <a:rect l="l" t="t" r="r" b="b"/>
              <a:pathLst>
                <a:path w="1032" h="220" extrusionOk="0">
                  <a:moveTo>
                    <a:pt x="110" y="1"/>
                  </a:moveTo>
                  <a:cubicBezTo>
                    <a:pt x="46" y="1"/>
                    <a:pt x="1" y="52"/>
                    <a:pt x="1" y="110"/>
                  </a:cubicBezTo>
                  <a:cubicBezTo>
                    <a:pt x="1" y="168"/>
                    <a:pt x="46" y="220"/>
                    <a:pt x="110" y="220"/>
                  </a:cubicBezTo>
                  <a:lnTo>
                    <a:pt x="922" y="220"/>
                  </a:lnTo>
                  <a:cubicBezTo>
                    <a:pt x="986" y="220"/>
                    <a:pt x="1032" y="168"/>
                    <a:pt x="1032" y="110"/>
                  </a:cubicBezTo>
                  <a:cubicBezTo>
                    <a:pt x="1032" y="52"/>
                    <a:pt x="986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492;p51">
              <a:extLst>
                <a:ext uri="{FF2B5EF4-FFF2-40B4-BE49-F238E27FC236}">
                  <a16:creationId xmlns:a16="http://schemas.microsoft.com/office/drawing/2014/main" id="{3C33721E-541F-4BBB-9903-1D904E6DB83F}"/>
                </a:ext>
              </a:extLst>
            </p:cNvPr>
            <p:cNvSpPr/>
            <p:nvPr/>
          </p:nvSpPr>
          <p:spPr>
            <a:xfrm>
              <a:off x="7037741" y="4092024"/>
              <a:ext cx="40592" cy="71806"/>
            </a:xfrm>
            <a:custGeom>
              <a:avLst/>
              <a:gdLst/>
              <a:ahLst/>
              <a:cxnLst/>
              <a:rect l="l" t="t" r="r" b="b"/>
              <a:pathLst>
                <a:path w="870" h="1539" extrusionOk="0">
                  <a:moveTo>
                    <a:pt x="741" y="1"/>
                  </a:moveTo>
                  <a:cubicBezTo>
                    <a:pt x="700" y="1"/>
                    <a:pt x="663" y="22"/>
                    <a:pt x="644" y="63"/>
                  </a:cubicBezTo>
                  <a:lnTo>
                    <a:pt x="26" y="1384"/>
                  </a:lnTo>
                  <a:cubicBezTo>
                    <a:pt x="0" y="1435"/>
                    <a:pt x="20" y="1500"/>
                    <a:pt x="78" y="1526"/>
                  </a:cubicBezTo>
                  <a:cubicBezTo>
                    <a:pt x="90" y="1532"/>
                    <a:pt x="103" y="1538"/>
                    <a:pt x="123" y="1538"/>
                  </a:cubicBezTo>
                  <a:cubicBezTo>
                    <a:pt x="161" y="1538"/>
                    <a:pt x="200" y="1513"/>
                    <a:pt x="219" y="1474"/>
                  </a:cubicBezTo>
                  <a:lnTo>
                    <a:pt x="844" y="154"/>
                  </a:lnTo>
                  <a:cubicBezTo>
                    <a:pt x="870" y="102"/>
                    <a:pt x="844" y="38"/>
                    <a:pt x="793" y="12"/>
                  </a:cubicBezTo>
                  <a:cubicBezTo>
                    <a:pt x="776" y="4"/>
                    <a:pt x="758" y="1"/>
                    <a:pt x="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493;p51">
              <a:extLst>
                <a:ext uri="{FF2B5EF4-FFF2-40B4-BE49-F238E27FC236}">
                  <a16:creationId xmlns:a16="http://schemas.microsoft.com/office/drawing/2014/main" id="{6BDAEB9E-A95A-4FDF-81D4-9F97ADAF3BC8}"/>
                </a:ext>
              </a:extLst>
            </p:cNvPr>
            <p:cNvSpPr/>
            <p:nvPr/>
          </p:nvSpPr>
          <p:spPr>
            <a:xfrm>
              <a:off x="6792183" y="4182726"/>
              <a:ext cx="10265" cy="53236"/>
            </a:xfrm>
            <a:custGeom>
              <a:avLst/>
              <a:gdLst/>
              <a:ahLst/>
              <a:cxnLst/>
              <a:rect l="l" t="t" r="r" b="b"/>
              <a:pathLst>
                <a:path w="220" h="1141" extrusionOk="0">
                  <a:moveTo>
                    <a:pt x="110" y="0"/>
                  </a:moveTo>
                  <a:cubicBezTo>
                    <a:pt x="52" y="0"/>
                    <a:pt x="1" y="52"/>
                    <a:pt x="1" y="110"/>
                  </a:cubicBezTo>
                  <a:lnTo>
                    <a:pt x="1" y="1031"/>
                  </a:lnTo>
                  <a:cubicBezTo>
                    <a:pt x="1" y="1089"/>
                    <a:pt x="52" y="1140"/>
                    <a:pt x="110" y="1140"/>
                  </a:cubicBezTo>
                  <a:cubicBezTo>
                    <a:pt x="168" y="1140"/>
                    <a:pt x="220" y="1089"/>
                    <a:pt x="220" y="1031"/>
                  </a:cubicBezTo>
                  <a:lnTo>
                    <a:pt x="220" y="110"/>
                  </a:lnTo>
                  <a:cubicBezTo>
                    <a:pt x="220" y="52"/>
                    <a:pt x="168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494;p51">
              <a:extLst>
                <a:ext uri="{FF2B5EF4-FFF2-40B4-BE49-F238E27FC236}">
                  <a16:creationId xmlns:a16="http://schemas.microsoft.com/office/drawing/2014/main" id="{739EA393-6679-4150-A50C-A49F5D1196DB}"/>
                </a:ext>
              </a:extLst>
            </p:cNvPr>
            <p:cNvSpPr/>
            <p:nvPr/>
          </p:nvSpPr>
          <p:spPr>
            <a:xfrm>
              <a:off x="7039840" y="4392171"/>
              <a:ext cx="86316" cy="10265"/>
            </a:xfrm>
            <a:custGeom>
              <a:avLst/>
              <a:gdLst/>
              <a:ahLst/>
              <a:cxnLst/>
              <a:rect l="l" t="t" r="r" b="b"/>
              <a:pathLst>
                <a:path w="1850" h="220" extrusionOk="0">
                  <a:moveTo>
                    <a:pt x="103" y="1"/>
                  </a:moveTo>
                  <a:cubicBezTo>
                    <a:pt x="45" y="1"/>
                    <a:pt x="0" y="52"/>
                    <a:pt x="0" y="110"/>
                  </a:cubicBezTo>
                  <a:cubicBezTo>
                    <a:pt x="0" y="168"/>
                    <a:pt x="45" y="220"/>
                    <a:pt x="103" y="220"/>
                  </a:cubicBezTo>
                  <a:lnTo>
                    <a:pt x="1740" y="220"/>
                  </a:lnTo>
                  <a:cubicBezTo>
                    <a:pt x="1797" y="220"/>
                    <a:pt x="1849" y="168"/>
                    <a:pt x="1849" y="110"/>
                  </a:cubicBezTo>
                  <a:cubicBezTo>
                    <a:pt x="1849" y="52"/>
                    <a:pt x="1797" y="1"/>
                    <a:pt x="1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1495;p51">
              <a:extLst>
                <a:ext uri="{FF2B5EF4-FFF2-40B4-BE49-F238E27FC236}">
                  <a16:creationId xmlns:a16="http://schemas.microsoft.com/office/drawing/2014/main" id="{6E9D9961-DEAB-42E3-95D3-EC9B7AB165B2}"/>
                </a:ext>
              </a:extLst>
            </p:cNvPr>
            <p:cNvSpPr/>
            <p:nvPr/>
          </p:nvSpPr>
          <p:spPr>
            <a:xfrm>
              <a:off x="6725463" y="4396976"/>
              <a:ext cx="15070" cy="72179"/>
            </a:xfrm>
            <a:custGeom>
              <a:avLst/>
              <a:gdLst/>
              <a:ahLst/>
              <a:cxnLst/>
              <a:rect l="l" t="t" r="r" b="b"/>
              <a:pathLst>
                <a:path w="323" h="1547" extrusionOk="0">
                  <a:moveTo>
                    <a:pt x="115" y="0"/>
                  </a:moveTo>
                  <a:cubicBezTo>
                    <a:pt x="111" y="0"/>
                    <a:pt x="107" y="0"/>
                    <a:pt x="104" y="1"/>
                  </a:cubicBezTo>
                  <a:cubicBezTo>
                    <a:pt x="39" y="7"/>
                    <a:pt x="1" y="59"/>
                    <a:pt x="1" y="117"/>
                  </a:cubicBezTo>
                  <a:lnTo>
                    <a:pt x="104" y="1444"/>
                  </a:lnTo>
                  <a:cubicBezTo>
                    <a:pt x="110" y="1502"/>
                    <a:pt x="155" y="1547"/>
                    <a:pt x="213" y="1547"/>
                  </a:cubicBezTo>
                  <a:lnTo>
                    <a:pt x="220" y="1547"/>
                  </a:lnTo>
                  <a:cubicBezTo>
                    <a:pt x="278" y="1540"/>
                    <a:pt x="323" y="1489"/>
                    <a:pt x="323" y="1431"/>
                  </a:cubicBezTo>
                  <a:lnTo>
                    <a:pt x="220" y="104"/>
                  </a:lnTo>
                  <a:cubicBezTo>
                    <a:pt x="214" y="44"/>
                    <a:pt x="168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1496;p51">
              <a:extLst>
                <a:ext uri="{FF2B5EF4-FFF2-40B4-BE49-F238E27FC236}">
                  <a16:creationId xmlns:a16="http://schemas.microsoft.com/office/drawing/2014/main" id="{D69A0260-FC63-420B-8185-77ADCE5AE800}"/>
                </a:ext>
              </a:extLst>
            </p:cNvPr>
            <p:cNvSpPr/>
            <p:nvPr/>
          </p:nvSpPr>
          <p:spPr>
            <a:xfrm>
              <a:off x="7219237" y="4192524"/>
              <a:ext cx="25615" cy="81604"/>
            </a:xfrm>
            <a:custGeom>
              <a:avLst/>
              <a:gdLst/>
              <a:ahLst/>
              <a:cxnLst/>
              <a:rect l="l" t="t" r="r" b="b"/>
              <a:pathLst>
                <a:path w="549" h="1749" extrusionOk="0">
                  <a:moveTo>
                    <a:pt x="120" y="0"/>
                  </a:moveTo>
                  <a:cubicBezTo>
                    <a:pt x="113" y="0"/>
                    <a:pt x="105" y="1"/>
                    <a:pt x="97" y="3"/>
                  </a:cubicBezTo>
                  <a:cubicBezTo>
                    <a:pt x="39" y="16"/>
                    <a:pt x="1" y="74"/>
                    <a:pt x="14" y="132"/>
                  </a:cubicBezTo>
                  <a:lnTo>
                    <a:pt x="323" y="1658"/>
                  </a:lnTo>
                  <a:cubicBezTo>
                    <a:pt x="336" y="1710"/>
                    <a:pt x="381" y="1748"/>
                    <a:pt x="432" y="1748"/>
                  </a:cubicBezTo>
                  <a:cubicBezTo>
                    <a:pt x="439" y="1748"/>
                    <a:pt x="445" y="1748"/>
                    <a:pt x="452" y="1742"/>
                  </a:cubicBezTo>
                  <a:cubicBezTo>
                    <a:pt x="510" y="1735"/>
                    <a:pt x="548" y="1678"/>
                    <a:pt x="535" y="1620"/>
                  </a:cubicBezTo>
                  <a:lnTo>
                    <a:pt x="226" y="86"/>
                  </a:lnTo>
                  <a:cubicBezTo>
                    <a:pt x="215" y="36"/>
                    <a:pt x="170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497;p51">
              <a:extLst>
                <a:ext uri="{FF2B5EF4-FFF2-40B4-BE49-F238E27FC236}">
                  <a16:creationId xmlns:a16="http://schemas.microsoft.com/office/drawing/2014/main" id="{3A71B186-5DA7-4303-AFC6-850466B2354E}"/>
                </a:ext>
              </a:extLst>
            </p:cNvPr>
            <p:cNvSpPr/>
            <p:nvPr/>
          </p:nvSpPr>
          <p:spPr>
            <a:xfrm>
              <a:off x="7447345" y="3831163"/>
              <a:ext cx="54776" cy="76612"/>
            </a:xfrm>
            <a:custGeom>
              <a:avLst/>
              <a:gdLst/>
              <a:ahLst/>
              <a:cxnLst/>
              <a:rect l="l" t="t" r="r" b="b"/>
              <a:pathLst>
                <a:path w="1174" h="1642" extrusionOk="0">
                  <a:moveTo>
                    <a:pt x="125" y="1"/>
                  </a:moveTo>
                  <a:cubicBezTo>
                    <a:pt x="105" y="1"/>
                    <a:pt x="84" y="6"/>
                    <a:pt x="65" y="18"/>
                  </a:cubicBezTo>
                  <a:cubicBezTo>
                    <a:pt x="14" y="50"/>
                    <a:pt x="1" y="121"/>
                    <a:pt x="33" y="173"/>
                  </a:cubicBezTo>
                  <a:lnTo>
                    <a:pt x="961" y="1596"/>
                  </a:lnTo>
                  <a:cubicBezTo>
                    <a:pt x="980" y="1629"/>
                    <a:pt x="1012" y="1641"/>
                    <a:pt x="1051" y="1641"/>
                  </a:cubicBezTo>
                  <a:cubicBezTo>
                    <a:pt x="1070" y="1641"/>
                    <a:pt x="1089" y="1635"/>
                    <a:pt x="1109" y="1629"/>
                  </a:cubicBezTo>
                  <a:cubicBezTo>
                    <a:pt x="1160" y="1596"/>
                    <a:pt x="1173" y="1525"/>
                    <a:pt x="1141" y="1474"/>
                  </a:cubicBezTo>
                  <a:lnTo>
                    <a:pt x="213" y="50"/>
                  </a:lnTo>
                  <a:cubicBezTo>
                    <a:pt x="193" y="18"/>
                    <a:pt x="160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1498;p51">
              <a:extLst>
                <a:ext uri="{FF2B5EF4-FFF2-40B4-BE49-F238E27FC236}">
                  <a16:creationId xmlns:a16="http://schemas.microsoft.com/office/drawing/2014/main" id="{B7006B55-596A-4AC2-A8FE-FD1AFFBE0514}"/>
                </a:ext>
              </a:extLst>
            </p:cNvPr>
            <p:cNvSpPr/>
            <p:nvPr/>
          </p:nvSpPr>
          <p:spPr>
            <a:xfrm>
              <a:off x="7432656" y="4156371"/>
              <a:ext cx="81511" cy="9985"/>
            </a:xfrm>
            <a:custGeom>
              <a:avLst/>
              <a:gdLst/>
              <a:ahLst/>
              <a:cxnLst/>
              <a:rect l="l" t="t" r="r" b="b"/>
              <a:pathLst>
                <a:path w="1747" h="214" extrusionOk="0">
                  <a:moveTo>
                    <a:pt x="110" y="1"/>
                  </a:moveTo>
                  <a:cubicBezTo>
                    <a:pt x="46" y="1"/>
                    <a:pt x="1" y="46"/>
                    <a:pt x="1" y="104"/>
                  </a:cubicBezTo>
                  <a:cubicBezTo>
                    <a:pt x="1" y="168"/>
                    <a:pt x="46" y="213"/>
                    <a:pt x="110" y="213"/>
                  </a:cubicBezTo>
                  <a:lnTo>
                    <a:pt x="1637" y="213"/>
                  </a:lnTo>
                  <a:cubicBezTo>
                    <a:pt x="1701" y="213"/>
                    <a:pt x="1746" y="168"/>
                    <a:pt x="1746" y="104"/>
                  </a:cubicBezTo>
                  <a:cubicBezTo>
                    <a:pt x="1746" y="46"/>
                    <a:pt x="1701" y="1"/>
                    <a:pt x="1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1499;p51">
              <a:extLst>
                <a:ext uri="{FF2B5EF4-FFF2-40B4-BE49-F238E27FC236}">
                  <a16:creationId xmlns:a16="http://schemas.microsoft.com/office/drawing/2014/main" id="{6CC2BB9A-4B78-468A-B14B-C59460F63BB5}"/>
                </a:ext>
              </a:extLst>
            </p:cNvPr>
            <p:cNvSpPr/>
            <p:nvPr/>
          </p:nvSpPr>
          <p:spPr>
            <a:xfrm>
              <a:off x="7407850" y="4285562"/>
              <a:ext cx="20483" cy="67187"/>
            </a:xfrm>
            <a:custGeom>
              <a:avLst/>
              <a:gdLst/>
              <a:ahLst/>
              <a:cxnLst/>
              <a:rect l="l" t="t" r="r" b="b"/>
              <a:pathLst>
                <a:path w="439" h="1440" extrusionOk="0">
                  <a:moveTo>
                    <a:pt x="318" y="1"/>
                  </a:moveTo>
                  <a:cubicBezTo>
                    <a:pt x="265" y="1"/>
                    <a:pt x="225" y="37"/>
                    <a:pt x="214" y="93"/>
                  </a:cubicBezTo>
                  <a:lnTo>
                    <a:pt x="14" y="1317"/>
                  </a:lnTo>
                  <a:cubicBezTo>
                    <a:pt x="1" y="1375"/>
                    <a:pt x="40" y="1433"/>
                    <a:pt x="98" y="1440"/>
                  </a:cubicBezTo>
                  <a:lnTo>
                    <a:pt x="117" y="1440"/>
                  </a:lnTo>
                  <a:cubicBezTo>
                    <a:pt x="168" y="1440"/>
                    <a:pt x="214" y="1401"/>
                    <a:pt x="226" y="1349"/>
                  </a:cubicBezTo>
                  <a:lnTo>
                    <a:pt x="426" y="126"/>
                  </a:lnTo>
                  <a:cubicBezTo>
                    <a:pt x="439" y="68"/>
                    <a:pt x="400" y="10"/>
                    <a:pt x="342" y="3"/>
                  </a:cubicBezTo>
                  <a:cubicBezTo>
                    <a:pt x="334" y="2"/>
                    <a:pt x="326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1500;p51">
              <a:extLst>
                <a:ext uri="{FF2B5EF4-FFF2-40B4-BE49-F238E27FC236}">
                  <a16:creationId xmlns:a16="http://schemas.microsoft.com/office/drawing/2014/main" id="{5677B346-E813-45AD-9B97-9FB5653F8A4C}"/>
                </a:ext>
              </a:extLst>
            </p:cNvPr>
            <p:cNvSpPr/>
            <p:nvPr/>
          </p:nvSpPr>
          <p:spPr>
            <a:xfrm>
              <a:off x="7436883" y="4472480"/>
              <a:ext cx="73066" cy="39286"/>
            </a:xfrm>
            <a:custGeom>
              <a:avLst/>
              <a:gdLst/>
              <a:ahLst/>
              <a:cxnLst/>
              <a:rect l="l" t="t" r="r" b="b"/>
              <a:pathLst>
                <a:path w="1566" h="842" extrusionOk="0">
                  <a:moveTo>
                    <a:pt x="1441" y="1"/>
                  </a:moveTo>
                  <a:cubicBezTo>
                    <a:pt x="1426" y="1"/>
                    <a:pt x="1412" y="4"/>
                    <a:pt x="1398" y="11"/>
                  </a:cubicBezTo>
                  <a:lnTo>
                    <a:pt x="77" y="635"/>
                  </a:lnTo>
                  <a:cubicBezTo>
                    <a:pt x="19" y="661"/>
                    <a:pt x="0" y="726"/>
                    <a:pt x="26" y="777"/>
                  </a:cubicBezTo>
                  <a:cubicBezTo>
                    <a:pt x="39" y="816"/>
                    <a:pt x="84" y="842"/>
                    <a:pt x="123" y="842"/>
                  </a:cubicBezTo>
                  <a:cubicBezTo>
                    <a:pt x="135" y="842"/>
                    <a:pt x="155" y="835"/>
                    <a:pt x="168" y="829"/>
                  </a:cubicBezTo>
                  <a:lnTo>
                    <a:pt x="1488" y="210"/>
                  </a:lnTo>
                  <a:cubicBezTo>
                    <a:pt x="1546" y="185"/>
                    <a:pt x="1565" y="120"/>
                    <a:pt x="1540" y="62"/>
                  </a:cubicBezTo>
                  <a:cubicBezTo>
                    <a:pt x="1521" y="24"/>
                    <a:pt x="1481" y="1"/>
                    <a:pt x="1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501;p51">
              <a:extLst>
                <a:ext uri="{FF2B5EF4-FFF2-40B4-BE49-F238E27FC236}">
                  <a16:creationId xmlns:a16="http://schemas.microsoft.com/office/drawing/2014/main" id="{739A266C-4130-4A76-961C-068E226CCAD6}"/>
                </a:ext>
              </a:extLst>
            </p:cNvPr>
            <p:cNvSpPr/>
            <p:nvPr/>
          </p:nvSpPr>
          <p:spPr>
            <a:xfrm>
              <a:off x="4488292" y="3686852"/>
              <a:ext cx="682879" cy="601975"/>
            </a:xfrm>
            <a:custGeom>
              <a:avLst/>
              <a:gdLst/>
              <a:ahLst/>
              <a:cxnLst/>
              <a:rect l="l" t="t" r="r" b="b"/>
              <a:pathLst>
                <a:path w="14636" h="12902" extrusionOk="0">
                  <a:moveTo>
                    <a:pt x="4980" y="0"/>
                  </a:moveTo>
                  <a:cubicBezTo>
                    <a:pt x="2442" y="947"/>
                    <a:pt x="497" y="3459"/>
                    <a:pt x="245" y="6158"/>
                  </a:cubicBezTo>
                  <a:cubicBezTo>
                    <a:pt x="1" y="8863"/>
                    <a:pt x="1327" y="11504"/>
                    <a:pt x="3653" y="12902"/>
                  </a:cubicBezTo>
                  <a:cubicBezTo>
                    <a:pt x="5720" y="12329"/>
                    <a:pt x="7788" y="11762"/>
                    <a:pt x="9862" y="11189"/>
                  </a:cubicBezTo>
                  <a:cubicBezTo>
                    <a:pt x="10139" y="11111"/>
                    <a:pt x="10429" y="11034"/>
                    <a:pt x="10648" y="10847"/>
                  </a:cubicBezTo>
                  <a:cubicBezTo>
                    <a:pt x="10873" y="10667"/>
                    <a:pt x="11144" y="10313"/>
                    <a:pt x="11035" y="10042"/>
                  </a:cubicBezTo>
                  <a:cubicBezTo>
                    <a:pt x="9224" y="9836"/>
                    <a:pt x="7369" y="9598"/>
                    <a:pt x="5559" y="9391"/>
                  </a:cubicBezTo>
                  <a:cubicBezTo>
                    <a:pt x="7923" y="9192"/>
                    <a:pt x="10268" y="8734"/>
                    <a:pt x="12529" y="8039"/>
                  </a:cubicBezTo>
                  <a:cubicBezTo>
                    <a:pt x="12825" y="7942"/>
                    <a:pt x="13134" y="7846"/>
                    <a:pt x="13366" y="7633"/>
                  </a:cubicBezTo>
                  <a:cubicBezTo>
                    <a:pt x="13598" y="7427"/>
                    <a:pt x="13798" y="7060"/>
                    <a:pt x="13675" y="6776"/>
                  </a:cubicBezTo>
                  <a:cubicBezTo>
                    <a:pt x="11305" y="6622"/>
                    <a:pt x="8999" y="6448"/>
                    <a:pt x="6629" y="6293"/>
                  </a:cubicBezTo>
                  <a:cubicBezTo>
                    <a:pt x="8883" y="5662"/>
                    <a:pt x="11138" y="5037"/>
                    <a:pt x="13392" y="4406"/>
                  </a:cubicBezTo>
                  <a:cubicBezTo>
                    <a:pt x="13708" y="4322"/>
                    <a:pt x="14036" y="4226"/>
                    <a:pt x="14274" y="4000"/>
                  </a:cubicBezTo>
                  <a:cubicBezTo>
                    <a:pt x="14513" y="3775"/>
                    <a:pt x="14635" y="3407"/>
                    <a:pt x="14442" y="3143"/>
                  </a:cubicBezTo>
                  <a:cubicBezTo>
                    <a:pt x="13959" y="3124"/>
                    <a:pt x="13469" y="3073"/>
                    <a:pt x="12986" y="3047"/>
                  </a:cubicBezTo>
                  <a:lnTo>
                    <a:pt x="12986" y="3047"/>
                  </a:lnTo>
                  <a:cubicBezTo>
                    <a:pt x="12993" y="3047"/>
                    <a:pt x="13000" y="3047"/>
                    <a:pt x="13007" y="3047"/>
                  </a:cubicBezTo>
                  <a:cubicBezTo>
                    <a:pt x="13271" y="3047"/>
                    <a:pt x="13538" y="2926"/>
                    <a:pt x="13708" y="2725"/>
                  </a:cubicBezTo>
                  <a:cubicBezTo>
                    <a:pt x="13882" y="2519"/>
                    <a:pt x="13985" y="2306"/>
                    <a:pt x="13933" y="2035"/>
                  </a:cubicBezTo>
                  <a:cubicBezTo>
                    <a:pt x="10951" y="1359"/>
                    <a:pt x="7968" y="676"/>
                    <a:pt x="4980" y="0"/>
                  </a:cubicBezTo>
                  <a:close/>
                </a:path>
              </a:pathLst>
            </a:custGeom>
            <a:solidFill>
              <a:srgbClr val="EF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1502;p51">
              <a:extLst>
                <a:ext uri="{FF2B5EF4-FFF2-40B4-BE49-F238E27FC236}">
                  <a16:creationId xmlns:a16="http://schemas.microsoft.com/office/drawing/2014/main" id="{AC0E7A4F-9D1E-4CB8-9498-ED2304388BE4}"/>
                </a:ext>
              </a:extLst>
            </p:cNvPr>
            <p:cNvSpPr/>
            <p:nvPr/>
          </p:nvSpPr>
          <p:spPr>
            <a:xfrm>
              <a:off x="4767769" y="3829297"/>
              <a:ext cx="363695" cy="15677"/>
            </a:xfrm>
            <a:custGeom>
              <a:avLst/>
              <a:gdLst/>
              <a:ahLst/>
              <a:cxnLst/>
              <a:rect l="l" t="t" r="r" b="b"/>
              <a:pathLst>
                <a:path w="7795" h="336" extrusionOk="0">
                  <a:moveTo>
                    <a:pt x="7685" y="0"/>
                  </a:moveTo>
                  <a:lnTo>
                    <a:pt x="110" y="116"/>
                  </a:lnTo>
                  <a:cubicBezTo>
                    <a:pt x="46" y="116"/>
                    <a:pt x="1" y="168"/>
                    <a:pt x="1" y="226"/>
                  </a:cubicBezTo>
                  <a:cubicBezTo>
                    <a:pt x="1" y="284"/>
                    <a:pt x="52" y="335"/>
                    <a:pt x="110" y="335"/>
                  </a:cubicBezTo>
                  <a:lnTo>
                    <a:pt x="7685" y="219"/>
                  </a:lnTo>
                  <a:cubicBezTo>
                    <a:pt x="7750" y="219"/>
                    <a:pt x="7795" y="168"/>
                    <a:pt x="7795" y="110"/>
                  </a:cubicBezTo>
                  <a:cubicBezTo>
                    <a:pt x="7795" y="52"/>
                    <a:pt x="7743" y="0"/>
                    <a:pt x="7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503;p51">
              <a:extLst>
                <a:ext uri="{FF2B5EF4-FFF2-40B4-BE49-F238E27FC236}">
                  <a16:creationId xmlns:a16="http://schemas.microsoft.com/office/drawing/2014/main" id="{38CA41A9-4A13-4640-B843-B3F9E1AA2C9C}"/>
                </a:ext>
              </a:extLst>
            </p:cNvPr>
            <p:cNvSpPr/>
            <p:nvPr/>
          </p:nvSpPr>
          <p:spPr>
            <a:xfrm>
              <a:off x="4744347" y="3970855"/>
              <a:ext cx="78478" cy="14464"/>
            </a:xfrm>
            <a:custGeom>
              <a:avLst/>
              <a:gdLst/>
              <a:ahLst/>
              <a:cxnLst/>
              <a:rect l="l" t="t" r="r" b="b"/>
              <a:pathLst>
                <a:path w="1682" h="310" extrusionOk="0">
                  <a:moveTo>
                    <a:pt x="123" y="0"/>
                  </a:moveTo>
                  <a:cubicBezTo>
                    <a:pt x="65" y="0"/>
                    <a:pt x="13" y="45"/>
                    <a:pt x="7" y="103"/>
                  </a:cubicBezTo>
                  <a:cubicBezTo>
                    <a:pt x="1" y="161"/>
                    <a:pt x="52" y="213"/>
                    <a:pt x="110" y="219"/>
                  </a:cubicBezTo>
                  <a:lnTo>
                    <a:pt x="1559" y="309"/>
                  </a:lnTo>
                  <a:lnTo>
                    <a:pt x="1566" y="309"/>
                  </a:lnTo>
                  <a:cubicBezTo>
                    <a:pt x="1624" y="309"/>
                    <a:pt x="1675" y="264"/>
                    <a:pt x="1675" y="206"/>
                  </a:cubicBezTo>
                  <a:cubicBezTo>
                    <a:pt x="1682" y="148"/>
                    <a:pt x="1637" y="97"/>
                    <a:pt x="1572" y="90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504;p51">
              <a:extLst>
                <a:ext uri="{FF2B5EF4-FFF2-40B4-BE49-F238E27FC236}">
                  <a16:creationId xmlns:a16="http://schemas.microsoft.com/office/drawing/2014/main" id="{8C54B5C7-3EFD-4645-AE61-BE0117596D04}"/>
                </a:ext>
              </a:extLst>
            </p:cNvPr>
            <p:cNvSpPr/>
            <p:nvPr/>
          </p:nvSpPr>
          <p:spPr>
            <a:xfrm>
              <a:off x="4731423" y="4119179"/>
              <a:ext cx="80904" cy="20903"/>
            </a:xfrm>
            <a:custGeom>
              <a:avLst/>
              <a:gdLst/>
              <a:ahLst/>
              <a:cxnLst/>
              <a:rect l="l" t="t" r="r" b="b"/>
              <a:pathLst>
                <a:path w="1734" h="448" extrusionOk="0">
                  <a:moveTo>
                    <a:pt x="116" y="1"/>
                  </a:moveTo>
                  <a:cubicBezTo>
                    <a:pt x="65" y="1"/>
                    <a:pt x="19" y="42"/>
                    <a:pt x="13" y="93"/>
                  </a:cubicBezTo>
                  <a:cubicBezTo>
                    <a:pt x="1" y="151"/>
                    <a:pt x="46" y="209"/>
                    <a:pt x="104" y="216"/>
                  </a:cubicBezTo>
                  <a:lnTo>
                    <a:pt x="1598" y="448"/>
                  </a:lnTo>
                  <a:lnTo>
                    <a:pt x="1617" y="448"/>
                  </a:lnTo>
                  <a:cubicBezTo>
                    <a:pt x="1669" y="448"/>
                    <a:pt x="1714" y="409"/>
                    <a:pt x="1727" y="357"/>
                  </a:cubicBezTo>
                  <a:cubicBezTo>
                    <a:pt x="1733" y="299"/>
                    <a:pt x="1695" y="241"/>
                    <a:pt x="1637" y="235"/>
                  </a:cubicBezTo>
                  <a:lnTo>
                    <a:pt x="136" y="3"/>
                  </a:lnTo>
                  <a:cubicBezTo>
                    <a:pt x="129" y="2"/>
                    <a:pt x="12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505;p51">
              <a:extLst>
                <a:ext uri="{FF2B5EF4-FFF2-40B4-BE49-F238E27FC236}">
                  <a16:creationId xmlns:a16="http://schemas.microsoft.com/office/drawing/2014/main" id="{E225D8E7-CEA4-4840-BE49-B3485815D223}"/>
                </a:ext>
              </a:extLst>
            </p:cNvPr>
            <p:cNvSpPr/>
            <p:nvPr/>
          </p:nvSpPr>
          <p:spPr>
            <a:xfrm>
              <a:off x="7702837" y="3999625"/>
              <a:ext cx="20483" cy="67187"/>
            </a:xfrm>
            <a:custGeom>
              <a:avLst/>
              <a:gdLst/>
              <a:ahLst/>
              <a:cxnLst/>
              <a:rect l="l" t="t" r="r" b="b"/>
              <a:pathLst>
                <a:path w="439" h="1440" extrusionOk="0">
                  <a:moveTo>
                    <a:pt x="318" y="1"/>
                  </a:moveTo>
                  <a:cubicBezTo>
                    <a:pt x="265" y="1"/>
                    <a:pt x="225" y="37"/>
                    <a:pt x="214" y="93"/>
                  </a:cubicBezTo>
                  <a:lnTo>
                    <a:pt x="14" y="1317"/>
                  </a:lnTo>
                  <a:cubicBezTo>
                    <a:pt x="1" y="1375"/>
                    <a:pt x="40" y="1433"/>
                    <a:pt x="98" y="1440"/>
                  </a:cubicBezTo>
                  <a:lnTo>
                    <a:pt x="117" y="1440"/>
                  </a:lnTo>
                  <a:cubicBezTo>
                    <a:pt x="168" y="1440"/>
                    <a:pt x="214" y="1401"/>
                    <a:pt x="226" y="1349"/>
                  </a:cubicBezTo>
                  <a:lnTo>
                    <a:pt x="426" y="126"/>
                  </a:lnTo>
                  <a:cubicBezTo>
                    <a:pt x="439" y="68"/>
                    <a:pt x="400" y="10"/>
                    <a:pt x="342" y="3"/>
                  </a:cubicBezTo>
                  <a:cubicBezTo>
                    <a:pt x="334" y="2"/>
                    <a:pt x="326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506;p51">
              <a:extLst>
                <a:ext uri="{FF2B5EF4-FFF2-40B4-BE49-F238E27FC236}">
                  <a16:creationId xmlns:a16="http://schemas.microsoft.com/office/drawing/2014/main" id="{AA5C88B3-5A1F-4CDE-A68A-CAD681AA3210}"/>
                </a:ext>
              </a:extLst>
            </p:cNvPr>
            <p:cNvSpPr/>
            <p:nvPr/>
          </p:nvSpPr>
          <p:spPr>
            <a:xfrm>
              <a:off x="7669737" y="4318424"/>
              <a:ext cx="25615" cy="81604"/>
            </a:xfrm>
            <a:custGeom>
              <a:avLst/>
              <a:gdLst/>
              <a:ahLst/>
              <a:cxnLst/>
              <a:rect l="l" t="t" r="r" b="b"/>
              <a:pathLst>
                <a:path w="549" h="1749" extrusionOk="0">
                  <a:moveTo>
                    <a:pt x="120" y="0"/>
                  </a:moveTo>
                  <a:cubicBezTo>
                    <a:pt x="113" y="0"/>
                    <a:pt x="105" y="1"/>
                    <a:pt x="97" y="3"/>
                  </a:cubicBezTo>
                  <a:cubicBezTo>
                    <a:pt x="39" y="16"/>
                    <a:pt x="1" y="74"/>
                    <a:pt x="14" y="132"/>
                  </a:cubicBezTo>
                  <a:lnTo>
                    <a:pt x="323" y="1658"/>
                  </a:lnTo>
                  <a:cubicBezTo>
                    <a:pt x="336" y="1710"/>
                    <a:pt x="381" y="1748"/>
                    <a:pt x="432" y="1748"/>
                  </a:cubicBezTo>
                  <a:cubicBezTo>
                    <a:pt x="439" y="1748"/>
                    <a:pt x="445" y="1748"/>
                    <a:pt x="452" y="1742"/>
                  </a:cubicBezTo>
                  <a:cubicBezTo>
                    <a:pt x="510" y="1735"/>
                    <a:pt x="548" y="1678"/>
                    <a:pt x="535" y="1620"/>
                  </a:cubicBezTo>
                  <a:lnTo>
                    <a:pt x="226" y="86"/>
                  </a:lnTo>
                  <a:cubicBezTo>
                    <a:pt x="215" y="36"/>
                    <a:pt x="170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4B8513EC-CB18-46B9-93B1-78A9AEFB4D26}"/>
              </a:ext>
            </a:extLst>
          </p:cNvPr>
          <p:cNvSpPr/>
          <p:nvPr/>
        </p:nvSpPr>
        <p:spPr>
          <a:xfrm>
            <a:off x="8283945" y="0"/>
            <a:ext cx="718466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100" b="1" dirty="0">
                <a:solidFill>
                  <a:srgbClr val="5B771A"/>
                </a:solidFill>
                <a:latin typeface="Aboreto"/>
                <a:sym typeface="Aboreto"/>
              </a:rPr>
              <a:t>10</a:t>
            </a:r>
            <a:endParaRPr lang="pt-BR" sz="4100" b="1" dirty="0">
              <a:solidFill>
                <a:srgbClr val="5B771A"/>
              </a:solidFill>
              <a:latin typeface="Aboreto"/>
              <a:sym typeface="Abore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</a:t>
            </a:r>
            <a:r>
              <a:rPr lang="en" dirty="0"/>
              <a:t>ições aprendidas</a:t>
            </a:r>
            <a:endParaRPr dirty="0"/>
          </a:p>
        </p:txBody>
      </p:sp>
      <p:sp>
        <p:nvSpPr>
          <p:cNvPr id="620" name="Google Shape;620;p38"/>
          <p:cNvSpPr txBox="1">
            <a:spLocks noGrp="1"/>
          </p:cNvSpPr>
          <p:nvPr>
            <p:ph type="subTitle" idx="1"/>
          </p:nvPr>
        </p:nvSpPr>
        <p:spPr>
          <a:xfrm>
            <a:off x="6514850" y="2264510"/>
            <a:ext cx="2457159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Consciencia amb</a:t>
            </a:r>
            <a:r>
              <a:rPr lang="pt-BR" dirty="0"/>
              <a:t>iental </a:t>
            </a:r>
            <a:endParaRPr dirty="0"/>
          </a:p>
        </p:txBody>
      </p:sp>
      <p:sp>
        <p:nvSpPr>
          <p:cNvPr id="622" name="Google Shape;622;p38"/>
          <p:cNvSpPr txBox="1">
            <a:spLocks noGrp="1"/>
          </p:cNvSpPr>
          <p:nvPr>
            <p:ph type="subTitle" idx="3"/>
          </p:nvPr>
        </p:nvSpPr>
        <p:spPr>
          <a:xfrm>
            <a:off x="5002193" y="4166053"/>
            <a:ext cx="1950813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Servidores de produção e desenvolvimento </a:t>
            </a:r>
            <a:endParaRPr dirty="0"/>
          </a:p>
        </p:txBody>
      </p:sp>
      <p:sp>
        <p:nvSpPr>
          <p:cNvPr id="628" name="Google Shape;628;p38"/>
          <p:cNvSpPr txBox="1">
            <a:spLocks noGrp="1"/>
          </p:cNvSpPr>
          <p:nvPr>
            <p:ph type="subTitle" idx="9"/>
          </p:nvPr>
        </p:nvSpPr>
        <p:spPr>
          <a:xfrm>
            <a:off x="3482804" y="2222447"/>
            <a:ext cx="2178391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</a:t>
            </a:r>
            <a:r>
              <a:rPr lang="pt-BR" dirty="0"/>
              <a:t>filtragem por conteúdo</a:t>
            </a:r>
            <a:endParaRPr dirty="0"/>
          </a:p>
        </p:txBody>
      </p:sp>
      <p:grpSp>
        <p:nvGrpSpPr>
          <p:cNvPr id="15" name="Google Shape;1436;p51">
            <a:extLst>
              <a:ext uri="{FF2B5EF4-FFF2-40B4-BE49-F238E27FC236}">
                <a16:creationId xmlns:a16="http://schemas.microsoft.com/office/drawing/2014/main" id="{FDED4CB0-AE0D-42A8-98F6-F8743A8466AF}"/>
              </a:ext>
            </a:extLst>
          </p:cNvPr>
          <p:cNvGrpSpPr/>
          <p:nvPr/>
        </p:nvGrpSpPr>
        <p:grpSpPr>
          <a:xfrm>
            <a:off x="-387608" y="2708810"/>
            <a:ext cx="3998131" cy="2538607"/>
            <a:chOff x="4488292" y="2797564"/>
            <a:chExt cx="3358546" cy="1814041"/>
          </a:xfrm>
        </p:grpSpPr>
        <p:sp>
          <p:nvSpPr>
            <p:cNvPr id="16" name="Google Shape;1437;p51">
              <a:extLst>
                <a:ext uri="{FF2B5EF4-FFF2-40B4-BE49-F238E27FC236}">
                  <a16:creationId xmlns:a16="http://schemas.microsoft.com/office/drawing/2014/main" id="{D3A26642-C120-4C02-87C5-ED99B729655B}"/>
                </a:ext>
              </a:extLst>
            </p:cNvPr>
            <p:cNvSpPr/>
            <p:nvPr/>
          </p:nvSpPr>
          <p:spPr>
            <a:xfrm>
              <a:off x="6266262" y="2907488"/>
              <a:ext cx="1276409" cy="775494"/>
            </a:xfrm>
            <a:custGeom>
              <a:avLst/>
              <a:gdLst/>
              <a:ahLst/>
              <a:cxnLst/>
              <a:rect l="l" t="t" r="r" b="b"/>
              <a:pathLst>
                <a:path w="27357" h="16621" extrusionOk="0">
                  <a:moveTo>
                    <a:pt x="6920" y="1"/>
                  </a:moveTo>
                  <a:cubicBezTo>
                    <a:pt x="5874" y="1"/>
                    <a:pt x="4840" y="210"/>
                    <a:pt x="3949" y="730"/>
                  </a:cubicBezTo>
                  <a:cubicBezTo>
                    <a:pt x="2474" y="1599"/>
                    <a:pt x="1392" y="3048"/>
                    <a:pt x="780" y="4652"/>
                  </a:cubicBezTo>
                  <a:cubicBezTo>
                    <a:pt x="168" y="6250"/>
                    <a:pt x="0" y="7995"/>
                    <a:pt x="78" y="9702"/>
                  </a:cubicBezTo>
                  <a:lnTo>
                    <a:pt x="27112" y="16620"/>
                  </a:lnTo>
                  <a:cubicBezTo>
                    <a:pt x="27234" y="14849"/>
                    <a:pt x="27357" y="13058"/>
                    <a:pt x="27183" y="11287"/>
                  </a:cubicBezTo>
                  <a:cubicBezTo>
                    <a:pt x="27002" y="9516"/>
                    <a:pt x="26513" y="7744"/>
                    <a:pt x="25502" y="6282"/>
                  </a:cubicBezTo>
                  <a:cubicBezTo>
                    <a:pt x="24336" y="4601"/>
                    <a:pt x="22403" y="3403"/>
                    <a:pt x="20413" y="2939"/>
                  </a:cubicBezTo>
                  <a:cubicBezTo>
                    <a:pt x="16600" y="2037"/>
                    <a:pt x="12786" y="1142"/>
                    <a:pt x="8973" y="246"/>
                  </a:cubicBezTo>
                  <a:cubicBezTo>
                    <a:pt x="8309" y="93"/>
                    <a:pt x="7612" y="1"/>
                    <a:pt x="6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38;p51">
              <a:extLst>
                <a:ext uri="{FF2B5EF4-FFF2-40B4-BE49-F238E27FC236}">
                  <a16:creationId xmlns:a16="http://schemas.microsoft.com/office/drawing/2014/main" id="{B6233280-C117-40B4-B884-A5E12137CF96}"/>
                </a:ext>
              </a:extLst>
            </p:cNvPr>
            <p:cNvSpPr/>
            <p:nvPr/>
          </p:nvSpPr>
          <p:spPr>
            <a:xfrm>
              <a:off x="7250498" y="3158085"/>
              <a:ext cx="151824" cy="303974"/>
            </a:xfrm>
            <a:custGeom>
              <a:avLst/>
              <a:gdLst/>
              <a:ahLst/>
              <a:cxnLst/>
              <a:rect l="l" t="t" r="r" b="b"/>
              <a:pathLst>
                <a:path w="3254" h="6515" extrusionOk="0">
                  <a:moveTo>
                    <a:pt x="3047" y="0"/>
                  </a:moveTo>
                  <a:cubicBezTo>
                    <a:pt x="1830" y="0"/>
                    <a:pt x="698" y="984"/>
                    <a:pt x="542" y="2193"/>
                  </a:cubicBezTo>
                  <a:cubicBezTo>
                    <a:pt x="497" y="2521"/>
                    <a:pt x="452" y="2850"/>
                    <a:pt x="413" y="3185"/>
                  </a:cubicBezTo>
                  <a:cubicBezTo>
                    <a:pt x="271" y="4248"/>
                    <a:pt x="123" y="5343"/>
                    <a:pt x="7" y="6393"/>
                  </a:cubicBezTo>
                  <a:cubicBezTo>
                    <a:pt x="1" y="6451"/>
                    <a:pt x="46" y="6508"/>
                    <a:pt x="104" y="6515"/>
                  </a:cubicBezTo>
                  <a:lnTo>
                    <a:pt x="117" y="6515"/>
                  </a:lnTo>
                  <a:cubicBezTo>
                    <a:pt x="175" y="6515"/>
                    <a:pt x="220" y="6476"/>
                    <a:pt x="226" y="6418"/>
                  </a:cubicBezTo>
                  <a:cubicBezTo>
                    <a:pt x="342" y="5368"/>
                    <a:pt x="484" y="4273"/>
                    <a:pt x="626" y="3211"/>
                  </a:cubicBezTo>
                  <a:cubicBezTo>
                    <a:pt x="671" y="2876"/>
                    <a:pt x="716" y="2547"/>
                    <a:pt x="754" y="2219"/>
                  </a:cubicBezTo>
                  <a:cubicBezTo>
                    <a:pt x="899" y="1115"/>
                    <a:pt x="1933" y="220"/>
                    <a:pt x="3045" y="220"/>
                  </a:cubicBezTo>
                  <a:cubicBezTo>
                    <a:pt x="3076" y="220"/>
                    <a:pt x="3107" y="220"/>
                    <a:pt x="3138" y="222"/>
                  </a:cubicBezTo>
                  <a:cubicBezTo>
                    <a:pt x="3196" y="222"/>
                    <a:pt x="3247" y="177"/>
                    <a:pt x="3254" y="119"/>
                  </a:cubicBezTo>
                  <a:cubicBezTo>
                    <a:pt x="3254" y="54"/>
                    <a:pt x="3209" y="9"/>
                    <a:pt x="3151" y="3"/>
                  </a:cubicBezTo>
                  <a:cubicBezTo>
                    <a:pt x="3116" y="1"/>
                    <a:pt x="3081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439;p51">
              <a:extLst>
                <a:ext uri="{FF2B5EF4-FFF2-40B4-BE49-F238E27FC236}">
                  <a16:creationId xmlns:a16="http://schemas.microsoft.com/office/drawing/2014/main" id="{B046C3A9-E6BC-48D3-9904-10631D1D2FF8}"/>
                </a:ext>
              </a:extLst>
            </p:cNvPr>
            <p:cNvSpPr/>
            <p:nvPr/>
          </p:nvSpPr>
          <p:spPr>
            <a:xfrm>
              <a:off x="6870334" y="2997724"/>
              <a:ext cx="260302" cy="81464"/>
            </a:xfrm>
            <a:custGeom>
              <a:avLst/>
              <a:gdLst/>
              <a:ahLst/>
              <a:cxnLst/>
              <a:rect l="l" t="t" r="r" b="b"/>
              <a:pathLst>
                <a:path w="5579" h="1746" extrusionOk="0">
                  <a:moveTo>
                    <a:pt x="120" y="1"/>
                  </a:moveTo>
                  <a:cubicBezTo>
                    <a:pt x="74" y="1"/>
                    <a:pt x="30" y="31"/>
                    <a:pt x="20" y="77"/>
                  </a:cubicBezTo>
                  <a:cubicBezTo>
                    <a:pt x="0" y="135"/>
                    <a:pt x="39" y="193"/>
                    <a:pt x="91" y="213"/>
                  </a:cubicBezTo>
                  <a:lnTo>
                    <a:pt x="5430" y="1746"/>
                  </a:lnTo>
                  <a:lnTo>
                    <a:pt x="5456" y="1746"/>
                  </a:lnTo>
                  <a:cubicBezTo>
                    <a:pt x="5508" y="1746"/>
                    <a:pt x="5546" y="1720"/>
                    <a:pt x="5559" y="1668"/>
                  </a:cubicBezTo>
                  <a:cubicBezTo>
                    <a:pt x="5579" y="1610"/>
                    <a:pt x="5546" y="1552"/>
                    <a:pt x="5488" y="1533"/>
                  </a:cubicBezTo>
                  <a:lnTo>
                    <a:pt x="155" y="7"/>
                  </a:lnTo>
                  <a:cubicBezTo>
                    <a:pt x="144" y="3"/>
                    <a:pt x="132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440;p51">
              <a:extLst>
                <a:ext uri="{FF2B5EF4-FFF2-40B4-BE49-F238E27FC236}">
                  <a16:creationId xmlns:a16="http://schemas.microsoft.com/office/drawing/2014/main" id="{CF0492F2-B27E-4725-8EEA-8C295E77D62E}"/>
                </a:ext>
              </a:extLst>
            </p:cNvPr>
            <p:cNvSpPr/>
            <p:nvPr/>
          </p:nvSpPr>
          <p:spPr>
            <a:xfrm>
              <a:off x="5138368" y="3265163"/>
              <a:ext cx="2439767" cy="837875"/>
            </a:xfrm>
            <a:custGeom>
              <a:avLst/>
              <a:gdLst/>
              <a:ahLst/>
              <a:cxnLst/>
              <a:rect l="l" t="t" r="r" b="b"/>
              <a:pathLst>
                <a:path w="52291" h="17958" extrusionOk="0">
                  <a:moveTo>
                    <a:pt x="32542" y="1"/>
                  </a:moveTo>
                  <a:cubicBezTo>
                    <a:pt x="29804" y="259"/>
                    <a:pt x="27067" y="516"/>
                    <a:pt x="24329" y="774"/>
                  </a:cubicBezTo>
                  <a:cubicBezTo>
                    <a:pt x="21482" y="1044"/>
                    <a:pt x="18512" y="2558"/>
                    <a:pt x="16058" y="4027"/>
                  </a:cubicBezTo>
                  <a:cubicBezTo>
                    <a:pt x="10918" y="7119"/>
                    <a:pt x="5804" y="9289"/>
                    <a:pt x="0" y="11073"/>
                  </a:cubicBezTo>
                  <a:cubicBezTo>
                    <a:pt x="5462" y="15247"/>
                    <a:pt x="24844" y="17399"/>
                    <a:pt x="31698" y="17843"/>
                  </a:cubicBezTo>
                  <a:cubicBezTo>
                    <a:pt x="32885" y="17921"/>
                    <a:pt x="34072" y="17957"/>
                    <a:pt x="35258" y="17957"/>
                  </a:cubicBezTo>
                  <a:cubicBezTo>
                    <a:pt x="40931" y="17957"/>
                    <a:pt x="46597" y="17139"/>
                    <a:pt x="52201" y="16207"/>
                  </a:cubicBezTo>
                  <a:lnTo>
                    <a:pt x="52291" y="9676"/>
                  </a:lnTo>
                  <a:cubicBezTo>
                    <a:pt x="51511" y="6829"/>
                    <a:pt x="48832" y="4581"/>
                    <a:pt x="46049" y="3595"/>
                  </a:cubicBezTo>
                  <a:cubicBezTo>
                    <a:pt x="42700" y="2410"/>
                    <a:pt x="39286" y="1283"/>
                    <a:pt x="35936" y="97"/>
                  </a:cubicBezTo>
                  <a:cubicBezTo>
                    <a:pt x="35614" y="712"/>
                    <a:pt x="34938" y="1117"/>
                    <a:pt x="34250" y="1117"/>
                  </a:cubicBezTo>
                  <a:cubicBezTo>
                    <a:pt x="34224" y="1117"/>
                    <a:pt x="34197" y="1116"/>
                    <a:pt x="34171" y="1115"/>
                  </a:cubicBezTo>
                  <a:cubicBezTo>
                    <a:pt x="33456" y="1089"/>
                    <a:pt x="32825" y="658"/>
                    <a:pt x="32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441;p51">
              <a:extLst>
                <a:ext uri="{FF2B5EF4-FFF2-40B4-BE49-F238E27FC236}">
                  <a16:creationId xmlns:a16="http://schemas.microsoft.com/office/drawing/2014/main" id="{4F717E2B-6812-4B44-81FC-7CDB15CF617D}"/>
                </a:ext>
              </a:extLst>
            </p:cNvPr>
            <p:cNvSpPr/>
            <p:nvPr/>
          </p:nvSpPr>
          <p:spPr>
            <a:xfrm>
              <a:off x="6502488" y="3296144"/>
              <a:ext cx="455051" cy="231468"/>
            </a:xfrm>
            <a:custGeom>
              <a:avLst/>
              <a:gdLst/>
              <a:ahLst/>
              <a:cxnLst/>
              <a:rect l="l" t="t" r="r" b="b"/>
              <a:pathLst>
                <a:path w="9753" h="4961" extrusionOk="0">
                  <a:moveTo>
                    <a:pt x="110" y="0"/>
                  </a:moveTo>
                  <a:cubicBezTo>
                    <a:pt x="52" y="0"/>
                    <a:pt x="0" y="52"/>
                    <a:pt x="7" y="116"/>
                  </a:cubicBezTo>
                  <a:cubicBezTo>
                    <a:pt x="78" y="1991"/>
                    <a:pt x="1282" y="3768"/>
                    <a:pt x="3002" y="4535"/>
                  </a:cubicBezTo>
                  <a:cubicBezTo>
                    <a:pt x="3633" y="4818"/>
                    <a:pt x="4329" y="4960"/>
                    <a:pt x="5018" y="4960"/>
                  </a:cubicBezTo>
                  <a:cubicBezTo>
                    <a:pt x="6197" y="4960"/>
                    <a:pt x="7376" y="4561"/>
                    <a:pt x="8290" y="3801"/>
                  </a:cubicBezTo>
                  <a:cubicBezTo>
                    <a:pt x="8909" y="3285"/>
                    <a:pt x="9405" y="2615"/>
                    <a:pt x="9727" y="1862"/>
                  </a:cubicBezTo>
                  <a:cubicBezTo>
                    <a:pt x="9752" y="1804"/>
                    <a:pt x="9727" y="1739"/>
                    <a:pt x="9669" y="1720"/>
                  </a:cubicBezTo>
                  <a:cubicBezTo>
                    <a:pt x="9655" y="1713"/>
                    <a:pt x="9640" y="1710"/>
                    <a:pt x="9625" y="1710"/>
                  </a:cubicBezTo>
                  <a:cubicBezTo>
                    <a:pt x="9585" y="1710"/>
                    <a:pt x="9546" y="1734"/>
                    <a:pt x="9527" y="1772"/>
                  </a:cubicBezTo>
                  <a:cubicBezTo>
                    <a:pt x="9218" y="2500"/>
                    <a:pt x="8741" y="3137"/>
                    <a:pt x="8149" y="3633"/>
                  </a:cubicBezTo>
                  <a:cubicBezTo>
                    <a:pt x="7277" y="4359"/>
                    <a:pt x="6151" y="4740"/>
                    <a:pt x="5024" y="4740"/>
                  </a:cubicBezTo>
                  <a:cubicBezTo>
                    <a:pt x="4361" y="4740"/>
                    <a:pt x="3697" y="4608"/>
                    <a:pt x="3086" y="4335"/>
                  </a:cubicBezTo>
                  <a:cubicBezTo>
                    <a:pt x="1443" y="3607"/>
                    <a:pt x="290" y="1907"/>
                    <a:pt x="219" y="103"/>
                  </a:cubicBezTo>
                  <a:cubicBezTo>
                    <a:pt x="219" y="45"/>
                    <a:pt x="168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442;p51">
              <a:extLst>
                <a:ext uri="{FF2B5EF4-FFF2-40B4-BE49-F238E27FC236}">
                  <a16:creationId xmlns:a16="http://schemas.microsoft.com/office/drawing/2014/main" id="{FDCE03E6-BCD8-46AD-BE00-EA26ACE617A3}"/>
                </a:ext>
              </a:extLst>
            </p:cNvPr>
            <p:cNvSpPr/>
            <p:nvPr/>
          </p:nvSpPr>
          <p:spPr>
            <a:xfrm>
              <a:off x="6110286" y="3330670"/>
              <a:ext cx="40592" cy="338454"/>
            </a:xfrm>
            <a:custGeom>
              <a:avLst/>
              <a:gdLst/>
              <a:ahLst/>
              <a:cxnLst/>
              <a:rect l="l" t="t" r="r" b="b"/>
              <a:pathLst>
                <a:path w="870" h="7254" extrusionOk="0">
                  <a:moveTo>
                    <a:pt x="756" y="0"/>
                  </a:moveTo>
                  <a:cubicBezTo>
                    <a:pt x="702" y="0"/>
                    <a:pt x="657" y="43"/>
                    <a:pt x="651" y="98"/>
                  </a:cubicBezTo>
                  <a:lnTo>
                    <a:pt x="7" y="7132"/>
                  </a:lnTo>
                  <a:cubicBezTo>
                    <a:pt x="0" y="7190"/>
                    <a:pt x="45" y="7248"/>
                    <a:pt x="103" y="7254"/>
                  </a:cubicBezTo>
                  <a:lnTo>
                    <a:pt x="110" y="7254"/>
                  </a:lnTo>
                  <a:cubicBezTo>
                    <a:pt x="168" y="7254"/>
                    <a:pt x="213" y="7209"/>
                    <a:pt x="219" y="7151"/>
                  </a:cubicBezTo>
                  <a:lnTo>
                    <a:pt x="870" y="117"/>
                  </a:lnTo>
                  <a:cubicBezTo>
                    <a:pt x="870" y="59"/>
                    <a:pt x="831" y="1"/>
                    <a:pt x="767" y="1"/>
                  </a:cubicBezTo>
                  <a:cubicBezTo>
                    <a:pt x="763" y="1"/>
                    <a:pt x="759" y="0"/>
                    <a:pt x="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443;p51">
              <a:extLst>
                <a:ext uri="{FF2B5EF4-FFF2-40B4-BE49-F238E27FC236}">
                  <a16:creationId xmlns:a16="http://schemas.microsoft.com/office/drawing/2014/main" id="{DD1102CD-A51F-4BC7-A6CE-ADDBF9CEFB44}"/>
                </a:ext>
              </a:extLst>
            </p:cNvPr>
            <p:cNvSpPr/>
            <p:nvPr/>
          </p:nvSpPr>
          <p:spPr>
            <a:xfrm>
              <a:off x="7227962" y="3442088"/>
              <a:ext cx="95928" cy="366495"/>
            </a:xfrm>
            <a:custGeom>
              <a:avLst/>
              <a:gdLst/>
              <a:ahLst/>
              <a:cxnLst/>
              <a:rect l="l" t="t" r="r" b="b"/>
              <a:pathLst>
                <a:path w="2056" h="7855" extrusionOk="0">
                  <a:moveTo>
                    <a:pt x="1936" y="0"/>
                  </a:moveTo>
                  <a:cubicBezTo>
                    <a:pt x="1886" y="0"/>
                    <a:pt x="1841" y="36"/>
                    <a:pt x="1830" y="87"/>
                  </a:cubicBezTo>
                  <a:lnTo>
                    <a:pt x="14" y="7726"/>
                  </a:lnTo>
                  <a:cubicBezTo>
                    <a:pt x="1" y="7784"/>
                    <a:pt x="33" y="7842"/>
                    <a:pt x="91" y="7855"/>
                  </a:cubicBezTo>
                  <a:lnTo>
                    <a:pt x="117" y="7855"/>
                  </a:lnTo>
                  <a:cubicBezTo>
                    <a:pt x="168" y="7855"/>
                    <a:pt x="213" y="7823"/>
                    <a:pt x="220" y="7771"/>
                  </a:cubicBezTo>
                  <a:lnTo>
                    <a:pt x="2043" y="138"/>
                  </a:lnTo>
                  <a:cubicBezTo>
                    <a:pt x="2055" y="80"/>
                    <a:pt x="2017" y="22"/>
                    <a:pt x="1959" y="3"/>
                  </a:cubicBezTo>
                  <a:cubicBezTo>
                    <a:pt x="1951" y="1"/>
                    <a:pt x="1944" y="0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444;p51">
              <a:extLst>
                <a:ext uri="{FF2B5EF4-FFF2-40B4-BE49-F238E27FC236}">
                  <a16:creationId xmlns:a16="http://schemas.microsoft.com/office/drawing/2014/main" id="{75921DD1-B551-4ADD-80CF-5295311A3275}"/>
                </a:ext>
              </a:extLst>
            </p:cNvPr>
            <p:cNvSpPr/>
            <p:nvPr/>
          </p:nvSpPr>
          <p:spPr>
            <a:xfrm>
              <a:off x="6603174" y="3520612"/>
              <a:ext cx="101013" cy="499235"/>
            </a:xfrm>
            <a:custGeom>
              <a:avLst/>
              <a:gdLst/>
              <a:ahLst/>
              <a:cxnLst/>
              <a:rect l="l" t="t" r="r" b="b"/>
              <a:pathLst>
                <a:path w="2165" h="10700" extrusionOk="0">
                  <a:moveTo>
                    <a:pt x="2054" y="0"/>
                  </a:moveTo>
                  <a:cubicBezTo>
                    <a:pt x="1996" y="0"/>
                    <a:pt x="1951" y="37"/>
                    <a:pt x="1939" y="91"/>
                  </a:cubicBezTo>
                  <a:lnTo>
                    <a:pt x="13" y="10571"/>
                  </a:lnTo>
                  <a:cubicBezTo>
                    <a:pt x="0" y="10629"/>
                    <a:pt x="39" y="10687"/>
                    <a:pt x="97" y="10694"/>
                  </a:cubicBezTo>
                  <a:cubicBezTo>
                    <a:pt x="103" y="10700"/>
                    <a:pt x="110" y="10700"/>
                    <a:pt x="116" y="10700"/>
                  </a:cubicBezTo>
                  <a:cubicBezTo>
                    <a:pt x="168" y="10700"/>
                    <a:pt x="219" y="10661"/>
                    <a:pt x="226" y="10610"/>
                  </a:cubicBezTo>
                  <a:lnTo>
                    <a:pt x="2152" y="130"/>
                  </a:lnTo>
                  <a:cubicBezTo>
                    <a:pt x="2164" y="72"/>
                    <a:pt x="2126" y="14"/>
                    <a:pt x="2068" y="1"/>
                  </a:cubicBezTo>
                  <a:cubicBezTo>
                    <a:pt x="2063" y="1"/>
                    <a:pt x="2058" y="0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445;p51">
              <a:extLst>
                <a:ext uri="{FF2B5EF4-FFF2-40B4-BE49-F238E27FC236}">
                  <a16:creationId xmlns:a16="http://schemas.microsoft.com/office/drawing/2014/main" id="{A4DC5F1A-CCD5-46C4-A642-0BA9483BC9DA}"/>
                </a:ext>
              </a:extLst>
            </p:cNvPr>
            <p:cNvSpPr/>
            <p:nvPr/>
          </p:nvSpPr>
          <p:spPr>
            <a:xfrm>
              <a:off x="6158670" y="3251073"/>
              <a:ext cx="383805" cy="529283"/>
            </a:xfrm>
            <a:custGeom>
              <a:avLst/>
              <a:gdLst/>
              <a:ahLst/>
              <a:cxnLst/>
              <a:rect l="l" t="t" r="r" b="b"/>
              <a:pathLst>
                <a:path w="8226" h="11344" extrusionOk="0">
                  <a:moveTo>
                    <a:pt x="8226" y="0"/>
                  </a:moveTo>
                  <a:lnTo>
                    <a:pt x="8226" y="0"/>
                  </a:lnTo>
                  <a:cubicBezTo>
                    <a:pt x="7189" y="77"/>
                    <a:pt x="6313" y="258"/>
                    <a:pt x="5276" y="335"/>
                  </a:cubicBezTo>
                  <a:cubicBezTo>
                    <a:pt x="3517" y="3575"/>
                    <a:pt x="1759" y="6809"/>
                    <a:pt x="0" y="10049"/>
                  </a:cubicBezTo>
                  <a:lnTo>
                    <a:pt x="2281" y="11343"/>
                  </a:lnTo>
                  <a:cubicBezTo>
                    <a:pt x="4219" y="7582"/>
                    <a:pt x="6287" y="3755"/>
                    <a:pt x="8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446;p51">
              <a:extLst>
                <a:ext uri="{FF2B5EF4-FFF2-40B4-BE49-F238E27FC236}">
                  <a16:creationId xmlns:a16="http://schemas.microsoft.com/office/drawing/2014/main" id="{1D1EBC7D-E922-49CB-8FE2-6B0CC454BC09}"/>
                </a:ext>
              </a:extLst>
            </p:cNvPr>
            <p:cNvSpPr/>
            <p:nvPr/>
          </p:nvSpPr>
          <p:spPr>
            <a:xfrm>
              <a:off x="6937661" y="3293438"/>
              <a:ext cx="220923" cy="594790"/>
            </a:xfrm>
            <a:custGeom>
              <a:avLst/>
              <a:gdLst/>
              <a:ahLst/>
              <a:cxnLst/>
              <a:rect l="l" t="t" r="r" b="b"/>
              <a:pathLst>
                <a:path w="4735" h="12748" extrusionOk="0">
                  <a:moveTo>
                    <a:pt x="0" y="0"/>
                  </a:moveTo>
                  <a:lnTo>
                    <a:pt x="0" y="0"/>
                  </a:lnTo>
                  <a:cubicBezTo>
                    <a:pt x="709" y="4245"/>
                    <a:pt x="1424" y="8496"/>
                    <a:pt x="2132" y="12748"/>
                  </a:cubicBezTo>
                  <a:lnTo>
                    <a:pt x="4735" y="11936"/>
                  </a:lnTo>
                  <a:cubicBezTo>
                    <a:pt x="4123" y="8297"/>
                    <a:pt x="3562" y="4632"/>
                    <a:pt x="2950" y="992"/>
                  </a:cubicBezTo>
                  <a:cubicBezTo>
                    <a:pt x="1907" y="677"/>
                    <a:pt x="1037" y="31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447;p51">
              <a:extLst>
                <a:ext uri="{FF2B5EF4-FFF2-40B4-BE49-F238E27FC236}">
                  <a16:creationId xmlns:a16="http://schemas.microsoft.com/office/drawing/2014/main" id="{EDCAB141-4391-4290-9A77-9AC6B7E14A93}"/>
                </a:ext>
              </a:extLst>
            </p:cNvPr>
            <p:cNvSpPr/>
            <p:nvPr/>
          </p:nvSpPr>
          <p:spPr>
            <a:xfrm>
              <a:off x="6533422" y="2798450"/>
              <a:ext cx="376339" cy="372094"/>
            </a:xfrm>
            <a:custGeom>
              <a:avLst/>
              <a:gdLst/>
              <a:ahLst/>
              <a:cxnLst/>
              <a:rect l="l" t="t" r="r" b="b"/>
              <a:pathLst>
                <a:path w="8066" h="7975" extrusionOk="0">
                  <a:moveTo>
                    <a:pt x="400" y="0"/>
                  </a:moveTo>
                  <a:cubicBezTo>
                    <a:pt x="297" y="902"/>
                    <a:pt x="194" y="1810"/>
                    <a:pt x="91" y="2712"/>
                  </a:cubicBezTo>
                  <a:cubicBezTo>
                    <a:pt x="1" y="3537"/>
                    <a:pt x="175" y="4432"/>
                    <a:pt x="845" y="4922"/>
                  </a:cubicBezTo>
                  <a:lnTo>
                    <a:pt x="5308" y="7975"/>
                  </a:lnTo>
                  <a:cubicBezTo>
                    <a:pt x="6281" y="7898"/>
                    <a:pt x="7254" y="7228"/>
                    <a:pt x="7460" y="6274"/>
                  </a:cubicBezTo>
                  <a:cubicBezTo>
                    <a:pt x="7859" y="4464"/>
                    <a:pt x="8020" y="2641"/>
                    <a:pt x="8065" y="786"/>
                  </a:cubicBezTo>
                  <a:cubicBezTo>
                    <a:pt x="7466" y="722"/>
                    <a:pt x="6874" y="658"/>
                    <a:pt x="6275" y="600"/>
                  </a:cubicBezTo>
                  <a:cubicBezTo>
                    <a:pt x="6152" y="1063"/>
                    <a:pt x="6036" y="1527"/>
                    <a:pt x="5920" y="1991"/>
                  </a:cubicBezTo>
                  <a:cubicBezTo>
                    <a:pt x="5862" y="1508"/>
                    <a:pt x="5804" y="1025"/>
                    <a:pt x="5746" y="548"/>
                  </a:cubicBezTo>
                  <a:cubicBezTo>
                    <a:pt x="3962" y="368"/>
                    <a:pt x="2165" y="200"/>
                    <a:pt x="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448;p51">
              <a:extLst>
                <a:ext uri="{FF2B5EF4-FFF2-40B4-BE49-F238E27FC236}">
                  <a16:creationId xmlns:a16="http://schemas.microsoft.com/office/drawing/2014/main" id="{E59E11DB-BC76-4D33-A02A-159554C9A09E}"/>
                </a:ext>
              </a:extLst>
            </p:cNvPr>
            <p:cNvSpPr/>
            <p:nvPr/>
          </p:nvSpPr>
          <p:spPr>
            <a:xfrm>
              <a:off x="6525910" y="2797564"/>
              <a:ext cx="34293" cy="219430"/>
            </a:xfrm>
            <a:custGeom>
              <a:avLst/>
              <a:gdLst/>
              <a:ahLst/>
              <a:cxnLst/>
              <a:rect l="l" t="t" r="r" b="b"/>
              <a:pathLst>
                <a:path w="735" h="4703" extrusionOk="0">
                  <a:moveTo>
                    <a:pt x="104" y="0"/>
                  </a:moveTo>
                  <a:cubicBezTo>
                    <a:pt x="46" y="0"/>
                    <a:pt x="1" y="52"/>
                    <a:pt x="1" y="110"/>
                  </a:cubicBezTo>
                  <a:lnTo>
                    <a:pt x="26" y="3247"/>
                  </a:lnTo>
                  <a:cubicBezTo>
                    <a:pt x="33" y="3820"/>
                    <a:pt x="213" y="4342"/>
                    <a:pt x="535" y="4670"/>
                  </a:cubicBezTo>
                  <a:cubicBezTo>
                    <a:pt x="555" y="4696"/>
                    <a:pt x="587" y="4702"/>
                    <a:pt x="613" y="4702"/>
                  </a:cubicBezTo>
                  <a:cubicBezTo>
                    <a:pt x="638" y="4702"/>
                    <a:pt x="671" y="4696"/>
                    <a:pt x="690" y="4677"/>
                  </a:cubicBezTo>
                  <a:cubicBezTo>
                    <a:pt x="735" y="4631"/>
                    <a:pt x="735" y="4567"/>
                    <a:pt x="690" y="4522"/>
                  </a:cubicBezTo>
                  <a:cubicBezTo>
                    <a:pt x="413" y="4232"/>
                    <a:pt x="245" y="3768"/>
                    <a:pt x="245" y="3247"/>
                  </a:cubicBezTo>
                  <a:lnTo>
                    <a:pt x="213" y="110"/>
                  </a:lnTo>
                  <a:cubicBezTo>
                    <a:pt x="213" y="45"/>
                    <a:pt x="168" y="0"/>
                    <a:pt x="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449;p51">
              <a:extLst>
                <a:ext uri="{FF2B5EF4-FFF2-40B4-BE49-F238E27FC236}">
                  <a16:creationId xmlns:a16="http://schemas.microsoft.com/office/drawing/2014/main" id="{C72DBC59-7A6F-4BDD-B078-455D1FA3B7C6}"/>
                </a:ext>
              </a:extLst>
            </p:cNvPr>
            <p:cNvSpPr/>
            <p:nvPr/>
          </p:nvSpPr>
          <p:spPr>
            <a:xfrm>
              <a:off x="6517185" y="2977288"/>
              <a:ext cx="379046" cy="498675"/>
            </a:xfrm>
            <a:custGeom>
              <a:avLst/>
              <a:gdLst/>
              <a:ahLst/>
              <a:cxnLst/>
              <a:rect l="l" t="t" r="r" b="b"/>
              <a:pathLst>
                <a:path w="8124" h="10688" extrusionOk="0">
                  <a:moveTo>
                    <a:pt x="1850" y="0"/>
                  </a:moveTo>
                  <a:cubicBezTo>
                    <a:pt x="1218" y="45"/>
                    <a:pt x="626" y="496"/>
                    <a:pt x="445" y="1108"/>
                  </a:cubicBezTo>
                  <a:cubicBezTo>
                    <a:pt x="201" y="1913"/>
                    <a:pt x="188" y="2770"/>
                    <a:pt x="78" y="3607"/>
                  </a:cubicBezTo>
                  <a:cubicBezTo>
                    <a:pt x="1" y="4245"/>
                    <a:pt x="194" y="4876"/>
                    <a:pt x="600" y="5372"/>
                  </a:cubicBezTo>
                  <a:cubicBezTo>
                    <a:pt x="1006" y="5875"/>
                    <a:pt x="1611" y="6197"/>
                    <a:pt x="2255" y="6261"/>
                  </a:cubicBezTo>
                  <a:cubicBezTo>
                    <a:pt x="2262" y="6409"/>
                    <a:pt x="2223" y="6557"/>
                    <a:pt x="2230" y="6705"/>
                  </a:cubicBezTo>
                  <a:cubicBezTo>
                    <a:pt x="1753" y="6738"/>
                    <a:pt x="1276" y="6789"/>
                    <a:pt x="800" y="6821"/>
                  </a:cubicBezTo>
                  <a:cubicBezTo>
                    <a:pt x="755" y="8039"/>
                    <a:pt x="1321" y="9314"/>
                    <a:pt x="2313" y="10016"/>
                  </a:cubicBezTo>
                  <a:cubicBezTo>
                    <a:pt x="2936" y="10457"/>
                    <a:pt x="3699" y="10687"/>
                    <a:pt x="4461" y="10687"/>
                  </a:cubicBezTo>
                  <a:cubicBezTo>
                    <a:pt x="4913" y="10687"/>
                    <a:pt x="5364" y="10607"/>
                    <a:pt x="5785" y="10441"/>
                  </a:cubicBezTo>
                  <a:cubicBezTo>
                    <a:pt x="6912" y="10003"/>
                    <a:pt x="7872" y="8722"/>
                    <a:pt x="8123" y="7530"/>
                  </a:cubicBezTo>
                  <a:cubicBezTo>
                    <a:pt x="7660" y="7311"/>
                    <a:pt x="7196" y="7086"/>
                    <a:pt x="6726" y="6860"/>
                  </a:cubicBezTo>
                  <a:cubicBezTo>
                    <a:pt x="6648" y="6042"/>
                    <a:pt x="6584" y="5276"/>
                    <a:pt x="6500" y="4451"/>
                  </a:cubicBezTo>
                  <a:lnTo>
                    <a:pt x="6500" y="4451"/>
                  </a:lnTo>
                  <a:cubicBezTo>
                    <a:pt x="6530" y="4453"/>
                    <a:pt x="6559" y="4454"/>
                    <a:pt x="6589" y="4454"/>
                  </a:cubicBezTo>
                  <a:cubicBezTo>
                    <a:pt x="7093" y="4454"/>
                    <a:pt x="7582" y="4148"/>
                    <a:pt x="7795" y="3697"/>
                  </a:cubicBezTo>
                  <a:cubicBezTo>
                    <a:pt x="8020" y="3214"/>
                    <a:pt x="7917" y="2602"/>
                    <a:pt x="7544" y="2222"/>
                  </a:cubicBezTo>
                  <a:cubicBezTo>
                    <a:pt x="7296" y="1966"/>
                    <a:pt x="6937" y="1827"/>
                    <a:pt x="6581" y="1827"/>
                  </a:cubicBezTo>
                  <a:cubicBezTo>
                    <a:pt x="6409" y="1827"/>
                    <a:pt x="6239" y="1859"/>
                    <a:pt x="6082" y="1926"/>
                  </a:cubicBezTo>
                  <a:cubicBezTo>
                    <a:pt x="6011" y="2119"/>
                    <a:pt x="5927" y="2293"/>
                    <a:pt x="5856" y="2480"/>
                  </a:cubicBezTo>
                  <a:cubicBezTo>
                    <a:pt x="5747" y="2493"/>
                    <a:pt x="5592" y="2512"/>
                    <a:pt x="5482" y="2525"/>
                  </a:cubicBezTo>
                  <a:cubicBezTo>
                    <a:pt x="5257" y="1713"/>
                    <a:pt x="4954" y="941"/>
                    <a:pt x="4729" y="129"/>
                  </a:cubicBezTo>
                  <a:cubicBezTo>
                    <a:pt x="3788" y="103"/>
                    <a:pt x="2790" y="26"/>
                    <a:pt x="1850" y="0"/>
                  </a:cubicBezTo>
                  <a:close/>
                </a:path>
              </a:pathLst>
            </a:custGeom>
            <a:solidFill>
              <a:srgbClr val="EF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450;p51">
              <a:extLst>
                <a:ext uri="{FF2B5EF4-FFF2-40B4-BE49-F238E27FC236}">
                  <a16:creationId xmlns:a16="http://schemas.microsoft.com/office/drawing/2014/main" id="{734F245C-DC41-4A3C-9F54-925049B2F559}"/>
                </a:ext>
              </a:extLst>
            </p:cNvPr>
            <p:cNvSpPr/>
            <p:nvPr/>
          </p:nvSpPr>
          <p:spPr>
            <a:xfrm>
              <a:off x="6801515" y="3179500"/>
              <a:ext cx="27388" cy="12411"/>
            </a:xfrm>
            <a:custGeom>
              <a:avLst/>
              <a:gdLst/>
              <a:ahLst/>
              <a:cxnLst/>
              <a:rect l="l" t="t" r="r" b="b"/>
              <a:pathLst>
                <a:path w="587" h="266" extrusionOk="0">
                  <a:moveTo>
                    <a:pt x="117" y="0"/>
                  </a:moveTo>
                  <a:cubicBezTo>
                    <a:pt x="63" y="0"/>
                    <a:pt x="13" y="38"/>
                    <a:pt x="7" y="91"/>
                  </a:cubicBezTo>
                  <a:cubicBezTo>
                    <a:pt x="0" y="156"/>
                    <a:pt x="39" y="207"/>
                    <a:pt x="97" y="214"/>
                  </a:cubicBezTo>
                  <a:lnTo>
                    <a:pt x="458" y="265"/>
                  </a:lnTo>
                  <a:lnTo>
                    <a:pt x="471" y="265"/>
                  </a:lnTo>
                  <a:cubicBezTo>
                    <a:pt x="522" y="265"/>
                    <a:pt x="567" y="227"/>
                    <a:pt x="580" y="175"/>
                  </a:cubicBezTo>
                  <a:cubicBezTo>
                    <a:pt x="587" y="117"/>
                    <a:pt x="548" y="59"/>
                    <a:pt x="483" y="53"/>
                  </a:cubicBezTo>
                  <a:lnTo>
                    <a:pt x="129" y="1"/>
                  </a:lnTo>
                  <a:cubicBezTo>
                    <a:pt x="125" y="1"/>
                    <a:pt x="121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451;p51">
              <a:extLst>
                <a:ext uri="{FF2B5EF4-FFF2-40B4-BE49-F238E27FC236}">
                  <a16:creationId xmlns:a16="http://schemas.microsoft.com/office/drawing/2014/main" id="{C64DA709-E03F-4EAE-94C2-E43E13FE6FA3}"/>
                </a:ext>
              </a:extLst>
            </p:cNvPr>
            <p:cNvSpPr/>
            <p:nvPr/>
          </p:nvSpPr>
          <p:spPr>
            <a:xfrm>
              <a:off x="6811733" y="3105642"/>
              <a:ext cx="44838" cy="21043"/>
            </a:xfrm>
            <a:custGeom>
              <a:avLst/>
              <a:gdLst/>
              <a:ahLst/>
              <a:cxnLst/>
              <a:rect l="l" t="t" r="r" b="b"/>
              <a:pathLst>
                <a:path w="961" h="451" extrusionOk="0">
                  <a:moveTo>
                    <a:pt x="840" y="0"/>
                  </a:moveTo>
                  <a:cubicBezTo>
                    <a:pt x="828" y="0"/>
                    <a:pt x="817" y="2"/>
                    <a:pt x="806" y="6"/>
                  </a:cubicBezTo>
                  <a:lnTo>
                    <a:pt x="91" y="238"/>
                  </a:lnTo>
                  <a:cubicBezTo>
                    <a:pt x="33" y="257"/>
                    <a:pt x="0" y="315"/>
                    <a:pt x="20" y="373"/>
                  </a:cubicBezTo>
                  <a:cubicBezTo>
                    <a:pt x="33" y="418"/>
                    <a:pt x="78" y="450"/>
                    <a:pt x="123" y="450"/>
                  </a:cubicBezTo>
                  <a:cubicBezTo>
                    <a:pt x="136" y="450"/>
                    <a:pt x="149" y="450"/>
                    <a:pt x="155" y="444"/>
                  </a:cubicBezTo>
                  <a:lnTo>
                    <a:pt x="870" y="212"/>
                  </a:lnTo>
                  <a:cubicBezTo>
                    <a:pt x="928" y="193"/>
                    <a:pt x="960" y="135"/>
                    <a:pt x="941" y="77"/>
                  </a:cubicBezTo>
                  <a:cubicBezTo>
                    <a:pt x="925" y="30"/>
                    <a:pt x="885" y="0"/>
                    <a:pt x="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452;p51">
              <a:extLst>
                <a:ext uri="{FF2B5EF4-FFF2-40B4-BE49-F238E27FC236}">
                  <a16:creationId xmlns:a16="http://schemas.microsoft.com/office/drawing/2014/main" id="{5262ACE1-A857-4975-94C1-0C0D44236349}"/>
                </a:ext>
              </a:extLst>
            </p:cNvPr>
            <p:cNvSpPr/>
            <p:nvPr/>
          </p:nvSpPr>
          <p:spPr>
            <a:xfrm>
              <a:off x="6620577" y="2967630"/>
              <a:ext cx="58369" cy="48151"/>
            </a:xfrm>
            <a:custGeom>
              <a:avLst/>
              <a:gdLst/>
              <a:ahLst/>
              <a:cxnLst/>
              <a:rect l="l" t="t" r="r" b="b"/>
              <a:pathLst>
                <a:path w="1251" h="1032" extrusionOk="0">
                  <a:moveTo>
                    <a:pt x="115" y="0"/>
                  </a:moveTo>
                  <a:cubicBezTo>
                    <a:pt x="111" y="0"/>
                    <a:pt x="107" y="1"/>
                    <a:pt x="104" y="1"/>
                  </a:cubicBezTo>
                  <a:cubicBezTo>
                    <a:pt x="46" y="14"/>
                    <a:pt x="1" y="65"/>
                    <a:pt x="7" y="123"/>
                  </a:cubicBezTo>
                  <a:cubicBezTo>
                    <a:pt x="39" y="394"/>
                    <a:pt x="181" y="639"/>
                    <a:pt x="394" y="806"/>
                  </a:cubicBezTo>
                  <a:cubicBezTo>
                    <a:pt x="574" y="954"/>
                    <a:pt x="812" y="1032"/>
                    <a:pt x="1044" y="1032"/>
                  </a:cubicBezTo>
                  <a:lnTo>
                    <a:pt x="1147" y="1032"/>
                  </a:lnTo>
                  <a:cubicBezTo>
                    <a:pt x="1205" y="1025"/>
                    <a:pt x="1250" y="974"/>
                    <a:pt x="1244" y="909"/>
                  </a:cubicBezTo>
                  <a:cubicBezTo>
                    <a:pt x="1238" y="855"/>
                    <a:pt x="1187" y="812"/>
                    <a:pt x="1133" y="812"/>
                  </a:cubicBezTo>
                  <a:cubicBezTo>
                    <a:pt x="1129" y="812"/>
                    <a:pt x="1125" y="812"/>
                    <a:pt x="1122" y="813"/>
                  </a:cubicBezTo>
                  <a:cubicBezTo>
                    <a:pt x="1095" y="815"/>
                    <a:pt x="1068" y="816"/>
                    <a:pt x="1042" y="816"/>
                  </a:cubicBezTo>
                  <a:cubicBezTo>
                    <a:pt x="857" y="816"/>
                    <a:pt x="675" y="757"/>
                    <a:pt x="529" y="639"/>
                  </a:cubicBezTo>
                  <a:cubicBezTo>
                    <a:pt x="361" y="503"/>
                    <a:pt x="252" y="310"/>
                    <a:pt x="226" y="98"/>
                  </a:cubicBezTo>
                  <a:cubicBezTo>
                    <a:pt x="214" y="43"/>
                    <a:pt x="168" y="0"/>
                    <a:pt x="11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453;p51">
              <a:extLst>
                <a:ext uri="{FF2B5EF4-FFF2-40B4-BE49-F238E27FC236}">
                  <a16:creationId xmlns:a16="http://schemas.microsoft.com/office/drawing/2014/main" id="{DCA5479B-6366-4612-A100-02C7259066FF}"/>
                </a:ext>
              </a:extLst>
            </p:cNvPr>
            <p:cNvSpPr/>
            <p:nvPr/>
          </p:nvSpPr>
          <p:spPr>
            <a:xfrm>
              <a:off x="6620298" y="3109374"/>
              <a:ext cx="25288" cy="52490"/>
            </a:xfrm>
            <a:custGeom>
              <a:avLst/>
              <a:gdLst/>
              <a:ahLst/>
              <a:cxnLst/>
              <a:rect l="l" t="t" r="r" b="b"/>
              <a:pathLst>
                <a:path w="542" h="1125" extrusionOk="0">
                  <a:moveTo>
                    <a:pt x="280" y="1"/>
                  </a:moveTo>
                  <a:cubicBezTo>
                    <a:pt x="231" y="1"/>
                    <a:pt x="185" y="37"/>
                    <a:pt x="174" y="87"/>
                  </a:cubicBezTo>
                  <a:lnTo>
                    <a:pt x="7" y="976"/>
                  </a:lnTo>
                  <a:cubicBezTo>
                    <a:pt x="0" y="1008"/>
                    <a:pt x="7" y="1040"/>
                    <a:pt x="26" y="1066"/>
                  </a:cubicBezTo>
                  <a:cubicBezTo>
                    <a:pt x="45" y="1092"/>
                    <a:pt x="78" y="1105"/>
                    <a:pt x="110" y="1105"/>
                  </a:cubicBezTo>
                  <a:lnTo>
                    <a:pt x="419" y="1124"/>
                  </a:lnTo>
                  <a:lnTo>
                    <a:pt x="425" y="1124"/>
                  </a:lnTo>
                  <a:cubicBezTo>
                    <a:pt x="483" y="1124"/>
                    <a:pt x="528" y="1085"/>
                    <a:pt x="535" y="1027"/>
                  </a:cubicBezTo>
                  <a:cubicBezTo>
                    <a:pt x="541" y="963"/>
                    <a:pt x="490" y="911"/>
                    <a:pt x="432" y="911"/>
                  </a:cubicBezTo>
                  <a:lnTo>
                    <a:pt x="245" y="899"/>
                  </a:lnTo>
                  <a:lnTo>
                    <a:pt x="387" y="132"/>
                  </a:lnTo>
                  <a:cubicBezTo>
                    <a:pt x="400" y="68"/>
                    <a:pt x="361" y="16"/>
                    <a:pt x="303" y="3"/>
                  </a:cubicBezTo>
                  <a:cubicBezTo>
                    <a:pt x="295" y="2"/>
                    <a:pt x="288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454;p51">
              <a:extLst>
                <a:ext uri="{FF2B5EF4-FFF2-40B4-BE49-F238E27FC236}">
                  <a16:creationId xmlns:a16="http://schemas.microsoft.com/office/drawing/2014/main" id="{07CAD84E-22ED-4D08-845F-8F2C96983A17}"/>
                </a:ext>
              </a:extLst>
            </p:cNvPr>
            <p:cNvSpPr/>
            <p:nvPr/>
          </p:nvSpPr>
          <p:spPr>
            <a:xfrm>
              <a:off x="6637421" y="3169096"/>
              <a:ext cx="35226" cy="26128"/>
            </a:xfrm>
            <a:custGeom>
              <a:avLst/>
              <a:gdLst/>
              <a:ahLst/>
              <a:cxnLst/>
              <a:rect l="l" t="t" r="r" b="b"/>
              <a:pathLst>
                <a:path w="755" h="560" extrusionOk="0">
                  <a:moveTo>
                    <a:pt x="611" y="0"/>
                  </a:moveTo>
                  <a:cubicBezTo>
                    <a:pt x="601" y="0"/>
                    <a:pt x="590" y="2"/>
                    <a:pt x="580" y="5"/>
                  </a:cubicBezTo>
                  <a:cubicBezTo>
                    <a:pt x="522" y="18"/>
                    <a:pt x="484" y="76"/>
                    <a:pt x="496" y="134"/>
                  </a:cubicBezTo>
                  <a:cubicBezTo>
                    <a:pt x="516" y="205"/>
                    <a:pt x="477" y="295"/>
                    <a:pt x="413" y="327"/>
                  </a:cubicBezTo>
                  <a:cubicBezTo>
                    <a:pt x="392" y="337"/>
                    <a:pt x="369" y="341"/>
                    <a:pt x="346" y="341"/>
                  </a:cubicBezTo>
                  <a:cubicBezTo>
                    <a:pt x="292" y="341"/>
                    <a:pt x="238" y="316"/>
                    <a:pt x="207" y="276"/>
                  </a:cubicBezTo>
                  <a:cubicBezTo>
                    <a:pt x="185" y="250"/>
                    <a:pt x="153" y="237"/>
                    <a:pt x="122" y="237"/>
                  </a:cubicBezTo>
                  <a:cubicBezTo>
                    <a:pt x="97" y="237"/>
                    <a:pt x="72" y="246"/>
                    <a:pt x="52" y="263"/>
                  </a:cubicBezTo>
                  <a:cubicBezTo>
                    <a:pt x="7" y="295"/>
                    <a:pt x="0" y="366"/>
                    <a:pt x="33" y="411"/>
                  </a:cubicBezTo>
                  <a:cubicBezTo>
                    <a:pt x="110" y="507"/>
                    <a:pt x="226" y="559"/>
                    <a:pt x="342" y="559"/>
                  </a:cubicBezTo>
                  <a:cubicBezTo>
                    <a:pt x="400" y="559"/>
                    <a:pt x="451" y="546"/>
                    <a:pt x="503" y="520"/>
                  </a:cubicBezTo>
                  <a:cubicBezTo>
                    <a:pt x="664" y="443"/>
                    <a:pt x="754" y="256"/>
                    <a:pt x="709" y="82"/>
                  </a:cubicBezTo>
                  <a:cubicBezTo>
                    <a:pt x="698" y="35"/>
                    <a:pt x="657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455;p51">
              <a:extLst>
                <a:ext uri="{FF2B5EF4-FFF2-40B4-BE49-F238E27FC236}">
                  <a16:creationId xmlns:a16="http://schemas.microsoft.com/office/drawing/2014/main" id="{BAB41FFD-9690-4375-82C0-458FC7A46162}"/>
                </a:ext>
              </a:extLst>
            </p:cNvPr>
            <p:cNvSpPr/>
            <p:nvPr/>
          </p:nvSpPr>
          <p:spPr>
            <a:xfrm>
              <a:off x="6607373" y="3225971"/>
              <a:ext cx="163208" cy="54263"/>
            </a:xfrm>
            <a:custGeom>
              <a:avLst/>
              <a:gdLst/>
              <a:ahLst/>
              <a:cxnLst/>
              <a:rect l="l" t="t" r="r" b="b"/>
              <a:pathLst>
                <a:path w="3498" h="1163" extrusionOk="0">
                  <a:moveTo>
                    <a:pt x="3380" y="0"/>
                  </a:moveTo>
                  <a:cubicBezTo>
                    <a:pt x="3351" y="0"/>
                    <a:pt x="3324" y="10"/>
                    <a:pt x="3305" y="29"/>
                  </a:cubicBezTo>
                  <a:cubicBezTo>
                    <a:pt x="2706" y="614"/>
                    <a:pt x="1854" y="941"/>
                    <a:pt x="1012" y="941"/>
                  </a:cubicBezTo>
                  <a:cubicBezTo>
                    <a:pt x="722" y="941"/>
                    <a:pt x="432" y="902"/>
                    <a:pt x="155" y="822"/>
                  </a:cubicBezTo>
                  <a:cubicBezTo>
                    <a:pt x="143" y="818"/>
                    <a:pt x="132" y="816"/>
                    <a:pt x="121" y="816"/>
                  </a:cubicBezTo>
                  <a:cubicBezTo>
                    <a:pt x="76" y="816"/>
                    <a:pt x="35" y="846"/>
                    <a:pt x="20" y="892"/>
                  </a:cubicBezTo>
                  <a:cubicBezTo>
                    <a:pt x="0" y="950"/>
                    <a:pt x="39" y="1008"/>
                    <a:pt x="97" y="1028"/>
                  </a:cubicBezTo>
                  <a:cubicBezTo>
                    <a:pt x="400" y="1118"/>
                    <a:pt x="715" y="1163"/>
                    <a:pt x="1037" y="1163"/>
                  </a:cubicBezTo>
                  <a:cubicBezTo>
                    <a:pt x="1926" y="1163"/>
                    <a:pt x="2815" y="815"/>
                    <a:pt x="3453" y="184"/>
                  </a:cubicBezTo>
                  <a:cubicBezTo>
                    <a:pt x="3498" y="145"/>
                    <a:pt x="3498" y="74"/>
                    <a:pt x="3459" y="29"/>
                  </a:cubicBezTo>
                  <a:cubicBezTo>
                    <a:pt x="3437" y="10"/>
                    <a:pt x="3408" y="0"/>
                    <a:pt x="3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456;p51">
              <a:extLst>
                <a:ext uri="{FF2B5EF4-FFF2-40B4-BE49-F238E27FC236}">
                  <a16:creationId xmlns:a16="http://schemas.microsoft.com/office/drawing/2014/main" id="{F30CDC23-99D3-41E6-B676-8421AF0EBBB9}"/>
                </a:ext>
              </a:extLst>
            </p:cNvPr>
            <p:cNvSpPr/>
            <p:nvPr/>
          </p:nvSpPr>
          <p:spPr>
            <a:xfrm>
              <a:off x="6505194" y="3056932"/>
              <a:ext cx="255496" cy="108805"/>
            </a:xfrm>
            <a:custGeom>
              <a:avLst/>
              <a:gdLst/>
              <a:ahLst/>
              <a:cxnLst/>
              <a:rect l="l" t="t" r="r" b="b"/>
              <a:pathLst>
                <a:path w="5476" h="2332" extrusionOk="0">
                  <a:moveTo>
                    <a:pt x="1166" y="0"/>
                  </a:moveTo>
                  <a:cubicBezTo>
                    <a:pt x="522" y="0"/>
                    <a:pt x="0" y="522"/>
                    <a:pt x="0" y="1166"/>
                  </a:cubicBezTo>
                  <a:cubicBezTo>
                    <a:pt x="0" y="1810"/>
                    <a:pt x="522" y="2332"/>
                    <a:pt x="1166" y="2332"/>
                  </a:cubicBezTo>
                  <a:cubicBezTo>
                    <a:pt x="1759" y="2332"/>
                    <a:pt x="2248" y="1887"/>
                    <a:pt x="2319" y="1314"/>
                  </a:cubicBezTo>
                  <a:lnTo>
                    <a:pt x="3150" y="1314"/>
                  </a:lnTo>
                  <a:cubicBezTo>
                    <a:pt x="3227" y="1887"/>
                    <a:pt x="3710" y="2332"/>
                    <a:pt x="4303" y="2332"/>
                  </a:cubicBezTo>
                  <a:cubicBezTo>
                    <a:pt x="4954" y="2332"/>
                    <a:pt x="5475" y="1810"/>
                    <a:pt x="5475" y="1166"/>
                  </a:cubicBezTo>
                  <a:cubicBezTo>
                    <a:pt x="5475" y="522"/>
                    <a:pt x="4954" y="0"/>
                    <a:pt x="4303" y="0"/>
                  </a:cubicBezTo>
                  <a:cubicBezTo>
                    <a:pt x="3768" y="0"/>
                    <a:pt x="3318" y="367"/>
                    <a:pt x="3182" y="870"/>
                  </a:cubicBezTo>
                  <a:lnTo>
                    <a:pt x="2293" y="870"/>
                  </a:lnTo>
                  <a:cubicBezTo>
                    <a:pt x="2158" y="367"/>
                    <a:pt x="1707" y="0"/>
                    <a:pt x="1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457;p51">
              <a:extLst>
                <a:ext uri="{FF2B5EF4-FFF2-40B4-BE49-F238E27FC236}">
                  <a16:creationId xmlns:a16="http://schemas.microsoft.com/office/drawing/2014/main" id="{C7521EFF-356E-4C3A-8410-558CEF0E25B9}"/>
                </a:ext>
              </a:extLst>
            </p:cNvPr>
            <p:cNvSpPr/>
            <p:nvPr/>
          </p:nvSpPr>
          <p:spPr>
            <a:xfrm>
              <a:off x="6515692" y="3063837"/>
              <a:ext cx="46331" cy="36719"/>
            </a:xfrm>
            <a:custGeom>
              <a:avLst/>
              <a:gdLst/>
              <a:ahLst/>
              <a:cxnLst/>
              <a:rect l="l" t="t" r="r" b="b"/>
              <a:pathLst>
                <a:path w="993" h="787" extrusionOk="0">
                  <a:moveTo>
                    <a:pt x="870" y="0"/>
                  </a:moveTo>
                  <a:cubicBezTo>
                    <a:pt x="482" y="0"/>
                    <a:pt x="122" y="275"/>
                    <a:pt x="20" y="651"/>
                  </a:cubicBezTo>
                  <a:cubicBezTo>
                    <a:pt x="1" y="709"/>
                    <a:pt x="39" y="767"/>
                    <a:pt x="97" y="780"/>
                  </a:cubicBezTo>
                  <a:cubicBezTo>
                    <a:pt x="104" y="786"/>
                    <a:pt x="117" y="786"/>
                    <a:pt x="123" y="786"/>
                  </a:cubicBezTo>
                  <a:cubicBezTo>
                    <a:pt x="168" y="786"/>
                    <a:pt x="213" y="754"/>
                    <a:pt x="226" y="709"/>
                  </a:cubicBezTo>
                  <a:cubicBezTo>
                    <a:pt x="303" y="432"/>
                    <a:pt x="580" y="219"/>
                    <a:pt x="864" y="219"/>
                  </a:cubicBezTo>
                  <a:lnTo>
                    <a:pt x="877" y="219"/>
                  </a:lnTo>
                  <a:cubicBezTo>
                    <a:pt x="941" y="219"/>
                    <a:pt x="993" y="174"/>
                    <a:pt x="993" y="116"/>
                  </a:cubicBezTo>
                  <a:cubicBezTo>
                    <a:pt x="993" y="52"/>
                    <a:pt x="948" y="7"/>
                    <a:pt x="883" y="0"/>
                  </a:cubicBezTo>
                  <a:cubicBezTo>
                    <a:pt x="879" y="0"/>
                    <a:pt x="874" y="0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458;p51">
              <a:extLst>
                <a:ext uri="{FF2B5EF4-FFF2-40B4-BE49-F238E27FC236}">
                  <a16:creationId xmlns:a16="http://schemas.microsoft.com/office/drawing/2014/main" id="{B8EF6514-AA78-4C15-A146-04334D07D2EC}"/>
                </a:ext>
              </a:extLst>
            </p:cNvPr>
            <p:cNvSpPr/>
            <p:nvPr/>
          </p:nvSpPr>
          <p:spPr>
            <a:xfrm>
              <a:off x="6667795" y="3067383"/>
              <a:ext cx="46891" cy="28321"/>
            </a:xfrm>
            <a:custGeom>
              <a:avLst/>
              <a:gdLst/>
              <a:ahLst/>
              <a:cxnLst/>
              <a:rect l="l" t="t" r="r" b="b"/>
              <a:pathLst>
                <a:path w="1005" h="607" extrusionOk="0">
                  <a:moveTo>
                    <a:pt x="792" y="1"/>
                  </a:moveTo>
                  <a:cubicBezTo>
                    <a:pt x="482" y="1"/>
                    <a:pt x="181" y="169"/>
                    <a:pt x="26" y="446"/>
                  </a:cubicBezTo>
                  <a:cubicBezTo>
                    <a:pt x="0" y="497"/>
                    <a:pt x="19" y="562"/>
                    <a:pt x="71" y="594"/>
                  </a:cubicBezTo>
                  <a:cubicBezTo>
                    <a:pt x="84" y="601"/>
                    <a:pt x="103" y="607"/>
                    <a:pt x="122" y="607"/>
                  </a:cubicBezTo>
                  <a:cubicBezTo>
                    <a:pt x="161" y="607"/>
                    <a:pt x="200" y="588"/>
                    <a:pt x="219" y="549"/>
                  </a:cubicBezTo>
                  <a:cubicBezTo>
                    <a:pt x="327" y="349"/>
                    <a:pt x="557" y="220"/>
                    <a:pt x="783" y="220"/>
                  </a:cubicBezTo>
                  <a:cubicBezTo>
                    <a:pt x="812" y="220"/>
                    <a:pt x="841" y="222"/>
                    <a:pt x="870" y="227"/>
                  </a:cubicBezTo>
                  <a:cubicBezTo>
                    <a:pt x="874" y="227"/>
                    <a:pt x="878" y="228"/>
                    <a:pt x="882" y="228"/>
                  </a:cubicBezTo>
                  <a:cubicBezTo>
                    <a:pt x="936" y="228"/>
                    <a:pt x="986" y="190"/>
                    <a:pt x="992" y="130"/>
                  </a:cubicBezTo>
                  <a:cubicBezTo>
                    <a:pt x="1005" y="72"/>
                    <a:pt x="960" y="21"/>
                    <a:pt x="902" y="8"/>
                  </a:cubicBezTo>
                  <a:cubicBezTo>
                    <a:pt x="865" y="3"/>
                    <a:pt x="829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459;p51">
              <a:extLst>
                <a:ext uri="{FF2B5EF4-FFF2-40B4-BE49-F238E27FC236}">
                  <a16:creationId xmlns:a16="http://schemas.microsoft.com/office/drawing/2014/main" id="{6E71B65A-24D1-43E3-8A78-0DB800A85DA0}"/>
                </a:ext>
              </a:extLst>
            </p:cNvPr>
            <p:cNvSpPr/>
            <p:nvPr/>
          </p:nvSpPr>
          <p:spPr>
            <a:xfrm>
              <a:off x="4762403" y="3544687"/>
              <a:ext cx="3084434" cy="1066917"/>
            </a:xfrm>
            <a:custGeom>
              <a:avLst/>
              <a:gdLst/>
              <a:ahLst/>
              <a:cxnLst/>
              <a:rect l="l" t="t" r="r" b="b"/>
              <a:pathLst>
                <a:path w="66108" h="22867" extrusionOk="0">
                  <a:moveTo>
                    <a:pt x="2132" y="0"/>
                  </a:moveTo>
                  <a:lnTo>
                    <a:pt x="0" y="21695"/>
                  </a:lnTo>
                  <a:lnTo>
                    <a:pt x="65193" y="22867"/>
                  </a:lnTo>
                  <a:lnTo>
                    <a:pt x="66107" y="8954"/>
                  </a:lnTo>
                  <a:lnTo>
                    <a:pt x="56394" y="3794"/>
                  </a:lnTo>
                  <a:lnTo>
                    <a:pt x="41057" y="8922"/>
                  </a:lnTo>
                  <a:lnTo>
                    <a:pt x="28058" y="1417"/>
                  </a:lnTo>
                  <a:lnTo>
                    <a:pt x="14480" y="6351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FFD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460;p51">
              <a:extLst>
                <a:ext uri="{FF2B5EF4-FFF2-40B4-BE49-F238E27FC236}">
                  <a16:creationId xmlns:a16="http://schemas.microsoft.com/office/drawing/2014/main" id="{7F4F7873-E500-48E2-BD20-E28D9261A5B4}"/>
                </a:ext>
              </a:extLst>
            </p:cNvPr>
            <p:cNvSpPr/>
            <p:nvPr/>
          </p:nvSpPr>
          <p:spPr>
            <a:xfrm>
              <a:off x="5376087" y="3835876"/>
              <a:ext cx="67373" cy="722538"/>
            </a:xfrm>
            <a:custGeom>
              <a:avLst/>
              <a:gdLst/>
              <a:ahLst/>
              <a:cxnLst/>
              <a:rect l="l" t="t" r="r" b="b"/>
              <a:pathLst>
                <a:path w="1444" h="15486" extrusionOk="0">
                  <a:moveTo>
                    <a:pt x="1340" y="1"/>
                  </a:moveTo>
                  <a:cubicBezTo>
                    <a:pt x="1276" y="1"/>
                    <a:pt x="1224" y="40"/>
                    <a:pt x="1218" y="104"/>
                  </a:cubicBezTo>
                  <a:lnTo>
                    <a:pt x="0" y="15370"/>
                  </a:lnTo>
                  <a:cubicBezTo>
                    <a:pt x="0" y="15428"/>
                    <a:pt x="45" y="15479"/>
                    <a:pt x="103" y="15486"/>
                  </a:cubicBezTo>
                  <a:lnTo>
                    <a:pt x="110" y="15486"/>
                  </a:lnTo>
                  <a:cubicBezTo>
                    <a:pt x="168" y="15486"/>
                    <a:pt x="213" y="15441"/>
                    <a:pt x="219" y="15383"/>
                  </a:cubicBezTo>
                  <a:lnTo>
                    <a:pt x="1437" y="117"/>
                  </a:lnTo>
                  <a:cubicBezTo>
                    <a:pt x="1443" y="59"/>
                    <a:pt x="1398" y="7"/>
                    <a:pt x="1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461;p51">
              <a:extLst>
                <a:ext uri="{FF2B5EF4-FFF2-40B4-BE49-F238E27FC236}">
                  <a16:creationId xmlns:a16="http://schemas.microsoft.com/office/drawing/2014/main" id="{7F1F001F-7150-45E0-9D82-4529016BB835}"/>
                </a:ext>
              </a:extLst>
            </p:cNvPr>
            <p:cNvSpPr/>
            <p:nvPr/>
          </p:nvSpPr>
          <p:spPr>
            <a:xfrm>
              <a:off x="5995789" y="3605668"/>
              <a:ext cx="80857" cy="978594"/>
            </a:xfrm>
            <a:custGeom>
              <a:avLst/>
              <a:gdLst/>
              <a:ahLst/>
              <a:cxnLst/>
              <a:rect l="l" t="t" r="r" b="b"/>
              <a:pathLst>
                <a:path w="1733" h="20974" extrusionOk="0">
                  <a:moveTo>
                    <a:pt x="1619" y="0"/>
                  </a:moveTo>
                  <a:cubicBezTo>
                    <a:pt x="1565" y="0"/>
                    <a:pt x="1520" y="44"/>
                    <a:pt x="1514" y="104"/>
                  </a:cubicBezTo>
                  <a:lnTo>
                    <a:pt x="7" y="20858"/>
                  </a:lnTo>
                  <a:cubicBezTo>
                    <a:pt x="0" y="20916"/>
                    <a:pt x="45" y="20967"/>
                    <a:pt x="110" y="20974"/>
                  </a:cubicBezTo>
                  <a:lnTo>
                    <a:pt x="116" y="20974"/>
                  </a:lnTo>
                  <a:cubicBezTo>
                    <a:pt x="174" y="20974"/>
                    <a:pt x="219" y="20929"/>
                    <a:pt x="226" y="20871"/>
                  </a:cubicBezTo>
                  <a:lnTo>
                    <a:pt x="1733" y="117"/>
                  </a:lnTo>
                  <a:cubicBezTo>
                    <a:pt x="1733" y="59"/>
                    <a:pt x="1688" y="7"/>
                    <a:pt x="1630" y="1"/>
                  </a:cubicBezTo>
                  <a:cubicBezTo>
                    <a:pt x="1626" y="0"/>
                    <a:pt x="1622" y="0"/>
                    <a:pt x="1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462;p51">
              <a:extLst>
                <a:ext uri="{FF2B5EF4-FFF2-40B4-BE49-F238E27FC236}">
                  <a16:creationId xmlns:a16="http://schemas.microsoft.com/office/drawing/2014/main" id="{25BBF699-BFBC-4888-898F-CECA82BA63FA}"/>
                </a:ext>
              </a:extLst>
            </p:cNvPr>
            <p:cNvSpPr/>
            <p:nvPr/>
          </p:nvSpPr>
          <p:spPr>
            <a:xfrm>
              <a:off x="6597156" y="3955785"/>
              <a:ext cx="86270" cy="640514"/>
            </a:xfrm>
            <a:custGeom>
              <a:avLst/>
              <a:gdLst/>
              <a:ahLst/>
              <a:cxnLst/>
              <a:rect l="l" t="t" r="r" b="b"/>
              <a:pathLst>
                <a:path w="1849" h="13728" extrusionOk="0">
                  <a:moveTo>
                    <a:pt x="1735" y="0"/>
                  </a:moveTo>
                  <a:cubicBezTo>
                    <a:pt x="1681" y="0"/>
                    <a:pt x="1630" y="43"/>
                    <a:pt x="1624" y="98"/>
                  </a:cubicBezTo>
                  <a:lnTo>
                    <a:pt x="7" y="13605"/>
                  </a:lnTo>
                  <a:cubicBezTo>
                    <a:pt x="0" y="13663"/>
                    <a:pt x="39" y="13721"/>
                    <a:pt x="103" y="13727"/>
                  </a:cubicBezTo>
                  <a:lnTo>
                    <a:pt x="116" y="13727"/>
                  </a:lnTo>
                  <a:cubicBezTo>
                    <a:pt x="168" y="13727"/>
                    <a:pt x="213" y="13689"/>
                    <a:pt x="219" y="13631"/>
                  </a:cubicBezTo>
                  <a:lnTo>
                    <a:pt x="1843" y="123"/>
                  </a:lnTo>
                  <a:cubicBezTo>
                    <a:pt x="1849" y="65"/>
                    <a:pt x="1804" y="7"/>
                    <a:pt x="1746" y="1"/>
                  </a:cubicBezTo>
                  <a:cubicBezTo>
                    <a:pt x="1742" y="1"/>
                    <a:pt x="1738" y="0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463;p51">
              <a:extLst>
                <a:ext uri="{FF2B5EF4-FFF2-40B4-BE49-F238E27FC236}">
                  <a16:creationId xmlns:a16="http://schemas.microsoft.com/office/drawing/2014/main" id="{EA5069D7-B78D-469D-BBCC-F604C2DFB8D6}"/>
                </a:ext>
              </a:extLst>
            </p:cNvPr>
            <p:cNvSpPr/>
            <p:nvPr/>
          </p:nvSpPr>
          <p:spPr>
            <a:xfrm>
              <a:off x="7230669" y="3716479"/>
              <a:ext cx="168340" cy="889759"/>
            </a:xfrm>
            <a:custGeom>
              <a:avLst/>
              <a:gdLst/>
              <a:ahLst/>
              <a:cxnLst/>
              <a:rect l="l" t="t" r="r" b="b"/>
              <a:pathLst>
                <a:path w="3608" h="19070" extrusionOk="0">
                  <a:moveTo>
                    <a:pt x="3491" y="0"/>
                  </a:moveTo>
                  <a:cubicBezTo>
                    <a:pt x="3440" y="0"/>
                    <a:pt x="3394" y="42"/>
                    <a:pt x="3382" y="93"/>
                  </a:cubicBezTo>
                  <a:lnTo>
                    <a:pt x="7" y="18940"/>
                  </a:lnTo>
                  <a:cubicBezTo>
                    <a:pt x="1" y="18998"/>
                    <a:pt x="39" y="19056"/>
                    <a:pt x="97" y="19069"/>
                  </a:cubicBezTo>
                  <a:lnTo>
                    <a:pt x="117" y="19069"/>
                  </a:lnTo>
                  <a:cubicBezTo>
                    <a:pt x="168" y="19069"/>
                    <a:pt x="213" y="19030"/>
                    <a:pt x="220" y="18979"/>
                  </a:cubicBezTo>
                  <a:lnTo>
                    <a:pt x="3595" y="132"/>
                  </a:lnTo>
                  <a:cubicBezTo>
                    <a:pt x="3608" y="74"/>
                    <a:pt x="3569" y="16"/>
                    <a:pt x="3511" y="3"/>
                  </a:cubicBezTo>
                  <a:cubicBezTo>
                    <a:pt x="3504" y="1"/>
                    <a:pt x="3498" y="0"/>
                    <a:pt x="3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464;p51">
              <a:extLst>
                <a:ext uri="{FF2B5EF4-FFF2-40B4-BE49-F238E27FC236}">
                  <a16:creationId xmlns:a16="http://schemas.microsoft.com/office/drawing/2014/main" id="{5A86AC47-403E-4B6F-B98C-F09091F329BE}"/>
                </a:ext>
              </a:extLst>
            </p:cNvPr>
            <p:cNvSpPr/>
            <p:nvPr/>
          </p:nvSpPr>
          <p:spPr>
            <a:xfrm>
              <a:off x="5226084" y="3934322"/>
              <a:ext cx="59255" cy="47964"/>
            </a:xfrm>
            <a:custGeom>
              <a:avLst/>
              <a:gdLst/>
              <a:ahLst/>
              <a:cxnLst/>
              <a:rect l="l" t="t" r="r" b="b"/>
              <a:pathLst>
                <a:path w="1270" h="1028" extrusionOk="0">
                  <a:moveTo>
                    <a:pt x="126" y="0"/>
                  </a:moveTo>
                  <a:cubicBezTo>
                    <a:pt x="95" y="0"/>
                    <a:pt x="63" y="16"/>
                    <a:pt x="40" y="42"/>
                  </a:cubicBezTo>
                  <a:cubicBezTo>
                    <a:pt x="1" y="87"/>
                    <a:pt x="7" y="158"/>
                    <a:pt x="59" y="197"/>
                  </a:cubicBezTo>
                  <a:lnTo>
                    <a:pt x="1077" y="1009"/>
                  </a:lnTo>
                  <a:cubicBezTo>
                    <a:pt x="1102" y="1021"/>
                    <a:pt x="1122" y="1028"/>
                    <a:pt x="1148" y="1028"/>
                  </a:cubicBezTo>
                  <a:cubicBezTo>
                    <a:pt x="1180" y="1028"/>
                    <a:pt x="1212" y="1015"/>
                    <a:pt x="1231" y="989"/>
                  </a:cubicBezTo>
                  <a:cubicBezTo>
                    <a:pt x="1270" y="944"/>
                    <a:pt x="1263" y="873"/>
                    <a:pt x="1212" y="835"/>
                  </a:cubicBezTo>
                  <a:lnTo>
                    <a:pt x="188" y="23"/>
                  </a:lnTo>
                  <a:cubicBezTo>
                    <a:pt x="169" y="7"/>
                    <a:pt x="148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465;p51">
              <a:extLst>
                <a:ext uri="{FF2B5EF4-FFF2-40B4-BE49-F238E27FC236}">
                  <a16:creationId xmlns:a16="http://schemas.microsoft.com/office/drawing/2014/main" id="{840B57F5-6CCF-4457-A1F1-99E109773117}"/>
                </a:ext>
              </a:extLst>
            </p:cNvPr>
            <p:cNvSpPr/>
            <p:nvPr/>
          </p:nvSpPr>
          <p:spPr>
            <a:xfrm>
              <a:off x="5177420" y="4058851"/>
              <a:ext cx="15070" cy="62614"/>
            </a:xfrm>
            <a:custGeom>
              <a:avLst/>
              <a:gdLst/>
              <a:ahLst/>
              <a:cxnLst/>
              <a:rect l="l" t="t" r="r" b="b"/>
              <a:pathLst>
                <a:path w="323" h="1342" extrusionOk="0">
                  <a:moveTo>
                    <a:pt x="208" y="1"/>
                  </a:moveTo>
                  <a:cubicBezTo>
                    <a:pt x="154" y="1"/>
                    <a:pt x="104" y="44"/>
                    <a:pt x="104" y="104"/>
                  </a:cubicBezTo>
                  <a:lnTo>
                    <a:pt x="7" y="1225"/>
                  </a:lnTo>
                  <a:cubicBezTo>
                    <a:pt x="0" y="1283"/>
                    <a:pt x="46" y="1335"/>
                    <a:pt x="104" y="1341"/>
                  </a:cubicBezTo>
                  <a:lnTo>
                    <a:pt x="116" y="1341"/>
                  </a:lnTo>
                  <a:cubicBezTo>
                    <a:pt x="168" y="1341"/>
                    <a:pt x="219" y="1303"/>
                    <a:pt x="219" y="1245"/>
                  </a:cubicBezTo>
                  <a:lnTo>
                    <a:pt x="316" y="117"/>
                  </a:lnTo>
                  <a:cubicBezTo>
                    <a:pt x="323" y="59"/>
                    <a:pt x="277" y="8"/>
                    <a:pt x="219" y="1"/>
                  </a:cubicBezTo>
                  <a:cubicBezTo>
                    <a:pt x="216" y="1"/>
                    <a:pt x="212" y="1"/>
                    <a:pt x="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466;p51">
              <a:extLst>
                <a:ext uri="{FF2B5EF4-FFF2-40B4-BE49-F238E27FC236}">
                  <a16:creationId xmlns:a16="http://schemas.microsoft.com/office/drawing/2014/main" id="{F34EC0D8-F616-4D55-BAED-20BEF76F1F71}"/>
                </a:ext>
              </a:extLst>
            </p:cNvPr>
            <p:cNvSpPr/>
            <p:nvPr/>
          </p:nvSpPr>
          <p:spPr>
            <a:xfrm>
              <a:off x="4971241" y="4273894"/>
              <a:ext cx="29814" cy="53423"/>
            </a:xfrm>
            <a:custGeom>
              <a:avLst/>
              <a:gdLst/>
              <a:ahLst/>
              <a:cxnLst/>
              <a:rect l="l" t="t" r="r" b="b"/>
              <a:pathLst>
                <a:path w="639" h="1145" extrusionOk="0">
                  <a:moveTo>
                    <a:pt x="127" y="1"/>
                  </a:moveTo>
                  <a:cubicBezTo>
                    <a:pt x="112" y="1"/>
                    <a:pt x="98" y="4"/>
                    <a:pt x="84" y="11"/>
                  </a:cubicBezTo>
                  <a:cubicBezTo>
                    <a:pt x="26" y="37"/>
                    <a:pt x="1" y="101"/>
                    <a:pt x="26" y="153"/>
                  </a:cubicBezTo>
                  <a:lnTo>
                    <a:pt x="413" y="1080"/>
                  </a:lnTo>
                  <a:cubicBezTo>
                    <a:pt x="432" y="1119"/>
                    <a:pt x="471" y="1144"/>
                    <a:pt x="516" y="1144"/>
                  </a:cubicBezTo>
                  <a:cubicBezTo>
                    <a:pt x="529" y="1144"/>
                    <a:pt x="542" y="1144"/>
                    <a:pt x="555" y="1138"/>
                  </a:cubicBezTo>
                  <a:cubicBezTo>
                    <a:pt x="613" y="1112"/>
                    <a:pt x="638" y="1048"/>
                    <a:pt x="613" y="996"/>
                  </a:cubicBezTo>
                  <a:lnTo>
                    <a:pt x="226" y="69"/>
                  </a:lnTo>
                  <a:cubicBezTo>
                    <a:pt x="207" y="26"/>
                    <a:pt x="167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467;p51">
              <a:extLst>
                <a:ext uri="{FF2B5EF4-FFF2-40B4-BE49-F238E27FC236}">
                  <a16:creationId xmlns:a16="http://schemas.microsoft.com/office/drawing/2014/main" id="{13268D74-AE07-4D15-AB54-DF1D01D5E48A}"/>
                </a:ext>
              </a:extLst>
            </p:cNvPr>
            <p:cNvSpPr/>
            <p:nvPr/>
          </p:nvSpPr>
          <p:spPr>
            <a:xfrm>
              <a:off x="5211387" y="4316026"/>
              <a:ext cx="77591" cy="24495"/>
            </a:xfrm>
            <a:custGeom>
              <a:avLst/>
              <a:gdLst/>
              <a:ahLst/>
              <a:cxnLst/>
              <a:rect l="l" t="t" r="r" b="b"/>
              <a:pathLst>
                <a:path w="1663" h="525" extrusionOk="0">
                  <a:moveTo>
                    <a:pt x="1543" y="1"/>
                  </a:moveTo>
                  <a:cubicBezTo>
                    <a:pt x="1536" y="1"/>
                    <a:pt x="1528" y="1"/>
                    <a:pt x="1521" y="3"/>
                  </a:cubicBezTo>
                  <a:lnTo>
                    <a:pt x="91" y="312"/>
                  </a:lnTo>
                  <a:cubicBezTo>
                    <a:pt x="33" y="325"/>
                    <a:pt x="0" y="383"/>
                    <a:pt x="13" y="441"/>
                  </a:cubicBezTo>
                  <a:cubicBezTo>
                    <a:pt x="20" y="493"/>
                    <a:pt x="65" y="525"/>
                    <a:pt x="116" y="525"/>
                  </a:cubicBezTo>
                  <a:lnTo>
                    <a:pt x="142" y="525"/>
                  </a:lnTo>
                  <a:lnTo>
                    <a:pt x="1566" y="216"/>
                  </a:lnTo>
                  <a:cubicBezTo>
                    <a:pt x="1624" y="203"/>
                    <a:pt x="1662" y="145"/>
                    <a:pt x="1649" y="87"/>
                  </a:cubicBezTo>
                  <a:cubicBezTo>
                    <a:pt x="1638" y="36"/>
                    <a:pt x="1593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468;p51">
              <a:extLst>
                <a:ext uri="{FF2B5EF4-FFF2-40B4-BE49-F238E27FC236}">
                  <a16:creationId xmlns:a16="http://schemas.microsoft.com/office/drawing/2014/main" id="{6E6E8C58-844F-44D0-A54E-6D133C0E8C0B}"/>
                </a:ext>
              </a:extLst>
            </p:cNvPr>
            <p:cNvSpPr/>
            <p:nvPr/>
          </p:nvSpPr>
          <p:spPr>
            <a:xfrm>
              <a:off x="4850119" y="4344674"/>
              <a:ext cx="20809" cy="86316"/>
            </a:xfrm>
            <a:custGeom>
              <a:avLst/>
              <a:gdLst/>
              <a:ahLst/>
              <a:cxnLst/>
              <a:rect l="l" t="t" r="r" b="b"/>
              <a:pathLst>
                <a:path w="446" h="1850" extrusionOk="0">
                  <a:moveTo>
                    <a:pt x="117" y="0"/>
                  </a:moveTo>
                  <a:cubicBezTo>
                    <a:pt x="112" y="0"/>
                    <a:pt x="108" y="1"/>
                    <a:pt x="104" y="1"/>
                  </a:cubicBezTo>
                  <a:cubicBezTo>
                    <a:pt x="46" y="8"/>
                    <a:pt x="1" y="59"/>
                    <a:pt x="7" y="123"/>
                  </a:cubicBezTo>
                  <a:lnTo>
                    <a:pt x="220" y="1753"/>
                  </a:lnTo>
                  <a:cubicBezTo>
                    <a:pt x="226" y="1805"/>
                    <a:pt x="278" y="1850"/>
                    <a:pt x="329" y="1850"/>
                  </a:cubicBezTo>
                  <a:cubicBezTo>
                    <a:pt x="336" y="1850"/>
                    <a:pt x="336" y="1850"/>
                    <a:pt x="342" y="1843"/>
                  </a:cubicBezTo>
                  <a:cubicBezTo>
                    <a:pt x="400" y="1837"/>
                    <a:pt x="445" y="1785"/>
                    <a:pt x="439" y="1727"/>
                  </a:cubicBezTo>
                  <a:lnTo>
                    <a:pt x="226" y="91"/>
                  </a:lnTo>
                  <a:cubicBezTo>
                    <a:pt x="220" y="38"/>
                    <a:pt x="170" y="0"/>
                    <a:pt x="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469;p51">
              <a:extLst>
                <a:ext uri="{FF2B5EF4-FFF2-40B4-BE49-F238E27FC236}">
                  <a16:creationId xmlns:a16="http://schemas.microsoft.com/office/drawing/2014/main" id="{DDB0208B-35A5-45DA-9175-D610A04B7DFC}"/>
                </a:ext>
              </a:extLst>
            </p:cNvPr>
            <p:cNvSpPr/>
            <p:nvPr/>
          </p:nvSpPr>
          <p:spPr>
            <a:xfrm>
              <a:off x="4925564" y="3654425"/>
              <a:ext cx="63781" cy="24355"/>
            </a:xfrm>
            <a:custGeom>
              <a:avLst/>
              <a:gdLst/>
              <a:ahLst/>
              <a:cxnLst/>
              <a:rect l="l" t="t" r="r" b="b"/>
              <a:pathLst>
                <a:path w="1367" h="522" extrusionOk="0">
                  <a:moveTo>
                    <a:pt x="118" y="1"/>
                  </a:moveTo>
                  <a:cubicBezTo>
                    <a:pt x="72" y="1"/>
                    <a:pt x="29" y="35"/>
                    <a:pt x="14" y="83"/>
                  </a:cubicBezTo>
                  <a:cubicBezTo>
                    <a:pt x="1" y="141"/>
                    <a:pt x="33" y="199"/>
                    <a:pt x="91" y="212"/>
                  </a:cubicBezTo>
                  <a:lnTo>
                    <a:pt x="1212" y="521"/>
                  </a:lnTo>
                  <a:lnTo>
                    <a:pt x="1244" y="521"/>
                  </a:lnTo>
                  <a:cubicBezTo>
                    <a:pt x="1289" y="521"/>
                    <a:pt x="1334" y="489"/>
                    <a:pt x="1347" y="444"/>
                  </a:cubicBezTo>
                  <a:cubicBezTo>
                    <a:pt x="1366" y="386"/>
                    <a:pt x="1328" y="328"/>
                    <a:pt x="1270" y="309"/>
                  </a:cubicBezTo>
                  <a:lnTo>
                    <a:pt x="149" y="6"/>
                  </a:lnTo>
                  <a:cubicBezTo>
                    <a:pt x="139" y="2"/>
                    <a:pt x="128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470;p51">
              <a:extLst>
                <a:ext uri="{FF2B5EF4-FFF2-40B4-BE49-F238E27FC236}">
                  <a16:creationId xmlns:a16="http://schemas.microsoft.com/office/drawing/2014/main" id="{74B07ADE-C474-4ADA-B7BF-64577B05B035}"/>
                </a:ext>
              </a:extLst>
            </p:cNvPr>
            <p:cNvSpPr/>
            <p:nvPr/>
          </p:nvSpPr>
          <p:spPr>
            <a:xfrm>
              <a:off x="5554271" y="3932036"/>
              <a:ext cx="82397" cy="19923"/>
            </a:xfrm>
            <a:custGeom>
              <a:avLst/>
              <a:gdLst/>
              <a:ahLst/>
              <a:cxnLst/>
              <a:rect l="l" t="t" r="r" b="b"/>
              <a:pathLst>
                <a:path w="1766" h="427" extrusionOk="0">
                  <a:moveTo>
                    <a:pt x="1649" y="0"/>
                  </a:moveTo>
                  <a:cubicBezTo>
                    <a:pt x="1645" y="0"/>
                    <a:pt x="1641" y="1"/>
                    <a:pt x="1637" y="1"/>
                  </a:cubicBezTo>
                  <a:lnTo>
                    <a:pt x="104" y="207"/>
                  </a:lnTo>
                  <a:cubicBezTo>
                    <a:pt x="46" y="220"/>
                    <a:pt x="1" y="272"/>
                    <a:pt x="14" y="330"/>
                  </a:cubicBezTo>
                  <a:cubicBezTo>
                    <a:pt x="20" y="388"/>
                    <a:pt x="65" y="426"/>
                    <a:pt x="117" y="426"/>
                  </a:cubicBezTo>
                  <a:lnTo>
                    <a:pt x="130" y="426"/>
                  </a:lnTo>
                  <a:lnTo>
                    <a:pt x="1663" y="220"/>
                  </a:lnTo>
                  <a:cubicBezTo>
                    <a:pt x="1721" y="207"/>
                    <a:pt x="1766" y="156"/>
                    <a:pt x="1753" y="98"/>
                  </a:cubicBezTo>
                  <a:cubicBezTo>
                    <a:pt x="1747" y="38"/>
                    <a:pt x="1702" y="0"/>
                    <a:pt x="1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471;p51">
              <a:extLst>
                <a:ext uri="{FF2B5EF4-FFF2-40B4-BE49-F238E27FC236}">
                  <a16:creationId xmlns:a16="http://schemas.microsoft.com/office/drawing/2014/main" id="{7FD994FD-6F72-4B5A-B213-53C7ACE3B514}"/>
                </a:ext>
              </a:extLst>
            </p:cNvPr>
            <p:cNvSpPr/>
            <p:nvPr/>
          </p:nvSpPr>
          <p:spPr>
            <a:xfrm>
              <a:off x="5563603" y="4087732"/>
              <a:ext cx="20483" cy="86316"/>
            </a:xfrm>
            <a:custGeom>
              <a:avLst/>
              <a:gdLst/>
              <a:ahLst/>
              <a:cxnLst/>
              <a:rect l="l" t="t" r="r" b="b"/>
              <a:pathLst>
                <a:path w="439" h="1850" extrusionOk="0">
                  <a:moveTo>
                    <a:pt x="116" y="0"/>
                  </a:moveTo>
                  <a:cubicBezTo>
                    <a:pt x="112" y="0"/>
                    <a:pt x="108" y="0"/>
                    <a:pt x="104" y="1"/>
                  </a:cubicBezTo>
                  <a:cubicBezTo>
                    <a:pt x="46" y="7"/>
                    <a:pt x="1" y="59"/>
                    <a:pt x="7" y="117"/>
                  </a:cubicBezTo>
                  <a:lnTo>
                    <a:pt x="213" y="1753"/>
                  </a:lnTo>
                  <a:cubicBezTo>
                    <a:pt x="220" y="1804"/>
                    <a:pt x="265" y="1849"/>
                    <a:pt x="323" y="1849"/>
                  </a:cubicBezTo>
                  <a:lnTo>
                    <a:pt x="336" y="1849"/>
                  </a:lnTo>
                  <a:cubicBezTo>
                    <a:pt x="394" y="1837"/>
                    <a:pt x="439" y="1785"/>
                    <a:pt x="432" y="1727"/>
                  </a:cubicBezTo>
                  <a:lnTo>
                    <a:pt x="226" y="91"/>
                  </a:lnTo>
                  <a:cubicBezTo>
                    <a:pt x="220" y="37"/>
                    <a:pt x="170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472;p51">
              <a:extLst>
                <a:ext uri="{FF2B5EF4-FFF2-40B4-BE49-F238E27FC236}">
                  <a16:creationId xmlns:a16="http://schemas.microsoft.com/office/drawing/2014/main" id="{4CECEDEA-2F47-4314-B441-D3B4CDC71535}"/>
                </a:ext>
              </a:extLst>
            </p:cNvPr>
            <p:cNvSpPr/>
            <p:nvPr/>
          </p:nvSpPr>
          <p:spPr>
            <a:xfrm>
              <a:off x="5744820" y="4025817"/>
              <a:ext cx="76985" cy="14790"/>
            </a:xfrm>
            <a:custGeom>
              <a:avLst/>
              <a:gdLst/>
              <a:ahLst/>
              <a:cxnLst/>
              <a:rect l="l" t="t" r="r" b="b"/>
              <a:pathLst>
                <a:path w="1650" h="317" extrusionOk="0">
                  <a:moveTo>
                    <a:pt x="1545" y="0"/>
                  </a:moveTo>
                  <a:cubicBezTo>
                    <a:pt x="1541" y="0"/>
                    <a:pt x="1537" y="0"/>
                    <a:pt x="1534" y="1"/>
                  </a:cubicBezTo>
                  <a:lnTo>
                    <a:pt x="104" y="104"/>
                  </a:lnTo>
                  <a:cubicBezTo>
                    <a:pt x="46" y="104"/>
                    <a:pt x="1" y="155"/>
                    <a:pt x="1" y="220"/>
                  </a:cubicBezTo>
                  <a:cubicBezTo>
                    <a:pt x="7" y="271"/>
                    <a:pt x="52" y="316"/>
                    <a:pt x="110" y="316"/>
                  </a:cubicBezTo>
                  <a:lnTo>
                    <a:pt x="117" y="316"/>
                  </a:lnTo>
                  <a:lnTo>
                    <a:pt x="1547" y="213"/>
                  </a:lnTo>
                  <a:cubicBezTo>
                    <a:pt x="1605" y="213"/>
                    <a:pt x="1650" y="162"/>
                    <a:pt x="1650" y="97"/>
                  </a:cubicBezTo>
                  <a:cubicBezTo>
                    <a:pt x="1644" y="43"/>
                    <a:pt x="1598" y="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473;p51">
              <a:extLst>
                <a:ext uri="{FF2B5EF4-FFF2-40B4-BE49-F238E27FC236}">
                  <a16:creationId xmlns:a16="http://schemas.microsoft.com/office/drawing/2014/main" id="{A723A783-F1D0-42D1-A6A5-5306F6363C08}"/>
                </a:ext>
              </a:extLst>
            </p:cNvPr>
            <p:cNvSpPr/>
            <p:nvPr/>
          </p:nvSpPr>
          <p:spPr>
            <a:xfrm>
              <a:off x="5859037" y="3744847"/>
              <a:ext cx="15070" cy="91075"/>
            </a:xfrm>
            <a:custGeom>
              <a:avLst/>
              <a:gdLst/>
              <a:ahLst/>
              <a:cxnLst/>
              <a:rect l="l" t="t" r="r" b="b"/>
              <a:pathLst>
                <a:path w="323" h="1952" extrusionOk="0">
                  <a:moveTo>
                    <a:pt x="103" y="0"/>
                  </a:moveTo>
                  <a:cubicBezTo>
                    <a:pt x="45" y="7"/>
                    <a:pt x="0" y="58"/>
                    <a:pt x="0" y="116"/>
                  </a:cubicBezTo>
                  <a:lnTo>
                    <a:pt x="103" y="1849"/>
                  </a:lnTo>
                  <a:cubicBezTo>
                    <a:pt x="110" y="1907"/>
                    <a:pt x="155" y="1952"/>
                    <a:pt x="213" y="1952"/>
                  </a:cubicBezTo>
                  <a:lnTo>
                    <a:pt x="219" y="1952"/>
                  </a:lnTo>
                  <a:cubicBezTo>
                    <a:pt x="277" y="1945"/>
                    <a:pt x="322" y="1900"/>
                    <a:pt x="322" y="1836"/>
                  </a:cubicBezTo>
                  <a:lnTo>
                    <a:pt x="219" y="103"/>
                  </a:lnTo>
                  <a:cubicBezTo>
                    <a:pt x="213" y="45"/>
                    <a:pt x="161" y="0"/>
                    <a:pt x="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474;p51">
              <a:extLst>
                <a:ext uri="{FF2B5EF4-FFF2-40B4-BE49-F238E27FC236}">
                  <a16:creationId xmlns:a16="http://schemas.microsoft.com/office/drawing/2014/main" id="{6AB9D53E-2531-4D6C-8C78-73F85052D3EC}"/>
                </a:ext>
              </a:extLst>
            </p:cNvPr>
            <p:cNvSpPr/>
            <p:nvPr/>
          </p:nvSpPr>
          <p:spPr>
            <a:xfrm>
              <a:off x="5983145" y="3878427"/>
              <a:ext cx="39706" cy="62708"/>
            </a:xfrm>
            <a:custGeom>
              <a:avLst/>
              <a:gdLst/>
              <a:ahLst/>
              <a:cxnLst/>
              <a:rect l="l" t="t" r="r" b="b"/>
              <a:pathLst>
                <a:path w="851" h="1344" extrusionOk="0">
                  <a:moveTo>
                    <a:pt x="727" y="1"/>
                  </a:moveTo>
                  <a:cubicBezTo>
                    <a:pt x="690" y="1"/>
                    <a:pt x="654" y="22"/>
                    <a:pt x="632" y="62"/>
                  </a:cubicBezTo>
                  <a:lnTo>
                    <a:pt x="33" y="1189"/>
                  </a:lnTo>
                  <a:cubicBezTo>
                    <a:pt x="1" y="1240"/>
                    <a:pt x="20" y="1305"/>
                    <a:pt x="78" y="1330"/>
                  </a:cubicBezTo>
                  <a:cubicBezTo>
                    <a:pt x="91" y="1343"/>
                    <a:pt x="110" y="1343"/>
                    <a:pt x="129" y="1343"/>
                  </a:cubicBezTo>
                  <a:cubicBezTo>
                    <a:pt x="168" y="1343"/>
                    <a:pt x="200" y="1324"/>
                    <a:pt x="220" y="1292"/>
                  </a:cubicBezTo>
                  <a:lnTo>
                    <a:pt x="825" y="165"/>
                  </a:lnTo>
                  <a:cubicBezTo>
                    <a:pt x="851" y="107"/>
                    <a:pt x="832" y="42"/>
                    <a:pt x="780" y="16"/>
                  </a:cubicBezTo>
                  <a:cubicBezTo>
                    <a:pt x="763" y="6"/>
                    <a:pt x="745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475;p51">
              <a:extLst>
                <a:ext uri="{FF2B5EF4-FFF2-40B4-BE49-F238E27FC236}">
                  <a16:creationId xmlns:a16="http://schemas.microsoft.com/office/drawing/2014/main" id="{3BB3D0D3-28DC-4B35-8931-E44AEAEDACCA}"/>
                </a:ext>
              </a:extLst>
            </p:cNvPr>
            <p:cNvSpPr/>
            <p:nvPr/>
          </p:nvSpPr>
          <p:spPr>
            <a:xfrm>
              <a:off x="5849099" y="4149506"/>
              <a:ext cx="49364" cy="48291"/>
            </a:xfrm>
            <a:custGeom>
              <a:avLst/>
              <a:gdLst/>
              <a:ahLst/>
              <a:cxnLst/>
              <a:rect l="l" t="t" r="r" b="b"/>
              <a:pathLst>
                <a:path w="1058" h="1035" extrusionOk="0">
                  <a:moveTo>
                    <a:pt x="120" y="0"/>
                  </a:moveTo>
                  <a:cubicBezTo>
                    <a:pt x="93" y="0"/>
                    <a:pt x="65" y="10"/>
                    <a:pt x="46" y="29"/>
                  </a:cubicBezTo>
                  <a:cubicBezTo>
                    <a:pt x="1" y="75"/>
                    <a:pt x="1" y="145"/>
                    <a:pt x="46" y="184"/>
                  </a:cubicBezTo>
                  <a:lnTo>
                    <a:pt x="858" y="1002"/>
                  </a:lnTo>
                  <a:cubicBezTo>
                    <a:pt x="883" y="1021"/>
                    <a:pt x="909" y="1034"/>
                    <a:pt x="935" y="1034"/>
                  </a:cubicBezTo>
                  <a:cubicBezTo>
                    <a:pt x="967" y="1034"/>
                    <a:pt x="993" y="1021"/>
                    <a:pt x="1012" y="1002"/>
                  </a:cubicBezTo>
                  <a:cubicBezTo>
                    <a:pt x="1057" y="957"/>
                    <a:pt x="1057" y="893"/>
                    <a:pt x="1012" y="847"/>
                  </a:cubicBezTo>
                  <a:lnTo>
                    <a:pt x="194" y="29"/>
                  </a:lnTo>
                  <a:cubicBezTo>
                    <a:pt x="175" y="10"/>
                    <a:pt x="147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476;p51">
              <a:extLst>
                <a:ext uri="{FF2B5EF4-FFF2-40B4-BE49-F238E27FC236}">
                  <a16:creationId xmlns:a16="http://schemas.microsoft.com/office/drawing/2014/main" id="{68EA8B8D-430E-4D50-A6BA-229B7DFE8702}"/>
                </a:ext>
              </a:extLst>
            </p:cNvPr>
            <p:cNvSpPr/>
            <p:nvPr/>
          </p:nvSpPr>
          <p:spPr>
            <a:xfrm>
              <a:off x="5697043" y="4249399"/>
              <a:ext cx="15397" cy="62568"/>
            </a:xfrm>
            <a:custGeom>
              <a:avLst/>
              <a:gdLst/>
              <a:ahLst/>
              <a:cxnLst/>
              <a:rect l="l" t="t" r="r" b="b"/>
              <a:pathLst>
                <a:path w="330" h="1341" extrusionOk="0">
                  <a:moveTo>
                    <a:pt x="215" y="1"/>
                  </a:moveTo>
                  <a:cubicBezTo>
                    <a:pt x="162" y="1"/>
                    <a:pt x="116" y="44"/>
                    <a:pt x="110" y="98"/>
                  </a:cubicBezTo>
                  <a:lnTo>
                    <a:pt x="7" y="1225"/>
                  </a:lnTo>
                  <a:cubicBezTo>
                    <a:pt x="1" y="1283"/>
                    <a:pt x="46" y="1335"/>
                    <a:pt x="104" y="1341"/>
                  </a:cubicBezTo>
                  <a:lnTo>
                    <a:pt x="116" y="1341"/>
                  </a:lnTo>
                  <a:cubicBezTo>
                    <a:pt x="168" y="1341"/>
                    <a:pt x="220" y="1296"/>
                    <a:pt x="220" y="1244"/>
                  </a:cubicBezTo>
                  <a:lnTo>
                    <a:pt x="323" y="117"/>
                  </a:lnTo>
                  <a:cubicBezTo>
                    <a:pt x="329" y="59"/>
                    <a:pt x="284" y="8"/>
                    <a:pt x="226" y="1"/>
                  </a:cubicBezTo>
                  <a:cubicBezTo>
                    <a:pt x="222" y="1"/>
                    <a:pt x="219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477;p51">
              <a:extLst>
                <a:ext uri="{FF2B5EF4-FFF2-40B4-BE49-F238E27FC236}">
                  <a16:creationId xmlns:a16="http://schemas.microsoft.com/office/drawing/2014/main" id="{56AE222A-3643-47A1-977C-B68014D6454A}"/>
                </a:ext>
              </a:extLst>
            </p:cNvPr>
            <p:cNvSpPr/>
            <p:nvPr/>
          </p:nvSpPr>
          <p:spPr>
            <a:xfrm>
              <a:off x="5840094" y="4366509"/>
              <a:ext cx="77871" cy="23935"/>
            </a:xfrm>
            <a:custGeom>
              <a:avLst/>
              <a:gdLst/>
              <a:ahLst/>
              <a:cxnLst/>
              <a:rect l="l" t="t" r="r" b="b"/>
              <a:pathLst>
                <a:path w="1669" h="513" extrusionOk="0">
                  <a:moveTo>
                    <a:pt x="1550" y="1"/>
                  </a:moveTo>
                  <a:cubicBezTo>
                    <a:pt x="1542" y="1"/>
                    <a:pt x="1535" y="2"/>
                    <a:pt x="1527" y="3"/>
                  </a:cubicBezTo>
                  <a:lnTo>
                    <a:pt x="97" y="293"/>
                  </a:lnTo>
                  <a:cubicBezTo>
                    <a:pt x="39" y="306"/>
                    <a:pt x="1" y="364"/>
                    <a:pt x="13" y="422"/>
                  </a:cubicBezTo>
                  <a:cubicBezTo>
                    <a:pt x="20" y="473"/>
                    <a:pt x="65" y="512"/>
                    <a:pt x="117" y="512"/>
                  </a:cubicBezTo>
                  <a:cubicBezTo>
                    <a:pt x="123" y="512"/>
                    <a:pt x="129" y="506"/>
                    <a:pt x="142" y="506"/>
                  </a:cubicBezTo>
                  <a:lnTo>
                    <a:pt x="1572" y="216"/>
                  </a:lnTo>
                  <a:cubicBezTo>
                    <a:pt x="1630" y="203"/>
                    <a:pt x="1669" y="145"/>
                    <a:pt x="1656" y="87"/>
                  </a:cubicBezTo>
                  <a:cubicBezTo>
                    <a:pt x="1645" y="37"/>
                    <a:pt x="1600" y="1"/>
                    <a:pt x="1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478;p51">
              <a:extLst>
                <a:ext uri="{FF2B5EF4-FFF2-40B4-BE49-F238E27FC236}">
                  <a16:creationId xmlns:a16="http://schemas.microsoft.com/office/drawing/2014/main" id="{5B8845E9-581D-4C1E-BD62-BF3E07D3B2C3}"/>
                </a:ext>
              </a:extLst>
            </p:cNvPr>
            <p:cNvSpPr/>
            <p:nvPr/>
          </p:nvSpPr>
          <p:spPr>
            <a:xfrm>
              <a:off x="5492077" y="4378080"/>
              <a:ext cx="30421" cy="62521"/>
            </a:xfrm>
            <a:custGeom>
              <a:avLst/>
              <a:gdLst/>
              <a:ahLst/>
              <a:cxnLst/>
              <a:rect l="l" t="t" r="r" b="b"/>
              <a:pathLst>
                <a:path w="652" h="1340" extrusionOk="0">
                  <a:moveTo>
                    <a:pt x="120" y="0"/>
                  </a:moveTo>
                  <a:cubicBezTo>
                    <a:pt x="108" y="0"/>
                    <a:pt x="96" y="2"/>
                    <a:pt x="84" y="6"/>
                  </a:cubicBezTo>
                  <a:cubicBezTo>
                    <a:pt x="26" y="26"/>
                    <a:pt x="1" y="90"/>
                    <a:pt x="20" y="142"/>
                  </a:cubicBezTo>
                  <a:lnTo>
                    <a:pt x="426" y="1269"/>
                  </a:lnTo>
                  <a:cubicBezTo>
                    <a:pt x="445" y="1308"/>
                    <a:pt x="484" y="1340"/>
                    <a:pt x="529" y="1340"/>
                  </a:cubicBezTo>
                  <a:cubicBezTo>
                    <a:pt x="542" y="1340"/>
                    <a:pt x="554" y="1333"/>
                    <a:pt x="567" y="1333"/>
                  </a:cubicBezTo>
                  <a:cubicBezTo>
                    <a:pt x="619" y="1314"/>
                    <a:pt x="651" y="1250"/>
                    <a:pt x="632" y="1192"/>
                  </a:cubicBezTo>
                  <a:lnTo>
                    <a:pt x="220" y="71"/>
                  </a:lnTo>
                  <a:cubicBezTo>
                    <a:pt x="205" y="26"/>
                    <a:pt x="16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479;p51">
              <a:extLst>
                <a:ext uri="{FF2B5EF4-FFF2-40B4-BE49-F238E27FC236}">
                  <a16:creationId xmlns:a16="http://schemas.microsoft.com/office/drawing/2014/main" id="{26F6D6BC-6098-4DAE-B1C3-8255DFF68DC3}"/>
                </a:ext>
              </a:extLst>
            </p:cNvPr>
            <p:cNvSpPr/>
            <p:nvPr/>
          </p:nvSpPr>
          <p:spPr>
            <a:xfrm>
              <a:off x="5710853" y="4482733"/>
              <a:ext cx="40032" cy="62474"/>
            </a:xfrm>
            <a:custGeom>
              <a:avLst/>
              <a:gdLst/>
              <a:ahLst/>
              <a:cxnLst/>
              <a:rect l="l" t="t" r="r" b="b"/>
              <a:pathLst>
                <a:path w="858" h="1339" extrusionOk="0">
                  <a:moveTo>
                    <a:pt x="738" y="0"/>
                  </a:moveTo>
                  <a:cubicBezTo>
                    <a:pt x="700" y="0"/>
                    <a:pt x="661" y="20"/>
                    <a:pt x="639" y="57"/>
                  </a:cubicBezTo>
                  <a:lnTo>
                    <a:pt x="27" y="1177"/>
                  </a:lnTo>
                  <a:cubicBezTo>
                    <a:pt x="1" y="1229"/>
                    <a:pt x="20" y="1300"/>
                    <a:pt x="72" y="1326"/>
                  </a:cubicBezTo>
                  <a:cubicBezTo>
                    <a:pt x="91" y="1338"/>
                    <a:pt x="104" y="1338"/>
                    <a:pt x="123" y="1338"/>
                  </a:cubicBezTo>
                  <a:cubicBezTo>
                    <a:pt x="162" y="1338"/>
                    <a:pt x="201" y="1319"/>
                    <a:pt x="220" y="1280"/>
                  </a:cubicBezTo>
                  <a:lnTo>
                    <a:pt x="832" y="160"/>
                  </a:lnTo>
                  <a:cubicBezTo>
                    <a:pt x="858" y="108"/>
                    <a:pt x="838" y="44"/>
                    <a:pt x="787" y="12"/>
                  </a:cubicBezTo>
                  <a:cubicBezTo>
                    <a:pt x="771" y="4"/>
                    <a:pt x="755" y="0"/>
                    <a:pt x="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480;p51">
              <a:extLst>
                <a:ext uri="{FF2B5EF4-FFF2-40B4-BE49-F238E27FC236}">
                  <a16:creationId xmlns:a16="http://schemas.microsoft.com/office/drawing/2014/main" id="{06A5A861-C410-4709-BDA9-F70DFE93F7C1}"/>
                </a:ext>
              </a:extLst>
            </p:cNvPr>
            <p:cNvSpPr/>
            <p:nvPr/>
          </p:nvSpPr>
          <p:spPr>
            <a:xfrm>
              <a:off x="6120784" y="4254205"/>
              <a:ext cx="91402" cy="14790"/>
            </a:xfrm>
            <a:custGeom>
              <a:avLst/>
              <a:gdLst/>
              <a:ahLst/>
              <a:cxnLst/>
              <a:rect l="l" t="t" r="r" b="b"/>
              <a:pathLst>
                <a:path w="1959" h="317" extrusionOk="0">
                  <a:moveTo>
                    <a:pt x="1854" y="1"/>
                  </a:moveTo>
                  <a:cubicBezTo>
                    <a:pt x="1850" y="1"/>
                    <a:pt x="1847" y="1"/>
                    <a:pt x="1843" y="1"/>
                  </a:cubicBezTo>
                  <a:lnTo>
                    <a:pt x="104" y="98"/>
                  </a:lnTo>
                  <a:cubicBezTo>
                    <a:pt x="46" y="104"/>
                    <a:pt x="1" y="156"/>
                    <a:pt x="7" y="214"/>
                  </a:cubicBezTo>
                  <a:cubicBezTo>
                    <a:pt x="7" y="272"/>
                    <a:pt x="52" y="317"/>
                    <a:pt x="110" y="317"/>
                  </a:cubicBezTo>
                  <a:lnTo>
                    <a:pt x="117" y="317"/>
                  </a:lnTo>
                  <a:lnTo>
                    <a:pt x="1856" y="214"/>
                  </a:lnTo>
                  <a:cubicBezTo>
                    <a:pt x="1914" y="214"/>
                    <a:pt x="1959" y="162"/>
                    <a:pt x="1953" y="98"/>
                  </a:cubicBezTo>
                  <a:cubicBezTo>
                    <a:pt x="1953" y="44"/>
                    <a:pt x="1907" y="1"/>
                    <a:pt x="18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481;p51">
              <a:extLst>
                <a:ext uri="{FF2B5EF4-FFF2-40B4-BE49-F238E27FC236}">
                  <a16:creationId xmlns:a16="http://schemas.microsoft.com/office/drawing/2014/main" id="{D3287EA7-0610-4CC1-B05A-8A786C9A9AE7}"/>
                </a:ext>
              </a:extLst>
            </p:cNvPr>
            <p:cNvSpPr/>
            <p:nvPr/>
          </p:nvSpPr>
          <p:spPr>
            <a:xfrm>
              <a:off x="6178220" y="3915660"/>
              <a:ext cx="49317" cy="57949"/>
            </a:xfrm>
            <a:custGeom>
              <a:avLst/>
              <a:gdLst/>
              <a:ahLst/>
              <a:cxnLst/>
              <a:rect l="l" t="t" r="r" b="b"/>
              <a:pathLst>
                <a:path w="1057" h="1242" extrusionOk="0">
                  <a:moveTo>
                    <a:pt x="115" y="1"/>
                  </a:moveTo>
                  <a:cubicBezTo>
                    <a:pt x="92" y="1"/>
                    <a:pt x="70" y="8"/>
                    <a:pt x="52" y="24"/>
                  </a:cubicBezTo>
                  <a:cubicBezTo>
                    <a:pt x="7" y="62"/>
                    <a:pt x="0" y="133"/>
                    <a:pt x="32" y="178"/>
                  </a:cubicBezTo>
                  <a:lnTo>
                    <a:pt x="850" y="1202"/>
                  </a:lnTo>
                  <a:cubicBezTo>
                    <a:pt x="870" y="1228"/>
                    <a:pt x="902" y="1241"/>
                    <a:pt x="934" y="1241"/>
                  </a:cubicBezTo>
                  <a:cubicBezTo>
                    <a:pt x="960" y="1241"/>
                    <a:pt x="979" y="1235"/>
                    <a:pt x="998" y="1215"/>
                  </a:cubicBezTo>
                  <a:cubicBezTo>
                    <a:pt x="1050" y="1183"/>
                    <a:pt x="1056" y="1112"/>
                    <a:pt x="1018" y="1067"/>
                  </a:cubicBezTo>
                  <a:lnTo>
                    <a:pt x="206" y="43"/>
                  </a:lnTo>
                  <a:cubicBezTo>
                    <a:pt x="183" y="16"/>
                    <a:pt x="149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482;p51">
              <a:extLst>
                <a:ext uri="{FF2B5EF4-FFF2-40B4-BE49-F238E27FC236}">
                  <a16:creationId xmlns:a16="http://schemas.microsoft.com/office/drawing/2014/main" id="{677D8988-6839-4523-821F-CD483E825426}"/>
                </a:ext>
              </a:extLst>
            </p:cNvPr>
            <p:cNvSpPr/>
            <p:nvPr/>
          </p:nvSpPr>
          <p:spPr>
            <a:xfrm>
              <a:off x="6262949" y="4054232"/>
              <a:ext cx="45118" cy="62708"/>
            </a:xfrm>
            <a:custGeom>
              <a:avLst/>
              <a:gdLst/>
              <a:ahLst/>
              <a:cxnLst/>
              <a:rect l="l" t="t" r="r" b="b"/>
              <a:pathLst>
                <a:path w="967" h="1344" extrusionOk="0">
                  <a:moveTo>
                    <a:pt x="845" y="1"/>
                  </a:moveTo>
                  <a:cubicBezTo>
                    <a:pt x="808" y="1"/>
                    <a:pt x="769" y="21"/>
                    <a:pt x="748" y="55"/>
                  </a:cubicBezTo>
                  <a:lnTo>
                    <a:pt x="33" y="1176"/>
                  </a:lnTo>
                  <a:cubicBezTo>
                    <a:pt x="1" y="1228"/>
                    <a:pt x="20" y="1292"/>
                    <a:pt x="71" y="1324"/>
                  </a:cubicBezTo>
                  <a:cubicBezTo>
                    <a:pt x="84" y="1337"/>
                    <a:pt x="104" y="1344"/>
                    <a:pt x="129" y="1344"/>
                  </a:cubicBezTo>
                  <a:cubicBezTo>
                    <a:pt x="162" y="1344"/>
                    <a:pt x="200" y="1324"/>
                    <a:pt x="220" y="1292"/>
                  </a:cubicBezTo>
                  <a:lnTo>
                    <a:pt x="935" y="171"/>
                  </a:lnTo>
                  <a:cubicBezTo>
                    <a:pt x="967" y="120"/>
                    <a:pt x="947" y="49"/>
                    <a:pt x="896" y="17"/>
                  </a:cubicBezTo>
                  <a:cubicBezTo>
                    <a:pt x="881" y="6"/>
                    <a:pt x="863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483;p51">
              <a:extLst>
                <a:ext uri="{FF2B5EF4-FFF2-40B4-BE49-F238E27FC236}">
                  <a16:creationId xmlns:a16="http://schemas.microsoft.com/office/drawing/2014/main" id="{D20B5E6E-CB32-40BC-92FD-E8A0DD9A1081}"/>
                </a:ext>
              </a:extLst>
            </p:cNvPr>
            <p:cNvSpPr/>
            <p:nvPr/>
          </p:nvSpPr>
          <p:spPr>
            <a:xfrm>
              <a:off x="6348892" y="3863870"/>
              <a:ext cx="73066" cy="29161"/>
            </a:xfrm>
            <a:custGeom>
              <a:avLst/>
              <a:gdLst/>
              <a:ahLst/>
              <a:cxnLst/>
              <a:rect l="l" t="t" r="r" b="b"/>
              <a:pathLst>
                <a:path w="1566" h="625" extrusionOk="0">
                  <a:moveTo>
                    <a:pt x="121" y="1"/>
                  </a:moveTo>
                  <a:cubicBezTo>
                    <a:pt x="74" y="1"/>
                    <a:pt x="30" y="31"/>
                    <a:pt x="20" y="77"/>
                  </a:cubicBezTo>
                  <a:cubicBezTo>
                    <a:pt x="1" y="135"/>
                    <a:pt x="33" y="193"/>
                    <a:pt x="91" y="213"/>
                  </a:cubicBezTo>
                  <a:lnTo>
                    <a:pt x="1418" y="618"/>
                  </a:lnTo>
                  <a:cubicBezTo>
                    <a:pt x="1424" y="625"/>
                    <a:pt x="1437" y="625"/>
                    <a:pt x="1450" y="625"/>
                  </a:cubicBezTo>
                  <a:cubicBezTo>
                    <a:pt x="1495" y="625"/>
                    <a:pt x="1534" y="593"/>
                    <a:pt x="1553" y="547"/>
                  </a:cubicBezTo>
                  <a:cubicBezTo>
                    <a:pt x="1566" y="489"/>
                    <a:pt x="1534" y="432"/>
                    <a:pt x="1482" y="412"/>
                  </a:cubicBezTo>
                  <a:lnTo>
                    <a:pt x="155" y="6"/>
                  </a:lnTo>
                  <a:cubicBezTo>
                    <a:pt x="144" y="3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484;p51">
              <a:extLst>
                <a:ext uri="{FF2B5EF4-FFF2-40B4-BE49-F238E27FC236}">
                  <a16:creationId xmlns:a16="http://schemas.microsoft.com/office/drawing/2014/main" id="{77A844DB-5C2C-4291-8082-C948BB4CA60A}"/>
                </a:ext>
              </a:extLst>
            </p:cNvPr>
            <p:cNvSpPr/>
            <p:nvPr/>
          </p:nvSpPr>
          <p:spPr>
            <a:xfrm>
              <a:off x="6582412" y="4054372"/>
              <a:ext cx="15397" cy="71899"/>
            </a:xfrm>
            <a:custGeom>
              <a:avLst/>
              <a:gdLst/>
              <a:ahLst/>
              <a:cxnLst/>
              <a:rect l="l" t="t" r="r" b="b"/>
              <a:pathLst>
                <a:path w="330" h="1541" extrusionOk="0">
                  <a:moveTo>
                    <a:pt x="121" y="0"/>
                  </a:moveTo>
                  <a:cubicBezTo>
                    <a:pt x="118" y="0"/>
                    <a:pt x="114" y="0"/>
                    <a:pt x="110" y="1"/>
                  </a:cubicBezTo>
                  <a:cubicBezTo>
                    <a:pt x="46" y="1"/>
                    <a:pt x="1" y="59"/>
                    <a:pt x="7" y="117"/>
                  </a:cubicBezTo>
                  <a:lnTo>
                    <a:pt x="110" y="1444"/>
                  </a:lnTo>
                  <a:cubicBezTo>
                    <a:pt x="117" y="1502"/>
                    <a:pt x="162" y="1540"/>
                    <a:pt x="220" y="1540"/>
                  </a:cubicBezTo>
                  <a:lnTo>
                    <a:pt x="226" y="1540"/>
                  </a:lnTo>
                  <a:cubicBezTo>
                    <a:pt x="284" y="1540"/>
                    <a:pt x="329" y="1482"/>
                    <a:pt x="323" y="1424"/>
                  </a:cubicBezTo>
                  <a:lnTo>
                    <a:pt x="226" y="97"/>
                  </a:lnTo>
                  <a:cubicBezTo>
                    <a:pt x="220" y="43"/>
                    <a:pt x="175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485;p51">
              <a:extLst>
                <a:ext uri="{FF2B5EF4-FFF2-40B4-BE49-F238E27FC236}">
                  <a16:creationId xmlns:a16="http://schemas.microsoft.com/office/drawing/2014/main" id="{2EB6DC86-74E5-452B-B4C0-237CD3A00282}"/>
                </a:ext>
              </a:extLst>
            </p:cNvPr>
            <p:cNvSpPr/>
            <p:nvPr/>
          </p:nvSpPr>
          <p:spPr>
            <a:xfrm>
              <a:off x="6401195" y="4201809"/>
              <a:ext cx="49644" cy="62708"/>
            </a:xfrm>
            <a:custGeom>
              <a:avLst/>
              <a:gdLst/>
              <a:ahLst/>
              <a:cxnLst/>
              <a:rect l="l" t="t" r="r" b="b"/>
              <a:pathLst>
                <a:path w="1064" h="1344" extrusionOk="0">
                  <a:moveTo>
                    <a:pt x="941" y="0"/>
                  </a:moveTo>
                  <a:cubicBezTo>
                    <a:pt x="907" y="0"/>
                    <a:pt x="874" y="17"/>
                    <a:pt x="851" y="49"/>
                  </a:cubicBezTo>
                  <a:lnTo>
                    <a:pt x="33" y="1169"/>
                  </a:lnTo>
                  <a:cubicBezTo>
                    <a:pt x="1" y="1214"/>
                    <a:pt x="13" y="1285"/>
                    <a:pt x="59" y="1317"/>
                  </a:cubicBezTo>
                  <a:cubicBezTo>
                    <a:pt x="78" y="1337"/>
                    <a:pt x="104" y="1343"/>
                    <a:pt x="123" y="1343"/>
                  </a:cubicBezTo>
                  <a:cubicBezTo>
                    <a:pt x="155" y="1343"/>
                    <a:pt x="187" y="1324"/>
                    <a:pt x="213" y="1298"/>
                  </a:cubicBezTo>
                  <a:lnTo>
                    <a:pt x="1025" y="171"/>
                  </a:lnTo>
                  <a:cubicBezTo>
                    <a:pt x="1063" y="126"/>
                    <a:pt x="1050" y="55"/>
                    <a:pt x="1005" y="23"/>
                  </a:cubicBezTo>
                  <a:cubicBezTo>
                    <a:pt x="985" y="8"/>
                    <a:pt x="963" y="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1486;p51">
              <a:extLst>
                <a:ext uri="{FF2B5EF4-FFF2-40B4-BE49-F238E27FC236}">
                  <a16:creationId xmlns:a16="http://schemas.microsoft.com/office/drawing/2014/main" id="{636BB1ED-A155-4BB9-8044-B104F99228CB}"/>
                </a:ext>
              </a:extLst>
            </p:cNvPr>
            <p:cNvSpPr/>
            <p:nvPr/>
          </p:nvSpPr>
          <p:spPr>
            <a:xfrm>
              <a:off x="6453498" y="4420818"/>
              <a:ext cx="49644" cy="53143"/>
            </a:xfrm>
            <a:custGeom>
              <a:avLst/>
              <a:gdLst/>
              <a:ahLst/>
              <a:cxnLst/>
              <a:rect l="l" t="t" r="r" b="b"/>
              <a:pathLst>
                <a:path w="1064" h="1139" extrusionOk="0">
                  <a:moveTo>
                    <a:pt x="126" y="0"/>
                  </a:moveTo>
                  <a:cubicBezTo>
                    <a:pt x="99" y="0"/>
                    <a:pt x="73" y="10"/>
                    <a:pt x="52" y="31"/>
                  </a:cubicBezTo>
                  <a:cubicBezTo>
                    <a:pt x="7" y="70"/>
                    <a:pt x="0" y="134"/>
                    <a:pt x="45" y="179"/>
                  </a:cubicBezTo>
                  <a:lnTo>
                    <a:pt x="857" y="1100"/>
                  </a:lnTo>
                  <a:cubicBezTo>
                    <a:pt x="883" y="1126"/>
                    <a:pt x="909" y="1139"/>
                    <a:pt x="941" y="1139"/>
                  </a:cubicBezTo>
                  <a:cubicBezTo>
                    <a:pt x="967" y="1139"/>
                    <a:pt x="992" y="1126"/>
                    <a:pt x="1012" y="1107"/>
                  </a:cubicBezTo>
                  <a:cubicBezTo>
                    <a:pt x="1057" y="1068"/>
                    <a:pt x="1063" y="1004"/>
                    <a:pt x="1018" y="958"/>
                  </a:cubicBezTo>
                  <a:lnTo>
                    <a:pt x="206" y="37"/>
                  </a:lnTo>
                  <a:cubicBezTo>
                    <a:pt x="186" y="13"/>
                    <a:pt x="156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1487;p51">
              <a:extLst>
                <a:ext uri="{FF2B5EF4-FFF2-40B4-BE49-F238E27FC236}">
                  <a16:creationId xmlns:a16="http://schemas.microsoft.com/office/drawing/2014/main" id="{D5127945-56FB-46B0-A5ED-39D2A3F50E98}"/>
                </a:ext>
              </a:extLst>
            </p:cNvPr>
            <p:cNvSpPr/>
            <p:nvPr/>
          </p:nvSpPr>
          <p:spPr>
            <a:xfrm>
              <a:off x="6229869" y="4420772"/>
              <a:ext cx="35226" cy="76938"/>
            </a:xfrm>
            <a:custGeom>
              <a:avLst/>
              <a:gdLst/>
              <a:ahLst/>
              <a:cxnLst/>
              <a:rect l="l" t="t" r="r" b="b"/>
              <a:pathLst>
                <a:path w="755" h="1649" extrusionOk="0">
                  <a:moveTo>
                    <a:pt x="636" y="1"/>
                  </a:moveTo>
                  <a:cubicBezTo>
                    <a:pt x="589" y="1"/>
                    <a:pt x="545" y="30"/>
                    <a:pt x="529" y="77"/>
                  </a:cubicBezTo>
                  <a:lnTo>
                    <a:pt x="20" y="1501"/>
                  </a:lnTo>
                  <a:cubicBezTo>
                    <a:pt x="1" y="1559"/>
                    <a:pt x="27" y="1623"/>
                    <a:pt x="85" y="1642"/>
                  </a:cubicBezTo>
                  <a:cubicBezTo>
                    <a:pt x="98" y="1642"/>
                    <a:pt x="110" y="1649"/>
                    <a:pt x="123" y="1649"/>
                  </a:cubicBezTo>
                  <a:cubicBezTo>
                    <a:pt x="168" y="1649"/>
                    <a:pt x="207" y="1616"/>
                    <a:pt x="226" y="1578"/>
                  </a:cubicBezTo>
                  <a:lnTo>
                    <a:pt x="735" y="148"/>
                  </a:lnTo>
                  <a:cubicBezTo>
                    <a:pt x="755" y="90"/>
                    <a:pt x="722" y="25"/>
                    <a:pt x="671" y="6"/>
                  </a:cubicBezTo>
                  <a:cubicBezTo>
                    <a:pt x="659" y="2"/>
                    <a:pt x="64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488;p51">
              <a:extLst>
                <a:ext uri="{FF2B5EF4-FFF2-40B4-BE49-F238E27FC236}">
                  <a16:creationId xmlns:a16="http://schemas.microsoft.com/office/drawing/2014/main" id="{41D6D4E9-0A91-4183-B031-21A81337D448}"/>
                </a:ext>
              </a:extLst>
            </p:cNvPr>
            <p:cNvSpPr/>
            <p:nvPr/>
          </p:nvSpPr>
          <p:spPr>
            <a:xfrm>
              <a:off x="6853211" y="3998336"/>
              <a:ext cx="73066" cy="24822"/>
            </a:xfrm>
            <a:custGeom>
              <a:avLst/>
              <a:gdLst/>
              <a:ahLst/>
              <a:cxnLst/>
              <a:rect l="l" t="t" r="r" b="b"/>
              <a:pathLst>
                <a:path w="1566" h="532" extrusionOk="0">
                  <a:moveTo>
                    <a:pt x="123" y="1"/>
                  </a:moveTo>
                  <a:cubicBezTo>
                    <a:pt x="74" y="1"/>
                    <a:pt x="30" y="32"/>
                    <a:pt x="13" y="81"/>
                  </a:cubicBezTo>
                  <a:cubicBezTo>
                    <a:pt x="0" y="139"/>
                    <a:pt x="39" y="197"/>
                    <a:pt x="97" y="216"/>
                  </a:cubicBezTo>
                  <a:lnTo>
                    <a:pt x="1417" y="532"/>
                  </a:lnTo>
                  <a:lnTo>
                    <a:pt x="1443" y="532"/>
                  </a:lnTo>
                  <a:cubicBezTo>
                    <a:pt x="1495" y="532"/>
                    <a:pt x="1540" y="500"/>
                    <a:pt x="1553" y="448"/>
                  </a:cubicBezTo>
                  <a:cubicBezTo>
                    <a:pt x="1566" y="390"/>
                    <a:pt x="1527" y="332"/>
                    <a:pt x="1469" y="319"/>
                  </a:cubicBezTo>
                  <a:lnTo>
                    <a:pt x="148" y="4"/>
                  </a:lnTo>
                  <a:cubicBezTo>
                    <a:pt x="140" y="2"/>
                    <a:pt x="131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489;p51">
              <a:extLst>
                <a:ext uri="{FF2B5EF4-FFF2-40B4-BE49-F238E27FC236}">
                  <a16:creationId xmlns:a16="http://schemas.microsoft.com/office/drawing/2014/main" id="{E7E6927A-D176-4BAA-9385-B18F197078F9}"/>
                </a:ext>
              </a:extLst>
            </p:cNvPr>
            <p:cNvSpPr/>
            <p:nvPr/>
          </p:nvSpPr>
          <p:spPr>
            <a:xfrm>
              <a:off x="5091151" y="4424458"/>
              <a:ext cx="64061" cy="48011"/>
            </a:xfrm>
            <a:custGeom>
              <a:avLst/>
              <a:gdLst/>
              <a:ahLst/>
              <a:cxnLst/>
              <a:rect l="l" t="t" r="r" b="b"/>
              <a:pathLst>
                <a:path w="1373" h="1029" extrusionOk="0">
                  <a:moveTo>
                    <a:pt x="1249" y="1"/>
                  </a:moveTo>
                  <a:cubicBezTo>
                    <a:pt x="1227" y="1"/>
                    <a:pt x="1204" y="8"/>
                    <a:pt x="1186" y="24"/>
                  </a:cubicBezTo>
                  <a:lnTo>
                    <a:pt x="59" y="835"/>
                  </a:lnTo>
                  <a:cubicBezTo>
                    <a:pt x="7" y="868"/>
                    <a:pt x="1" y="938"/>
                    <a:pt x="33" y="984"/>
                  </a:cubicBezTo>
                  <a:cubicBezTo>
                    <a:pt x="52" y="1016"/>
                    <a:pt x="91" y="1029"/>
                    <a:pt x="123" y="1029"/>
                  </a:cubicBezTo>
                  <a:cubicBezTo>
                    <a:pt x="143" y="1029"/>
                    <a:pt x="168" y="1022"/>
                    <a:pt x="188" y="1009"/>
                  </a:cubicBezTo>
                  <a:lnTo>
                    <a:pt x="1308" y="198"/>
                  </a:lnTo>
                  <a:cubicBezTo>
                    <a:pt x="1360" y="159"/>
                    <a:pt x="1373" y="95"/>
                    <a:pt x="1334" y="43"/>
                  </a:cubicBezTo>
                  <a:cubicBezTo>
                    <a:pt x="1315" y="16"/>
                    <a:pt x="1282" y="1"/>
                    <a:pt x="1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1490;p51">
              <a:extLst>
                <a:ext uri="{FF2B5EF4-FFF2-40B4-BE49-F238E27FC236}">
                  <a16:creationId xmlns:a16="http://schemas.microsoft.com/office/drawing/2014/main" id="{EE1F7706-C047-431C-95F4-A032A6BE4DC9}"/>
                </a:ext>
              </a:extLst>
            </p:cNvPr>
            <p:cNvSpPr/>
            <p:nvPr/>
          </p:nvSpPr>
          <p:spPr>
            <a:xfrm>
              <a:off x="7153451" y="3892378"/>
              <a:ext cx="20763" cy="62568"/>
            </a:xfrm>
            <a:custGeom>
              <a:avLst/>
              <a:gdLst/>
              <a:ahLst/>
              <a:cxnLst/>
              <a:rect l="l" t="t" r="r" b="b"/>
              <a:pathLst>
                <a:path w="445" h="1341" extrusionOk="0">
                  <a:moveTo>
                    <a:pt x="116" y="0"/>
                  </a:moveTo>
                  <a:cubicBezTo>
                    <a:pt x="112" y="0"/>
                    <a:pt x="107" y="0"/>
                    <a:pt x="103" y="1"/>
                  </a:cubicBezTo>
                  <a:cubicBezTo>
                    <a:pt x="39" y="14"/>
                    <a:pt x="0" y="72"/>
                    <a:pt x="13" y="130"/>
                  </a:cubicBezTo>
                  <a:lnTo>
                    <a:pt x="219" y="1250"/>
                  </a:lnTo>
                  <a:cubicBezTo>
                    <a:pt x="226" y="1302"/>
                    <a:pt x="271" y="1341"/>
                    <a:pt x="322" y="1341"/>
                  </a:cubicBezTo>
                  <a:lnTo>
                    <a:pt x="342" y="1341"/>
                  </a:lnTo>
                  <a:cubicBezTo>
                    <a:pt x="400" y="1328"/>
                    <a:pt x="445" y="1270"/>
                    <a:pt x="432" y="1212"/>
                  </a:cubicBezTo>
                  <a:lnTo>
                    <a:pt x="226" y="91"/>
                  </a:lnTo>
                  <a:cubicBezTo>
                    <a:pt x="220" y="37"/>
                    <a:pt x="169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491;p51">
              <a:extLst>
                <a:ext uri="{FF2B5EF4-FFF2-40B4-BE49-F238E27FC236}">
                  <a16:creationId xmlns:a16="http://schemas.microsoft.com/office/drawing/2014/main" id="{FB73C0FE-5B4D-41E6-BC22-1061420A7148}"/>
                </a:ext>
              </a:extLst>
            </p:cNvPr>
            <p:cNvSpPr/>
            <p:nvPr/>
          </p:nvSpPr>
          <p:spPr>
            <a:xfrm>
              <a:off x="7244479" y="4016206"/>
              <a:ext cx="48151" cy="10265"/>
            </a:xfrm>
            <a:custGeom>
              <a:avLst/>
              <a:gdLst/>
              <a:ahLst/>
              <a:cxnLst/>
              <a:rect l="l" t="t" r="r" b="b"/>
              <a:pathLst>
                <a:path w="1032" h="220" extrusionOk="0">
                  <a:moveTo>
                    <a:pt x="110" y="1"/>
                  </a:moveTo>
                  <a:cubicBezTo>
                    <a:pt x="46" y="1"/>
                    <a:pt x="1" y="52"/>
                    <a:pt x="1" y="110"/>
                  </a:cubicBezTo>
                  <a:cubicBezTo>
                    <a:pt x="1" y="168"/>
                    <a:pt x="46" y="220"/>
                    <a:pt x="110" y="220"/>
                  </a:cubicBezTo>
                  <a:lnTo>
                    <a:pt x="922" y="220"/>
                  </a:lnTo>
                  <a:cubicBezTo>
                    <a:pt x="986" y="220"/>
                    <a:pt x="1032" y="168"/>
                    <a:pt x="1032" y="110"/>
                  </a:cubicBezTo>
                  <a:cubicBezTo>
                    <a:pt x="1032" y="52"/>
                    <a:pt x="986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492;p51">
              <a:extLst>
                <a:ext uri="{FF2B5EF4-FFF2-40B4-BE49-F238E27FC236}">
                  <a16:creationId xmlns:a16="http://schemas.microsoft.com/office/drawing/2014/main" id="{3C33721E-541F-4BBB-9903-1D904E6DB83F}"/>
                </a:ext>
              </a:extLst>
            </p:cNvPr>
            <p:cNvSpPr/>
            <p:nvPr/>
          </p:nvSpPr>
          <p:spPr>
            <a:xfrm>
              <a:off x="7037741" y="4092024"/>
              <a:ext cx="40592" cy="71806"/>
            </a:xfrm>
            <a:custGeom>
              <a:avLst/>
              <a:gdLst/>
              <a:ahLst/>
              <a:cxnLst/>
              <a:rect l="l" t="t" r="r" b="b"/>
              <a:pathLst>
                <a:path w="870" h="1539" extrusionOk="0">
                  <a:moveTo>
                    <a:pt x="741" y="1"/>
                  </a:moveTo>
                  <a:cubicBezTo>
                    <a:pt x="700" y="1"/>
                    <a:pt x="663" y="22"/>
                    <a:pt x="644" y="63"/>
                  </a:cubicBezTo>
                  <a:lnTo>
                    <a:pt x="26" y="1384"/>
                  </a:lnTo>
                  <a:cubicBezTo>
                    <a:pt x="0" y="1435"/>
                    <a:pt x="20" y="1500"/>
                    <a:pt x="78" y="1526"/>
                  </a:cubicBezTo>
                  <a:cubicBezTo>
                    <a:pt x="90" y="1532"/>
                    <a:pt x="103" y="1538"/>
                    <a:pt x="123" y="1538"/>
                  </a:cubicBezTo>
                  <a:cubicBezTo>
                    <a:pt x="161" y="1538"/>
                    <a:pt x="200" y="1513"/>
                    <a:pt x="219" y="1474"/>
                  </a:cubicBezTo>
                  <a:lnTo>
                    <a:pt x="844" y="154"/>
                  </a:lnTo>
                  <a:cubicBezTo>
                    <a:pt x="870" y="102"/>
                    <a:pt x="844" y="38"/>
                    <a:pt x="793" y="12"/>
                  </a:cubicBezTo>
                  <a:cubicBezTo>
                    <a:pt x="776" y="4"/>
                    <a:pt x="758" y="1"/>
                    <a:pt x="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493;p51">
              <a:extLst>
                <a:ext uri="{FF2B5EF4-FFF2-40B4-BE49-F238E27FC236}">
                  <a16:creationId xmlns:a16="http://schemas.microsoft.com/office/drawing/2014/main" id="{6BDAEB9E-A95A-4FDF-81D4-9F97ADAF3BC8}"/>
                </a:ext>
              </a:extLst>
            </p:cNvPr>
            <p:cNvSpPr/>
            <p:nvPr/>
          </p:nvSpPr>
          <p:spPr>
            <a:xfrm>
              <a:off x="6792183" y="4182726"/>
              <a:ext cx="10265" cy="53236"/>
            </a:xfrm>
            <a:custGeom>
              <a:avLst/>
              <a:gdLst/>
              <a:ahLst/>
              <a:cxnLst/>
              <a:rect l="l" t="t" r="r" b="b"/>
              <a:pathLst>
                <a:path w="220" h="1141" extrusionOk="0">
                  <a:moveTo>
                    <a:pt x="110" y="0"/>
                  </a:moveTo>
                  <a:cubicBezTo>
                    <a:pt x="52" y="0"/>
                    <a:pt x="1" y="52"/>
                    <a:pt x="1" y="110"/>
                  </a:cubicBezTo>
                  <a:lnTo>
                    <a:pt x="1" y="1031"/>
                  </a:lnTo>
                  <a:cubicBezTo>
                    <a:pt x="1" y="1089"/>
                    <a:pt x="52" y="1140"/>
                    <a:pt x="110" y="1140"/>
                  </a:cubicBezTo>
                  <a:cubicBezTo>
                    <a:pt x="168" y="1140"/>
                    <a:pt x="220" y="1089"/>
                    <a:pt x="220" y="1031"/>
                  </a:cubicBezTo>
                  <a:lnTo>
                    <a:pt x="220" y="110"/>
                  </a:lnTo>
                  <a:cubicBezTo>
                    <a:pt x="220" y="52"/>
                    <a:pt x="168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494;p51">
              <a:extLst>
                <a:ext uri="{FF2B5EF4-FFF2-40B4-BE49-F238E27FC236}">
                  <a16:creationId xmlns:a16="http://schemas.microsoft.com/office/drawing/2014/main" id="{739EA393-6679-4150-A50C-A49F5D1196DB}"/>
                </a:ext>
              </a:extLst>
            </p:cNvPr>
            <p:cNvSpPr/>
            <p:nvPr/>
          </p:nvSpPr>
          <p:spPr>
            <a:xfrm>
              <a:off x="7039840" y="4392171"/>
              <a:ext cx="86316" cy="10265"/>
            </a:xfrm>
            <a:custGeom>
              <a:avLst/>
              <a:gdLst/>
              <a:ahLst/>
              <a:cxnLst/>
              <a:rect l="l" t="t" r="r" b="b"/>
              <a:pathLst>
                <a:path w="1850" h="220" extrusionOk="0">
                  <a:moveTo>
                    <a:pt x="103" y="1"/>
                  </a:moveTo>
                  <a:cubicBezTo>
                    <a:pt x="45" y="1"/>
                    <a:pt x="0" y="52"/>
                    <a:pt x="0" y="110"/>
                  </a:cubicBezTo>
                  <a:cubicBezTo>
                    <a:pt x="0" y="168"/>
                    <a:pt x="45" y="220"/>
                    <a:pt x="103" y="220"/>
                  </a:cubicBezTo>
                  <a:lnTo>
                    <a:pt x="1740" y="220"/>
                  </a:lnTo>
                  <a:cubicBezTo>
                    <a:pt x="1797" y="220"/>
                    <a:pt x="1849" y="168"/>
                    <a:pt x="1849" y="110"/>
                  </a:cubicBezTo>
                  <a:cubicBezTo>
                    <a:pt x="1849" y="52"/>
                    <a:pt x="1797" y="1"/>
                    <a:pt x="1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1495;p51">
              <a:extLst>
                <a:ext uri="{FF2B5EF4-FFF2-40B4-BE49-F238E27FC236}">
                  <a16:creationId xmlns:a16="http://schemas.microsoft.com/office/drawing/2014/main" id="{6E9D9961-DEAB-42E3-95D3-EC9B7AB165B2}"/>
                </a:ext>
              </a:extLst>
            </p:cNvPr>
            <p:cNvSpPr/>
            <p:nvPr/>
          </p:nvSpPr>
          <p:spPr>
            <a:xfrm>
              <a:off x="6725463" y="4396976"/>
              <a:ext cx="15070" cy="72179"/>
            </a:xfrm>
            <a:custGeom>
              <a:avLst/>
              <a:gdLst/>
              <a:ahLst/>
              <a:cxnLst/>
              <a:rect l="l" t="t" r="r" b="b"/>
              <a:pathLst>
                <a:path w="323" h="1547" extrusionOk="0">
                  <a:moveTo>
                    <a:pt x="115" y="0"/>
                  </a:moveTo>
                  <a:cubicBezTo>
                    <a:pt x="111" y="0"/>
                    <a:pt x="107" y="0"/>
                    <a:pt x="104" y="1"/>
                  </a:cubicBezTo>
                  <a:cubicBezTo>
                    <a:pt x="39" y="7"/>
                    <a:pt x="1" y="59"/>
                    <a:pt x="1" y="117"/>
                  </a:cubicBezTo>
                  <a:lnTo>
                    <a:pt x="104" y="1444"/>
                  </a:lnTo>
                  <a:cubicBezTo>
                    <a:pt x="110" y="1502"/>
                    <a:pt x="155" y="1547"/>
                    <a:pt x="213" y="1547"/>
                  </a:cubicBezTo>
                  <a:lnTo>
                    <a:pt x="220" y="1547"/>
                  </a:lnTo>
                  <a:cubicBezTo>
                    <a:pt x="278" y="1540"/>
                    <a:pt x="323" y="1489"/>
                    <a:pt x="323" y="1431"/>
                  </a:cubicBezTo>
                  <a:lnTo>
                    <a:pt x="220" y="104"/>
                  </a:lnTo>
                  <a:cubicBezTo>
                    <a:pt x="214" y="44"/>
                    <a:pt x="168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1496;p51">
              <a:extLst>
                <a:ext uri="{FF2B5EF4-FFF2-40B4-BE49-F238E27FC236}">
                  <a16:creationId xmlns:a16="http://schemas.microsoft.com/office/drawing/2014/main" id="{D69A0260-FC63-420B-8185-77ADCE5AE800}"/>
                </a:ext>
              </a:extLst>
            </p:cNvPr>
            <p:cNvSpPr/>
            <p:nvPr/>
          </p:nvSpPr>
          <p:spPr>
            <a:xfrm>
              <a:off x="7219237" y="4192524"/>
              <a:ext cx="25615" cy="81604"/>
            </a:xfrm>
            <a:custGeom>
              <a:avLst/>
              <a:gdLst/>
              <a:ahLst/>
              <a:cxnLst/>
              <a:rect l="l" t="t" r="r" b="b"/>
              <a:pathLst>
                <a:path w="549" h="1749" extrusionOk="0">
                  <a:moveTo>
                    <a:pt x="120" y="0"/>
                  </a:moveTo>
                  <a:cubicBezTo>
                    <a:pt x="113" y="0"/>
                    <a:pt x="105" y="1"/>
                    <a:pt x="97" y="3"/>
                  </a:cubicBezTo>
                  <a:cubicBezTo>
                    <a:pt x="39" y="16"/>
                    <a:pt x="1" y="74"/>
                    <a:pt x="14" y="132"/>
                  </a:cubicBezTo>
                  <a:lnTo>
                    <a:pt x="323" y="1658"/>
                  </a:lnTo>
                  <a:cubicBezTo>
                    <a:pt x="336" y="1710"/>
                    <a:pt x="381" y="1748"/>
                    <a:pt x="432" y="1748"/>
                  </a:cubicBezTo>
                  <a:cubicBezTo>
                    <a:pt x="439" y="1748"/>
                    <a:pt x="445" y="1748"/>
                    <a:pt x="452" y="1742"/>
                  </a:cubicBezTo>
                  <a:cubicBezTo>
                    <a:pt x="510" y="1735"/>
                    <a:pt x="548" y="1678"/>
                    <a:pt x="535" y="1620"/>
                  </a:cubicBezTo>
                  <a:lnTo>
                    <a:pt x="226" y="86"/>
                  </a:lnTo>
                  <a:cubicBezTo>
                    <a:pt x="215" y="36"/>
                    <a:pt x="170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497;p51">
              <a:extLst>
                <a:ext uri="{FF2B5EF4-FFF2-40B4-BE49-F238E27FC236}">
                  <a16:creationId xmlns:a16="http://schemas.microsoft.com/office/drawing/2014/main" id="{3A71B186-5DA7-4303-AFC6-850466B2354E}"/>
                </a:ext>
              </a:extLst>
            </p:cNvPr>
            <p:cNvSpPr/>
            <p:nvPr/>
          </p:nvSpPr>
          <p:spPr>
            <a:xfrm>
              <a:off x="7447345" y="3831163"/>
              <a:ext cx="54776" cy="76612"/>
            </a:xfrm>
            <a:custGeom>
              <a:avLst/>
              <a:gdLst/>
              <a:ahLst/>
              <a:cxnLst/>
              <a:rect l="l" t="t" r="r" b="b"/>
              <a:pathLst>
                <a:path w="1174" h="1642" extrusionOk="0">
                  <a:moveTo>
                    <a:pt x="125" y="1"/>
                  </a:moveTo>
                  <a:cubicBezTo>
                    <a:pt x="105" y="1"/>
                    <a:pt x="84" y="6"/>
                    <a:pt x="65" y="18"/>
                  </a:cubicBezTo>
                  <a:cubicBezTo>
                    <a:pt x="14" y="50"/>
                    <a:pt x="1" y="121"/>
                    <a:pt x="33" y="173"/>
                  </a:cubicBezTo>
                  <a:lnTo>
                    <a:pt x="961" y="1596"/>
                  </a:lnTo>
                  <a:cubicBezTo>
                    <a:pt x="980" y="1629"/>
                    <a:pt x="1012" y="1641"/>
                    <a:pt x="1051" y="1641"/>
                  </a:cubicBezTo>
                  <a:cubicBezTo>
                    <a:pt x="1070" y="1641"/>
                    <a:pt x="1089" y="1635"/>
                    <a:pt x="1109" y="1629"/>
                  </a:cubicBezTo>
                  <a:cubicBezTo>
                    <a:pt x="1160" y="1596"/>
                    <a:pt x="1173" y="1525"/>
                    <a:pt x="1141" y="1474"/>
                  </a:cubicBezTo>
                  <a:lnTo>
                    <a:pt x="213" y="50"/>
                  </a:lnTo>
                  <a:cubicBezTo>
                    <a:pt x="193" y="18"/>
                    <a:pt x="160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1498;p51">
              <a:extLst>
                <a:ext uri="{FF2B5EF4-FFF2-40B4-BE49-F238E27FC236}">
                  <a16:creationId xmlns:a16="http://schemas.microsoft.com/office/drawing/2014/main" id="{B7006B55-596A-4AC2-A8FE-FD1AFFBE0514}"/>
                </a:ext>
              </a:extLst>
            </p:cNvPr>
            <p:cNvSpPr/>
            <p:nvPr/>
          </p:nvSpPr>
          <p:spPr>
            <a:xfrm>
              <a:off x="7432656" y="4156371"/>
              <a:ext cx="81511" cy="9985"/>
            </a:xfrm>
            <a:custGeom>
              <a:avLst/>
              <a:gdLst/>
              <a:ahLst/>
              <a:cxnLst/>
              <a:rect l="l" t="t" r="r" b="b"/>
              <a:pathLst>
                <a:path w="1747" h="214" extrusionOk="0">
                  <a:moveTo>
                    <a:pt x="110" y="1"/>
                  </a:moveTo>
                  <a:cubicBezTo>
                    <a:pt x="46" y="1"/>
                    <a:pt x="1" y="46"/>
                    <a:pt x="1" y="104"/>
                  </a:cubicBezTo>
                  <a:cubicBezTo>
                    <a:pt x="1" y="168"/>
                    <a:pt x="46" y="213"/>
                    <a:pt x="110" y="213"/>
                  </a:cubicBezTo>
                  <a:lnTo>
                    <a:pt x="1637" y="213"/>
                  </a:lnTo>
                  <a:cubicBezTo>
                    <a:pt x="1701" y="213"/>
                    <a:pt x="1746" y="168"/>
                    <a:pt x="1746" y="104"/>
                  </a:cubicBezTo>
                  <a:cubicBezTo>
                    <a:pt x="1746" y="46"/>
                    <a:pt x="1701" y="1"/>
                    <a:pt x="1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1499;p51">
              <a:extLst>
                <a:ext uri="{FF2B5EF4-FFF2-40B4-BE49-F238E27FC236}">
                  <a16:creationId xmlns:a16="http://schemas.microsoft.com/office/drawing/2014/main" id="{6CC2BB9A-4B78-468A-B14B-C59460F63BB5}"/>
                </a:ext>
              </a:extLst>
            </p:cNvPr>
            <p:cNvSpPr/>
            <p:nvPr/>
          </p:nvSpPr>
          <p:spPr>
            <a:xfrm>
              <a:off x="7407850" y="4285562"/>
              <a:ext cx="20483" cy="67187"/>
            </a:xfrm>
            <a:custGeom>
              <a:avLst/>
              <a:gdLst/>
              <a:ahLst/>
              <a:cxnLst/>
              <a:rect l="l" t="t" r="r" b="b"/>
              <a:pathLst>
                <a:path w="439" h="1440" extrusionOk="0">
                  <a:moveTo>
                    <a:pt x="318" y="1"/>
                  </a:moveTo>
                  <a:cubicBezTo>
                    <a:pt x="265" y="1"/>
                    <a:pt x="225" y="37"/>
                    <a:pt x="214" y="93"/>
                  </a:cubicBezTo>
                  <a:lnTo>
                    <a:pt x="14" y="1317"/>
                  </a:lnTo>
                  <a:cubicBezTo>
                    <a:pt x="1" y="1375"/>
                    <a:pt x="40" y="1433"/>
                    <a:pt x="98" y="1440"/>
                  </a:cubicBezTo>
                  <a:lnTo>
                    <a:pt x="117" y="1440"/>
                  </a:lnTo>
                  <a:cubicBezTo>
                    <a:pt x="168" y="1440"/>
                    <a:pt x="214" y="1401"/>
                    <a:pt x="226" y="1349"/>
                  </a:cubicBezTo>
                  <a:lnTo>
                    <a:pt x="426" y="126"/>
                  </a:lnTo>
                  <a:cubicBezTo>
                    <a:pt x="439" y="68"/>
                    <a:pt x="400" y="10"/>
                    <a:pt x="342" y="3"/>
                  </a:cubicBezTo>
                  <a:cubicBezTo>
                    <a:pt x="334" y="2"/>
                    <a:pt x="326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1500;p51">
              <a:extLst>
                <a:ext uri="{FF2B5EF4-FFF2-40B4-BE49-F238E27FC236}">
                  <a16:creationId xmlns:a16="http://schemas.microsoft.com/office/drawing/2014/main" id="{5677B346-E813-45AD-9B97-9FB5653F8A4C}"/>
                </a:ext>
              </a:extLst>
            </p:cNvPr>
            <p:cNvSpPr/>
            <p:nvPr/>
          </p:nvSpPr>
          <p:spPr>
            <a:xfrm>
              <a:off x="7436883" y="4472480"/>
              <a:ext cx="73066" cy="39286"/>
            </a:xfrm>
            <a:custGeom>
              <a:avLst/>
              <a:gdLst/>
              <a:ahLst/>
              <a:cxnLst/>
              <a:rect l="l" t="t" r="r" b="b"/>
              <a:pathLst>
                <a:path w="1566" h="842" extrusionOk="0">
                  <a:moveTo>
                    <a:pt x="1441" y="1"/>
                  </a:moveTo>
                  <a:cubicBezTo>
                    <a:pt x="1426" y="1"/>
                    <a:pt x="1412" y="4"/>
                    <a:pt x="1398" y="11"/>
                  </a:cubicBezTo>
                  <a:lnTo>
                    <a:pt x="77" y="635"/>
                  </a:lnTo>
                  <a:cubicBezTo>
                    <a:pt x="19" y="661"/>
                    <a:pt x="0" y="726"/>
                    <a:pt x="26" y="777"/>
                  </a:cubicBezTo>
                  <a:cubicBezTo>
                    <a:pt x="39" y="816"/>
                    <a:pt x="84" y="842"/>
                    <a:pt x="123" y="842"/>
                  </a:cubicBezTo>
                  <a:cubicBezTo>
                    <a:pt x="135" y="842"/>
                    <a:pt x="155" y="835"/>
                    <a:pt x="168" y="829"/>
                  </a:cubicBezTo>
                  <a:lnTo>
                    <a:pt x="1488" y="210"/>
                  </a:lnTo>
                  <a:cubicBezTo>
                    <a:pt x="1546" y="185"/>
                    <a:pt x="1565" y="120"/>
                    <a:pt x="1540" y="62"/>
                  </a:cubicBezTo>
                  <a:cubicBezTo>
                    <a:pt x="1521" y="24"/>
                    <a:pt x="1481" y="1"/>
                    <a:pt x="1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501;p51">
              <a:extLst>
                <a:ext uri="{FF2B5EF4-FFF2-40B4-BE49-F238E27FC236}">
                  <a16:creationId xmlns:a16="http://schemas.microsoft.com/office/drawing/2014/main" id="{739A266C-4130-4A76-961C-068E226CCAD6}"/>
                </a:ext>
              </a:extLst>
            </p:cNvPr>
            <p:cNvSpPr/>
            <p:nvPr/>
          </p:nvSpPr>
          <p:spPr>
            <a:xfrm>
              <a:off x="4488292" y="3686852"/>
              <a:ext cx="682879" cy="601975"/>
            </a:xfrm>
            <a:custGeom>
              <a:avLst/>
              <a:gdLst/>
              <a:ahLst/>
              <a:cxnLst/>
              <a:rect l="l" t="t" r="r" b="b"/>
              <a:pathLst>
                <a:path w="14636" h="12902" extrusionOk="0">
                  <a:moveTo>
                    <a:pt x="4980" y="0"/>
                  </a:moveTo>
                  <a:cubicBezTo>
                    <a:pt x="2442" y="947"/>
                    <a:pt x="497" y="3459"/>
                    <a:pt x="245" y="6158"/>
                  </a:cubicBezTo>
                  <a:cubicBezTo>
                    <a:pt x="1" y="8863"/>
                    <a:pt x="1327" y="11504"/>
                    <a:pt x="3653" y="12902"/>
                  </a:cubicBezTo>
                  <a:cubicBezTo>
                    <a:pt x="5720" y="12329"/>
                    <a:pt x="7788" y="11762"/>
                    <a:pt x="9862" y="11189"/>
                  </a:cubicBezTo>
                  <a:cubicBezTo>
                    <a:pt x="10139" y="11111"/>
                    <a:pt x="10429" y="11034"/>
                    <a:pt x="10648" y="10847"/>
                  </a:cubicBezTo>
                  <a:cubicBezTo>
                    <a:pt x="10873" y="10667"/>
                    <a:pt x="11144" y="10313"/>
                    <a:pt x="11035" y="10042"/>
                  </a:cubicBezTo>
                  <a:cubicBezTo>
                    <a:pt x="9224" y="9836"/>
                    <a:pt x="7369" y="9598"/>
                    <a:pt x="5559" y="9391"/>
                  </a:cubicBezTo>
                  <a:cubicBezTo>
                    <a:pt x="7923" y="9192"/>
                    <a:pt x="10268" y="8734"/>
                    <a:pt x="12529" y="8039"/>
                  </a:cubicBezTo>
                  <a:cubicBezTo>
                    <a:pt x="12825" y="7942"/>
                    <a:pt x="13134" y="7846"/>
                    <a:pt x="13366" y="7633"/>
                  </a:cubicBezTo>
                  <a:cubicBezTo>
                    <a:pt x="13598" y="7427"/>
                    <a:pt x="13798" y="7060"/>
                    <a:pt x="13675" y="6776"/>
                  </a:cubicBezTo>
                  <a:cubicBezTo>
                    <a:pt x="11305" y="6622"/>
                    <a:pt x="8999" y="6448"/>
                    <a:pt x="6629" y="6293"/>
                  </a:cubicBezTo>
                  <a:cubicBezTo>
                    <a:pt x="8883" y="5662"/>
                    <a:pt x="11138" y="5037"/>
                    <a:pt x="13392" y="4406"/>
                  </a:cubicBezTo>
                  <a:cubicBezTo>
                    <a:pt x="13708" y="4322"/>
                    <a:pt x="14036" y="4226"/>
                    <a:pt x="14274" y="4000"/>
                  </a:cubicBezTo>
                  <a:cubicBezTo>
                    <a:pt x="14513" y="3775"/>
                    <a:pt x="14635" y="3407"/>
                    <a:pt x="14442" y="3143"/>
                  </a:cubicBezTo>
                  <a:cubicBezTo>
                    <a:pt x="13959" y="3124"/>
                    <a:pt x="13469" y="3073"/>
                    <a:pt x="12986" y="3047"/>
                  </a:cubicBezTo>
                  <a:lnTo>
                    <a:pt x="12986" y="3047"/>
                  </a:lnTo>
                  <a:cubicBezTo>
                    <a:pt x="12993" y="3047"/>
                    <a:pt x="13000" y="3047"/>
                    <a:pt x="13007" y="3047"/>
                  </a:cubicBezTo>
                  <a:cubicBezTo>
                    <a:pt x="13271" y="3047"/>
                    <a:pt x="13538" y="2926"/>
                    <a:pt x="13708" y="2725"/>
                  </a:cubicBezTo>
                  <a:cubicBezTo>
                    <a:pt x="13882" y="2519"/>
                    <a:pt x="13985" y="2306"/>
                    <a:pt x="13933" y="2035"/>
                  </a:cubicBezTo>
                  <a:cubicBezTo>
                    <a:pt x="10951" y="1359"/>
                    <a:pt x="7968" y="676"/>
                    <a:pt x="4980" y="0"/>
                  </a:cubicBezTo>
                  <a:close/>
                </a:path>
              </a:pathLst>
            </a:custGeom>
            <a:solidFill>
              <a:srgbClr val="EF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1502;p51">
              <a:extLst>
                <a:ext uri="{FF2B5EF4-FFF2-40B4-BE49-F238E27FC236}">
                  <a16:creationId xmlns:a16="http://schemas.microsoft.com/office/drawing/2014/main" id="{AC0E7A4F-9D1E-4CB8-9498-ED2304388BE4}"/>
                </a:ext>
              </a:extLst>
            </p:cNvPr>
            <p:cNvSpPr/>
            <p:nvPr/>
          </p:nvSpPr>
          <p:spPr>
            <a:xfrm>
              <a:off x="4767769" y="3829297"/>
              <a:ext cx="363695" cy="15677"/>
            </a:xfrm>
            <a:custGeom>
              <a:avLst/>
              <a:gdLst/>
              <a:ahLst/>
              <a:cxnLst/>
              <a:rect l="l" t="t" r="r" b="b"/>
              <a:pathLst>
                <a:path w="7795" h="336" extrusionOk="0">
                  <a:moveTo>
                    <a:pt x="7685" y="0"/>
                  </a:moveTo>
                  <a:lnTo>
                    <a:pt x="110" y="116"/>
                  </a:lnTo>
                  <a:cubicBezTo>
                    <a:pt x="46" y="116"/>
                    <a:pt x="1" y="168"/>
                    <a:pt x="1" y="226"/>
                  </a:cubicBezTo>
                  <a:cubicBezTo>
                    <a:pt x="1" y="284"/>
                    <a:pt x="52" y="335"/>
                    <a:pt x="110" y="335"/>
                  </a:cubicBezTo>
                  <a:lnTo>
                    <a:pt x="7685" y="219"/>
                  </a:lnTo>
                  <a:cubicBezTo>
                    <a:pt x="7750" y="219"/>
                    <a:pt x="7795" y="168"/>
                    <a:pt x="7795" y="110"/>
                  </a:cubicBezTo>
                  <a:cubicBezTo>
                    <a:pt x="7795" y="52"/>
                    <a:pt x="7743" y="0"/>
                    <a:pt x="7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503;p51">
              <a:extLst>
                <a:ext uri="{FF2B5EF4-FFF2-40B4-BE49-F238E27FC236}">
                  <a16:creationId xmlns:a16="http://schemas.microsoft.com/office/drawing/2014/main" id="{38CA41A9-4A13-4640-B843-B3F9E1AA2C9C}"/>
                </a:ext>
              </a:extLst>
            </p:cNvPr>
            <p:cNvSpPr/>
            <p:nvPr/>
          </p:nvSpPr>
          <p:spPr>
            <a:xfrm>
              <a:off x="4744347" y="3970855"/>
              <a:ext cx="78478" cy="14464"/>
            </a:xfrm>
            <a:custGeom>
              <a:avLst/>
              <a:gdLst/>
              <a:ahLst/>
              <a:cxnLst/>
              <a:rect l="l" t="t" r="r" b="b"/>
              <a:pathLst>
                <a:path w="1682" h="310" extrusionOk="0">
                  <a:moveTo>
                    <a:pt x="123" y="0"/>
                  </a:moveTo>
                  <a:cubicBezTo>
                    <a:pt x="65" y="0"/>
                    <a:pt x="13" y="45"/>
                    <a:pt x="7" y="103"/>
                  </a:cubicBezTo>
                  <a:cubicBezTo>
                    <a:pt x="1" y="161"/>
                    <a:pt x="52" y="213"/>
                    <a:pt x="110" y="219"/>
                  </a:cubicBezTo>
                  <a:lnTo>
                    <a:pt x="1559" y="309"/>
                  </a:lnTo>
                  <a:lnTo>
                    <a:pt x="1566" y="309"/>
                  </a:lnTo>
                  <a:cubicBezTo>
                    <a:pt x="1624" y="309"/>
                    <a:pt x="1675" y="264"/>
                    <a:pt x="1675" y="206"/>
                  </a:cubicBezTo>
                  <a:cubicBezTo>
                    <a:pt x="1682" y="148"/>
                    <a:pt x="1637" y="97"/>
                    <a:pt x="1572" y="90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504;p51">
              <a:extLst>
                <a:ext uri="{FF2B5EF4-FFF2-40B4-BE49-F238E27FC236}">
                  <a16:creationId xmlns:a16="http://schemas.microsoft.com/office/drawing/2014/main" id="{8C54B5C7-3EFD-4645-AE61-BE0117596D04}"/>
                </a:ext>
              </a:extLst>
            </p:cNvPr>
            <p:cNvSpPr/>
            <p:nvPr/>
          </p:nvSpPr>
          <p:spPr>
            <a:xfrm>
              <a:off x="4731423" y="4119179"/>
              <a:ext cx="80904" cy="20903"/>
            </a:xfrm>
            <a:custGeom>
              <a:avLst/>
              <a:gdLst/>
              <a:ahLst/>
              <a:cxnLst/>
              <a:rect l="l" t="t" r="r" b="b"/>
              <a:pathLst>
                <a:path w="1734" h="448" extrusionOk="0">
                  <a:moveTo>
                    <a:pt x="116" y="1"/>
                  </a:moveTo>
                  <a:cubicBezTo>
                    <a:pt x="65" y="1"/>
                    <a:pt x="19" y="42"/>
                    <a:pt x="13" y="93"/>
                  </a:cubicBezTo>
                  <a:cubicBezTo>
                    <a:pt x="1" y="151"/>
                    <a:pt x="46" y="209"/>
                    <a:pt x="104" y="216"/>
                  </a:cubicBezTo>
                  <a:lnTo>
                    <a:pt x="1598" y="448"/>
                  </a:lnTo>
                  <a:lnTo>
                    <a:pt x="1617" y="448"/>
                  </a:lnTo>
                  <a:cubicBezTo>
                    <a:pt x="1669" y="448"/>
                    <a:pt x="1714" y="409"/>
                    <a:pt x="1727" y="357"/>
                  </a:cubicBezTo>
                  <a:cubicBezTo>
                    <a:pt x="1733" y="299"/>
                    <a:pt x="1695" y="241"/>
                    <a:pt x="1637" y="235"/>
                  </a:cubicBezTo>
                  <a:lnTo>
                    <a:pt x="136" y="3"/>
                  </a:lnTo>
                  <a:cubicBezTo>
                    <a:pt x="129" y="2"/>
                    <a:pt x="12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505;p51">
              <a:extLst>
                <a:ext uri="{FF2B5EF4-FFF2-40B4-BE49-F238E27FC236}">
                  <a16:creationId xmlns:a16="http://schemas.microsoft.com/office/drawing/2014/main" id="{E225D8E7-CEA4-4840-BE49-B3485815D223}"/>
                </a:ext>
              </a:extLst>
            </p:cNvPr>
            <p:cNvSpPr/>
            <p:nvPr/>
          </p:nvSpPr>
          <p:spPr>
            <a:xfrm>
              <a:off x="7702837" y="3999625"/>
              <a:ext cx="20483" cy="67187"/>
            </a:xfrm>
            <a:custGeom>
              <a:avLst/>
              <a:gdLst/>
              <a:ahLst/>
              <a:cxnLst/>
              <a:rect l="l" t="t" r="r" b="b"/>
              <a:pathLst>
                <a:path w="439" h="1440" extrusionOk="0">
                  <a:moveTo>
                    <a:pt x="318" y="1"/>
                  </a:moveTo>
                  <a:cubicBezTo>
                    <a:pt x="265" y="1"/>
                    <a:pt x="225" y="37"/>
                    <a:pt x="214" y="93"/>
                  </a:cubicBezTo>
                  <a:lnTo>
                    <a:pt x="14" y="1317"/>
                  </a:lnTo>
                  <a:cubicBezTo>
                    <a:pt x="1" y="1375"/>
                    <a:pt x="40" y="1433"/>
                    <a:pt x="98" y="1440"/>
                  </a:cubicBezTo>
                  <a:lnTo>
                    <a:pt x="117" y="1440"/>
                  </a:lnTo>
                  <a:cubicBezTo>
                    <a:pt x="168" y="1440"/>
                    <a:pt x="214" y="1401"/>
                    <a:pt x="226" y="1349"/>
                  </a:cubicBezTo>
                  <a:lnTo>
                    <a:pt x="426" y="126"/>
                  </a:lnTo>
                  <a:cubicBezTo>
                    <a:pt x="439" y="68"/>
                    <a:pt x="400" y="10"/>
                    <a:pt x="342" y="3"/>
                  </a:cubicBezTo>
                  <a:cubicBezTo>
                    <a:pt x="334" y="2"/>
                    <a:pt x="326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506;p51">
              <a:extLst>
                <a:ext uri="{FF2B5EF4-FFF2-40B4-BE49-F238E27FC236}">
                  <a16:creationId xmlns:a16="http://schemas.microsoft.com/office/drawing/2014/main" id="{AA5C88B3-5A1F-4CDE-A68A-CAD681AA3210}"/>
                </a:ext>
              </a:extLst>
            </p:cNvPr>
            <p:cNvSpPr/>
            <p:nvPr/>
          </p:nvSpPr>
          <p:spPr>
            <a:xfrm>
              <a:off x="7669737" y="4318424"/>
              <a:ext cx="25615" cy="81604"/>
            </a:xfrm>
            <a:custGeom>
              <a:avLst/>
              <a:gdLst/>
              <a:ahLst/>
              <a:cxnLst/>
              <a:rect l="l" t="t" r="r" b="b"/>
              <a:pathLst>
                <a:path w="549" h="1749" extrusionOk="0">
                  <a:moveTo>
                    <a:pt x="120" y="0"/>
                  </a:moveTo>
                  <a:cubicBezTo>
                    <a:pt x="113" y="0"/>
                    <a:pt x="105" y="1"/>
                    <a:pt x="97" y="3"/>
                  </a:cubicBezTo>
                  <a:cubicBezTo>
                    <a:pt x="39" y="16"/>
                    <a:pt x="1" y="74"/>
                    <a:pt x="14" y="132"/>
                  </a:cubicBezTo>
                  <a:lnTo>
                    <a:pt x="323" y="1658"/>
                  </a:lnTo>
                  <a:cubicBezTo>
                    <a:pt x="336" y="1710"/>
                    <a:pt x="381" y="1748"/>
                    <a:pt x="432" y="1748"/>
                  </a:cubicBezTo>
                  <a:cubicBezTo>
                    <a:pt x="439" y="1748"/>
                    <a:pt x="445" y="1748"/>
                    <a:pt x="452" y="1742"/>
                  </a:cubicBezTo>
                  <a:cubicBezTo>
                    <a:pt x="510" y="1735"/>
                    <a:pt x="548" y="1678"/>
                    <a:pt x="535" y="1620"/>
                  </a:cubicBezTo>
                  <a:lnTo>
                    <a:pt x="226" y="86"/>
                  </a:lnTo>
                  <a:cubicBezTo>
                    <a:pt x="215" y="36"/>
                    <a:pt x="170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6" name="Retângulo 85">
            <a:extLst>
              <a:ext uri="{FF2B5EF4-FFF2-40B4-BE49-F238E27FC236}">
                <a16:creationId xmlns:a16="http://schemas.microsoft.com/office/drawing/2014/main" id="{0FBCD47C-BD30-4E1B-9B4B-FF2B9DE864AF}"/>
              </a:ext>
            </a:extLst>
          </p:cNvPr>
          <p:cNvSpPr/>
          <p:nvPr/>
        </p:nvSpPr>
        <p:spPr>
          <a:xfrm>
            <a:off x="8383386" y="0"/>
            <a:ext cx="58862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100" b="1" dirty="0">
                <a:solidFill>
                  <a:srgbClr val="5B771A"/>
                </a:solidFill>
                <a:latin typeface="Aboreto"/>
                <a:sym typeface="Aboreto"/>
              </a:rPr>
              <a:t>11</a:t>
            </a:r>
            <a:endParaRPr lang="pt-BR" sz="4100" b="1" dirty="0">
              <a:solidFill>
                <a:srgbClr val="5B771A"/>
              </a:solidFill>
              <a:latin typeface="Aboreto"/>
              <a:sym typeface="Aboreto"/>
            </a:endParaRPr>
          </a:p>
        </p:txBody>
      </p:sp>
    </p:spTree>
    <p:extLst>
      <p:ext uri="{BB962C8B-B14F-4D97-AF65-F5344CB8AC3E}">
        <p14:creationId xmlns:p14="http://schemas.microsoft.com/office/powerpoint/2010/main" val="50097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2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Implementações Futuras</a:t>
            </a:r>
            <a:endParaRPr dirty="0"/>
          </a:p>
        </p:txBody>
      </p:sp>
      <p:sp>
        <p:nvSpPr>
          <p:cNvPr id="460" name="Google Shape;460;p32"/>
          <p:cNvSpPr txBox="1">
            <a:spLocks noGrp="1"/>
          </p:cNvSpPr>
          <p:nvPr>
            <p:ph type="title" idx="2"/>
          </p:nvPr>
        </p:nvSpPr>
        <p:spPr>
          <a:xfrm>
            <a:off x="851850" y="1553345"/>
            <a:ext cx="864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61" name="Google Shape;461;p32"/>
          <p:cNvSpPr txBox="1">
            <a:spLocks noGrp="1"/>
          </p:cNvSpPr>
          <p:nvPr>
            <p:ph type="subTitle" idx="1"/>
          </p:nvPr>
        </p:nvSpPr>
        <p:spPr>
          <a:xfrm>
            <a:off x="1716450" y="1714445"/>
            <a:ext cx="2624257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 do administrador do sistema</a:t>
            </a:r>
            <a:endParaRPr dirty="0"/>
          </a:p>
        </p:txBody>
      </p:sp>
      <p:sp>
        <p:nvSpPr>
          <p:cNvPr id="462" name="Google Shape;462;p32"/>
          <p:cNvSpPr txBox="1">
            <a:spLocks noGrp="1"/>
          </p:cNvSpPr>
          <p:nvPr>
            <p:ph type="title" idx="3"/>
          </p:nvPr>
        </p:nvSpPr>
        <p:spPr>
          <a:xfrm>
            <a:off x="851850" y="3281745"/>
            <a:ext cx="864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63" name="Google Shape;463;p32"/>
          <p:cNvSpPr txBox="1">
            <a:spLocks noGrp="1"/>
          </p:cNvSpPr>
          <p:nvPr>
            <p:ph type="subTitle" idx="4"/>
          </p:nvPr>
        </p:nvSpPr>
        <p:spPr>
          <a:xfrm>
            <a:off x="5604484" y="3383145"/>
            <a:ext cx="3380196" cy="10122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de recomendação em machine learning pelo histórico </a:t>
            </a:r>
            <a:endParaRPr dirty="0"/>
          </a:p>
        </p:txBody>
      </p:sp>
      <p:sp>
        <p:nvSpPr>
          <p:cNvPr id="464" name="Google Shape;464;p32"/>
          <p:cNvSpPr txBox="1">
            <a:spLocks noGrp="1"/>
          </p:cNvSpPr>
          <p:nvPr>
            <p:ph type="title" idx="5"/>
          </p:nvPr>
        </p:nvSpPr>
        <p:spPr>
          <a:xfrm>
            <a:off x="5032627" y="1594669"/>
            <a:ext cx="864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65" name="Google Shape;465;p32"/>
          <p:cNvSpPr txBox="1">
            <a:spLocks noGrp="1"/>
          </p:cNvSpPr>
          <p:nvPr>
            <p:ph type="subTitle" idx="6"/>
          </p:nvPr>
        </p:nvSpPr>
        <p:spPr>
          <a:xfrm>
            <a:off x="5897227" y="1493269"/>
            <a:ext cx="279471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Bonificação par</a:t>
            </a:r>
            <a:r>
              <a:rPr lang="pt-BR" dirty="0"/>
              <a:t>a</a:t>
            </a:r>
            <a:r>
              <a:rPr lang="en" dirty="0"/>
              <a:t> a</a:t>
            </a:r>
            <a:r>
              <a:rPr lang="pt-BR" dirty="0"/>
              <a:t>ç</a:t>
            </a:r>
            <a:r>
              <a:rPr lang="en" dirty="0"/>
              <a:t>ões sustentáveis</a:t>
            </a:r>
            <a:endParaRPr dirty="0"/>
          </a:p>
        </p:txBody>
      </p:sp>
      <p:sp>
        <p:nvSpPr>
          <p:cNvPr id="466" name="Google Shape;466;p32"/>
          <p:cNvSpPr txBox="1">
            <a:spLocks noGrp="1"/>
          </p:cNvSpPr>
          <p:nvPr>
            <p:ph type="title" idx="7"/>
          </p:nvPr>
        </p:nvSpPr>
        <p:spPr>
          <a:xfrm>
            <a:off x="5032627" y="3281745"/>
            <a:ext cx="864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67" name="Google Shape;467;p32"/>
          <p:cNvSpPr txBox="1">
            <a:spLocks noGrp="1"/>
          </p:cNvSpPr>
          <p:nvPr>
            <p:ph type="subTitle" idx="8"/>
          </p:nvPr>
        </p:nvSpPr>
        <p:spPr>
          <a:xfrm>
            <a:off x="1577700" y="3180345"/>
            <a:ext cx="3454927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Classificação dos locais visitados </a:t>
            </a:r>
            <a:r>
              <a:rPr lang="pt-BR" dirty="0"/>
              <a:t>pelo usuário</a:t>
            </a:r>
            <a:endParaRPr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AF4CA9E-FF7A-4888-B4A5-93418A9C80BA}"/>
              </a:ext>
            </a:extLst>
          </p:cNvPr>
          <p:cNvSpPr/>
          <p:nvPr/>
        </p:nvSpPr>
        <p:spPr>
          <a:xfrm>
            <a:off x="8320716" y="72068"/>
            <a:ext cx="663964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100" b="1" dirty="0">
                <a:solidFill>
                  <a:schemeClr val="tx1"/>
                </a:solidFill>
                <a:latin typeface="Aboreto"/>
                <a:sym typeface="Aboreto"/>
              </a:rPr>
              <a:t>12</a:t>
            </a:r>
            <a:endParaRPr lang="pt-BR" sz="4100" b="1" dirty="0">
              <a:solidFill>
                <a:schemeClr val="tx1"/>
              </a:solidFill>
              <a:latin typeface="Aboreto"/>
              <a:sym typeface="Aboreto"/>
            </a:endParaRPr>
          </a:p>
        </p:txBody>
      </p:sp>
    </p:spTree>
    <p:extLst>
      <p:ext uri="{BB962C8B-B14F-4D97-AF65-F5344CB8AC3E}">
        <p14:creationId xmlns:p14="http://schemas.microsoft.com/office/powerpoint/2010/main" val="224015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1"/>
          <p:cNvSpPr txBox="1">
            <a:spLocks noGrp="1"/>
          </p:cNvSpPr>
          <p:nvPr>
            <p:ph type="title"/>
          </p:nvPr>
        </p:nvSpPr>
        <p:spPr>
          <a:xfrm>
            <a:off x="-197665" y="3396284"/>
            <a:ext cx="5830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AS FUNCIONALIDADE</a:t>
            </a:r>
            <a:r>
              <a:rPr lang="pt-BR" dirty="0"/>
              <a:t>s</a:t>
            </a:r>
            <a:r>
              <a:rPr lang="en" dirty="0"/>
              <a:t>:</a:t>
            </a:r>
            <a:endParaRPr dirty="0"/>
          </a:p>
        </p:txBody>
      </p:sp>
      <p:grpSp>
        <p:nvGrpSpPr>
          <p:cNvPr id="1333" name="Google Shape;1333;p51"/>
          <p:cNvGrpSpPr/>
          <p:nvPr/>
        </p:nvGrpSpPr>
        <p:grpSpPr>
          <a:xfrm>
            <a:off x="7709001" y="3023205"/>
            <a:ext cx="823233" cy="1120697"/>
            <a:chOff x="3032017" y="2793321"/>
            <a:chExt cx="918684" cy="1250639"/>
          </a:xfrm>
        </p:grpSpPr>
        <p:sp>
          <p:nvSpPr>
            <p:cNvPr id="1334" name="Google Shape;1334;p51"/>
            <p:cNvSpPr/>
            <p:nvPr/>
          </p:nvSpPr>
          <p:spPr>
            <a:xfrm>
              <a:off x="3032017" y="2793321"/>
              <a:ext cx="918684" cy="1250639"/>
            </a:xfrm>
            <a:custGeom>
              <a:avLst/>
              <a:gdLst/>
              <a:ahLst/>
              <a:cxnLst/>
              <a:rect l="l" t="t" r="r" b="b"/>
              <a:pathLst>
                <a:path w="18700" h="25457" extrusionOk="0">
                  <a:moveTo>
                    <a:pt x="18699" y="0"/>
                  </a:moveTo>
                  <a:lnTo>
                    <a:pt x="18699" y="0"/>
                  </a:lnTo>
                  <a:cubicBezTo>
                    <a:pt x="16136" y="773"/>
                    <a:pt x="13707" y="1939"/>
                    <a:pt x="11472" y="3414"/>
                  </a:cubicBezTo>
                  <a:cubicBezTo>
                    <a:pt x="11298" y="4464"/>
                    <a:pt x="11124" y="5520"/>
                    <a:pt x="10950" y="6570"/>
                  </a:cubicBezTo>
                  <a:cubicBezTo>
                    <a:pt x="10731" y="5791"/>
                    <a:pt x="10512" y="5012"/>
                    <a:pt x="10293" y="4232"/>
                  </a:cubicBezTo>
                  <a:cubicBezTo>
                    <a:pt x="8677" y="5424"/>
                    <a:pt x="7182" y="6783"/>
                    <a:pt x="5836" y="8277"/>
                  </a:cubicBezTo>
                  <a:cubicBezTo>
                    <a:pt x="5694" y="9662"/>
                    <a:pt x="5553" y="11047"/>
                    <a:pt x="5411" y="12432"/>
                  </a:cubicBezTo>
                  <a:cubicBezTo>
                    <a:pt x="5115" y="11575"/>
                    <a:pt x="4812" y="10719"/>
                    <a:pt x="4516" y="9855"/>
                  </a:cubicBezTo>
                  <a:cubicBezTo>
                    <a:pt x="2551" y="12380"/>
                    <a:pt x="999" y="15228"/>
                    <a:pt x="0" y="18268"/>
                  </a:cubicBezTo>
                  <a:lnTo>
                    <a:pt x="5411" y="25456"/>
                  </a:lnTo>
                  <a:cubicBezTo>
                    <a:pt x="11549" y="21089"/>
                    <a:pt x="15975" y="14332"/>
                    <a:pt x="17791" y="6996"/>
                  </a:cubicBezTo>
                  <a:lnTo>
                    <a:pt x="17791" y="6996"/>
                  </a:lnTo>
                  <a:cubicBezTo>
                    <a:pt x="17160" y="7086"/>
                    <a:pt x="16529" y="7182"/>
                    <a:pt x="15904" y="7279"/>
                  </a:cubicBezTo>
                  <a:cubicBezTo>
                    <a:pt x="16625" y="6751"/>
                    <a:pt x="17353" y="6229"/>
                    <a:pt x="18081" y="5701"/>
                  </a:cubicBezTo>
                  <a:cubicBezTo>
                    <a:pt x="18461" y="3820"/>
                    <a:pt x="18674" y="1913"/>
                    <a:pt x="186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3277261" y="3102330"/>
              <a:ext cx="438316" cy="611244"/>
            </a:xfrm>
            <a:custGeom>
              <a:avLst/>
              <a:gdLst/>
              <a:ahLst/>
              <a:cxnLst/>
              <a:rect l="l" t="t" r="r" b="b"/>
              <a:pathLst>
                <a:path w="8922" h="12442" extrusionOk="0">
                  <a:moveTo>
                    <a:pt x="8799" y="0"/>
                  </a:moveTo>
                  <a:cubicBezTo>
                    <a:pt x="8765" y="0"/>
                    <a:pt x="8732" y="17"/>
                    <a:pt x="8709" y="49"/>
                  </a:cubicBezTo>
                  <a:lnTo>
                    <a:pt x="32" y="12268"/>
                  </a:lnTo>
                  <a:cubicBezTo>
                    <a:pt x="0" y="12319"/>
                    <a:pt x="7" y="12384"/>
                    <a:pt x="58" y="12416"/>
                  </a:cubicBezTo>
                  <a:cubicBezTo>
                    <a:pt x="77" y="12435"/>
                    <a:pt x="97" y="12442"/>
                    <a:pt x="123" y="12442"/>
                  </a:cubicBezTo>
                  <a:cubicBezTo>
                    <a:pt x="155" y="12442"/>
                    <a:pt x="187" y="12422"/>
                    <a:pt x="206" y="12390"/>
                  </a:cubicBezTo>
                  <a:lnTo>
                    <a:pt x="8889" y="171"/>
                  </a:lnTo>
                  <a:cubicBezTo>
                    <a:pt x="8921" y="126"/>
                    <a:pt x="8909" y="55"/>
                    <a:pt x="8863" y="23"/>
                  </a:cubicBezTo>
                  <a:cubicBezTo>
                    <a:pt x="8843" y="7"/>
                    <a:pt x="8821" y="0"/>
                    <a:pt x="8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6" name="Google Shape;1336;p51"/>
          <p:cNvGrpSpPr/>
          <p:nvPr/>
        </p:nvGrpSpPr>
        <p:grpSpPr>
          <a:xfrm>
            <a:off x="8137571" y="3245408"/>
            <a:ext cx="1083850" cy="1065668"/>
            <a:chOff x="2928211" y="3607208"/>
            <a:chExt cx="1209519" cy="1189229"/>
          </a:xfrm>
        </p:grpSpPr>
        <p:sp>
          <p:nvSpPr>
            <p:cNvPr id="1337" name="Google Shape;1337;p51"/>
            <p:cNvSpPr/>
            <p:nvPr/>
          </p:nvSpPr>
          <p:spPr>
            <a:xfrm>
              <a:off x="2928211" y="3607208"/>
              <a:ext cx="1209519" cy="1189229"/>
            </a:xfrm>
            <a:custGeom>
              <a:avLst/>
              <a:gdLst/>
              <a:ahLst/>
              <a:cxnLst/>
              <a:rect l="l" t="t" r="r" b="b"/>
              <a:pathLst>
                <a:path w="24620" h="24207" extrusionOk="0">
                  <a:moveTo>
                    <a:pt x="24619" y="0"/>
                  </a:moveTo>
                  <a:cubicBezTo>
                    <a:pt x="22609" y="387"/>
                    <a:pt x="20632" y="947"/>
                    <a:pt x="18719" y="1669"/>
                  </a:cubicBezTo>
                  <a:cubicBezTo>
                    <a:pt x="18216" y="2635"/>
                    <a:pt x="17720" y="3607"/>
                    <a:pt x="17218" y="4574"/>
                  </a:cubicBezTo>
                  <a:lnTo>
                    <a:pt x="17147" y="2300"/>
                  </a:lnTo>
                  <a:cubicBezTo>
                    <a:pt x="10113" y="5314"/>
                    <a:pt x="4000" y="10500"/>
                    <a:pt x="0" y="17038"/>
                  </a:cubicBezTo>
                  <a:lnTo>
                    <a:pt x="7678" y="24207"/>
                  </a:lnTo>
                  <a:cubicBezTo>
                    <a:pt x="10629" y="22390"/>
                    <a:pt x="13302" y="20142"/>
                    <a:pt x="15627" y="17579"/>
                  </a:cubicBezTo>
                  <a:cubicBezTo>
                    <a:pt x="14777" y="16922"/>
                    <a:pt x="13927" y="16258"/>
                    <a:pt x="13076" y="15601"/>
                  </a:cubicBezTo>
                  <a:lnTo>
                    <a:pt x="13076" y="15601"/>
                  </a:lnTo>
                  <a:cubicBezTo>
                    <a:pt x="14281" y="15852"/>
                    <a:pt x="15492" y="16097"/>
                    <a:pt x="16696" y="16348"/>
                  </a:cubicBezTo>
                  <a:cubicBezTo>
                    <a:pt x="18036" y="14732"/>
                    <a:pt x="19247" y="13005"/>
                    <a:pt x="20303" y="11195"/>
                  </a:cubicBezTo>
                  <a:cubicBezTo>
                    <a:pt x="19466" y="10996"/>
                    <a:pt x="18622" y="10802"/>
                    <a:pt x="17785" y="10603"/>
                  </a:cubicBezTo>
                  <a:cubicBezTo>
                    <a:pt x="18854" y="10384"/>
                    <a:pt x="19930" y="10165"/>
                    <a:pt x="20999" y="9946"/>
                  </a:cubicBezTo>
                  <a:cubicBezTo>
                    <a:pt x="22674" y="6822"/>
                    <a:pt x="23904" y="3472"/>
                    <a:pt x="24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3388633" y="3877456"/>
              <a:ext cx="474719" cy="543989"/>
            </a:xfrm>
            <a:custGeom>
              <a:avLst/>
              <a:gdLst/>
              <a:ahLst/>
              <a:cxnLst/>
              <a:rect l="l" t="t" r="r" b="b"/>
              <a:pathLst>
                <a:path w="9663" h="11073" extrusionOk="0">
                  <a:moveTo>
                    <a:pt x="9547" y="1"/>
                  </a:moveTo>
                  <a:cubicBezTo>
                    <a:pt x="9516" y="1"/>
                    <a:pt x="9484" y="14"/>
                    <a:pt x="9463" y="39"/>
                  </a:cubicBezTo>
                  <a:lnTo>
                    <a:pt x="39" y="10892"/>
                  </a:lnTo>
                  <a:cubicBezTo>
                    <a:pt x="1" y="10938"/>
                    <a:pt x="1" y="11008"/>
                    <a:pt x="46" y="11047"/>
                  </a:cubicBezTo>
                  <a:cubicBezTo>
                    <a:pt x="65" y="11060"/>
                    <a:pt x="91" y="11073"/>
                    <a:pt x="116" y="11073"/>
                  </a:cubicBezTo>
                  <a:cubicBezTo>
                    <a:pt x="149" y="11073"/>
                    <a:pt x="181" y="11060"/>
                    <a:pt x="200" y="11034"/>
                  </a:cubicBezTo>
                  <a:lnTo>
                    <a:pt x="9624" y="181"/>
                  </a:lnTo>
                  <a:cubicBezTo>
                    <a:pt x="9662" y="135"/>
                    <a:pt x="9662" y="65"/>
                    <a:pt x="9617" y="26"/>
                  </a:cubicBezTo>
                  <a:cubicBezTo>
                    <a:pt x="9597" y="9"/>
                    <a:pt x="9572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9" name="Google Shape;1339;p51"/>
          <p:cNvGrpSpPr/>
          <p:nvPr/>
        </p:nvGrpSpPr>
        <p:grpSpPr>
          <a:xfrm>
            <a:off x="5566611" y="2270596"/>
            <a:ext cx="3782692" cy="3154494"/>
            <a:chOff x="961200" y="2707889"/>
            <a:chExt cx="2676221" cy="1899952"/>
          </a:xfrm>
        </p:grpSpPr>
        <p:sp>
          <p:nvSpPr>
            <p:cNvPr id="1340" name="Google Shape;1340;p51"/>
            <p:cNvSpPr/>
            <p:nvPr/>
          </p:nvSpPr>
          <p:spPr>
            <a:xfrm>
              <a:off x="1289322" y="2882192"/>
              <a:ext cx="1488956" cy="856096"/>
            </a:xfrm>
            <a:custGeom>
              <a:avLst/>
              <a:gdLst/>
              <a:ahLst/>
              <a:cxnLst/>
              <a:rect l="l" t="t" r="r" b="b"/>
              <a:pathLst>
                <a:path w="30308" h="17426" extrusionOk="0">
                  <a:moveTo>
                    <a:pt x="17607" y="0"/>
                  </a:moveTo>
                  <a:cubicBezTo>
                    <a:pt x="13197" y="0"/>
                    <a:pt x="8786" y="1037"/>
                    <a:pt x="4851" y="3022"/>
                  </a:cubicBezTo>
                  <a:cubicBezTo>
                    <a:pt x="2217" y="4349"/>
                    <a:pt x="207" y="7054"/>
                    <a:pt x="142" y="10005"/>
                  </a:cubicBezTo>
                  <a:cubicBezTo>
                    <a:pt x="84" y="12504"/>
                    <a:pt x="27" y="14926"/>
                    <a:pt x="1" y="17425"/>
                  </a:cubicBezTo>
                  <a:lnTo>
                    <a:pt x="30307" y="11209"/>
                  </a:lnTo>
                  <a:cubicBezTo>
                    <a:pt x="29702" y="8968"/>
                    <a:pt x="29225" y="6578"/>
                    <a:pt x="28272" y="4459"/>
                  </a:cubicBezTo>
                  <a:cubicBezTo>
                    <a:pt x="27666" y="3112"/>
                    <a:pt x="26623" y="1972"/>
                    <a:pt x="25341" y="1244"/>
                  </a:cubicBezTo>
                  <a:cubicBezTo>
                    <a:pt x="24059" y="517"/>
                    <a:pt x="22610" y="414"/>
                    <a:pt x="21154" y="227"/>
                  </a:cubicBezTo>
                  <a:cubicBezTo>
                    <a:pt x="19978" y="75"/>
                    <a:pt x="18793" y="0"/>
                    <a:pt x="17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1484603" y="3070545"/>
              <a:ext cx="575971" cy="171848"/>
            </a:xfrm>
            <a:custGeom>
              <a:avLst/>
              <a:gdLst/>
              <a:ahLst/>
              <a:cxnLst/>
              <a:rect l="l" t="t" r="r" b="b"/>
              <a:pathLst>
                <a:path w="11724" h="3498" extrusionOk="0">
                  <a:moveTo>
                    <a:pt x="123" y="0"/>
                  </a:moveTo>
                  <a:cubicBezTo>
                    <a:pt x="92" y="0"/>
                    <a:pt x="60" y="13"/>
                    <a:pt x="39" y="38"/>
                  </a:cubicBezTo>
                  <a:cubicBezTo>
                    <a:pt x="0" y="84"/>
                    <a:pt x="7" y="154"/>
                    <a:pt x="58" y="193"/>
                  </a:cubicBezTo>
                  <a:cubicBezTo>
                    <a:pt x="2660" y="2325"/>
                    <a:pt x="6029" y="3497"/>
                    <a:pt x="9392" y="3497"/>
                  </a:cubicBezTo>
                  <a:cubicBezTo>
                    <a:pt x="10139" y="3497"/>
                    <a:pt x="10886" y="3440"/>
                    <a:pt x="11627" y="3324"/>
                  </a:cubicBezTo>
                  <a:cubicBezTo>
                    <a:pt x="11685" y="3311"/>
                    <a:pt x="11723" y="3253"/>
                    <a:pt x="11717" y="3195"/>
                  </a:cubicBezTo>
                  <a:cubicBezTo>
                    <a:pt x="11705" y="3141"/>
                    <a:pt x="11660" y="3104"/>
                    <a:pt x="11607" y="3104"/>
                  </a:cubicBezTo>
                  <a:cubicBezTo>
                    <a:pt x="11603" y="3104"/>
                    <a:pt x="11599" y="3104"/>
                    <a:pt x="11594" y="3105"/>
                  </a:cubicBezTo>
                  <a:cubicBezTo>
                    <a:pt x="10865" y="3221"/>
                    <a:pt x="10127" y="3278"/>
                    <a:pt x="9390" y="3278"/>
                  </a:cubicBezTo>
                  <a:cubicBezTo>
                    <a:pt x="6075" y="3278"/>
                    <a:pt x="2759" y="2128"/>
                    <a:pt x="193" y="26"/>
                  </a:cubicBezTo>
                  <a:cubicBezTo>
                    <a:pt x="173" y="9"/>
                    <a:pt x="148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1391212" y="3144923"/>
              <a:ext cx="84892" cy="296190"/>
            </a:xfrm>
            <a:custGeom>
              <a:avLst/>
              <a:gdLst/>
              <a:ahLst/>
              <a:cxnLst/>
              <a:rect l="l" t="t" r="r" b="b"/>
              <a:pathLst>
                <a:path w="1728" h="6029" extrusionOk="0">
                  <a:moveTo>
                    <a:pt x="122" y="1"/>
                  </a:moveTo>
                  <a:cubicBezTo>
                    <a:pt x="112" y="1"/>
                    <a:pt x="101" y="3"/>
                    <a:pt x="91" y="6"/>
                  </a:cubicBezTo>
                  <a:cubicBezTo>
                    <a:pt x="33" y="19"/>
                    <a:pt x="1" y="77"/>
                    <a:pt x="14" y="135"/>
                  </a:cubicBezTo>
                  <a:lnTo>
                    <a:pt x="1502" y="5951"/>
                  </a:lnTo>
                  <a:cubicBezTo>
                    <a:pt x="1515" y="5996"/>
                    <a:pt x="1560" y="6029"/>
                    <a:pt x="1605" y="6029"/>
                  </a:cubicBezTo>
                  <a:lnTo>
                    <a:pt x="1631" y="6029"/>
                  </a:lnTo>
                  <a:cubicBezTo>
                    <a:pt x="1688" y="6016"/>
                    <a:pt x="1727" y="5951"/>
                    <a:pt x="1714" y="5893"/>
                  </a:cubicBezTo>
                  <a:lnTo>
                    <a:pt x="226" y="83"/>
                  </a:lnTo>
                  <a:cubicBezTo>
                    <a:pt x="210" y="36"/>
                    <a:pt x="168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2377297" y="2921444"/>
              <a:ext cx="119331" cy="219698"/>
            </a:xfrm>
            <a:custGeom>
              <a:avLst/>
              <a:gdLst/>
              <a:ahLst/>
              <a:cxnLst/>
              <a:rect l="l" t="t" r="r" b="b"/>
              <a:pathLst>
                <a:path w="2429" h="4472" extrusionOk="0">
                  <a:moveTo>
                    <a:pt x="2314" y="0"/>
                  </a:moveTo>
                  <a:cubicBezTo>
                    <a:pt x="2261" y="0"/>
                    <a:pt x="2215" y="43"/>
                    <a:pt x="2209" y="98"/>
                  </a:cubicBezTo>
                  <a:cubicBezTo>
                    <a:pt x="2055" y="1701"/>
                    <a:pt x="1269" y="3228"/>
                    <a:pt x="52" y="4278"/>
                  </a:cubicBezTo>
                  <a:cubicBezTo>
                    <a:pt x="6" y="4317"/>
                    <a:pt x="0" y="4388"/>
                    <a:pt x="39" y="4433"/>
                  </a:cubicBezTo>
                  <a:cubicBezTo>
                    <a:pt x="64" y="4458"/>
                    <a:pt x="90" y="4471"/>
                    <a:pt x="122" y="4471"/>
                  </a:cubicBezTo>
                  <a:cubicBezTo>
                    <a:pt x="148" y="4471"/>
                    <a:pt x="174" y="4458"/>
                    <a:pt x="193" y="4445"/>
                  </a:cubicBezTo>
                  <a:cubicBezTo>
                    <a:pt x="1449" y="3350"/>
                    <a:pt x="2261" y="1779"/>
                    <a:pt x="2428" y="123"/>
                  </a:cubicBezTo>
                  <a:cubicBezTo>
                    <a:pt x="2428" y="59"/>
                    <a:pt x="2390" y="7"/>
                    <a:pt x="2325" y="1"/>
                  </a:cubicBezTo>
                  <a:cubicBezTo>
                    <a:pt x="2322" y="1"/>
                    <a:pt x="2318" y="0"/>
                    <a:pt x="2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961200" y="3204367"/>
              <a:ext cx="2676221" cy="1403474"/>
            </a:xfrm>
            <a:custGeom>
              <a:avLst/>
              <a:gdLst/>
              <a:ahLst/>
              <a:cxnLst/>
              <a:rect l="l" t="t" r="r" b="b"/>
              <a:pathLst>
                <a:path w="54475" h="28568" extrusionOk="0">
                  <a:moveTo>
                    <a:pt x="21881" y="1"/>
                  </a:moveTo>
                  <a:lnTo>
                    <a:pt x="21881" y="1"/>
                  </a:lnTo>
                  <a:cubicBezTo>
                    <a:pt x="19376" y="947"/>
                    <a:pt x="16870" y="1901"/>
                    <a:pt x="14364" y="2848"/>
                  </a:cubicBezTo>
                  <a:cubicBezTo>
                    <a:pt x="10242" y="4406"/>
                    <a:pt x="6255" y="7067"/>
                    <a:pt x="3994" y="10848"/>
                  </a:cubicBezTo>
                  <a:cubicBezTo>
                    <a:pt x="651" y="16432"/>
                    <a:pt x="0" y="22262"/>
                    <a:pt x="1585" y="28568"/>
                  </a:cubicBezTo>
                  <a:lnTo>
                    <a:pt x="49927" y="28207"/>
                  </a:lnTo>
                  <a:cubicBezTo>
                    <a:pt x="52542" y="26552"/>
                    <a:pt x="54255" y="24014"/>
                    <a:pt x="54365" y="20928"/>
                  </a:cubicBezTo>
                  <a:cubicBezTo>
                    <a:pt x="54474" y="17837"/>
                    <a:pt x="52632" y="15099"/>
                    <a:pt x="50539" y="12819"/>
                  </a:cubicBezTo>
                  <a:cubicBezTo>
                    <a:pt x="48407" y="10493"/>
                    <a:pt x="46410" y="7872"/>
                    <a:pt x="44033" y="5791"/>
                  </a:cubicBezTo>
                  <a:cubicBezTo>
                    <a:pt x="41096" y="3215"/>
                    <a:pt x="37289" y="1540"/>
                    <a:pt x="33398" y="1179"/>
                  </a:cubicBezTo>
                  <a:cubicBezTo>
                    <a:pt x="30745" y="935"/>
                    <a:pt x="28200" y="741"/>
                    <a:pt x="25546" y="490"/>
                  </a:cubicBezTo>
                  <a:cubicBezTo>
                    <a:pt x="25362" y="1304"/>
                    <a:pt x="24559" y="1921"/>
                    <a:pt x="23733" y="1921"/>
                  </a:cubicBezTo>
                  <a:cubicBezTo>
                    <a:pt x="23663" y="1921"/>
                    <a:pt x="23593" y="1916"/>
                    <a:pt x="23524" y="1907"/>
                  </a:cubicBezTo>
                  <a:cubicBezTo>
                    <a:pt x="22628" y="1798"/>
                    <a:pt x="21862" y="909"/>
                    <a:pt x="21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1905133" y="3261845"/>
              <a:ext cx="430750" cy="159320"/>
            </a:xfrm>
            <a:custGeom>
              <a:avLst/>
              <a:gdLst/>
              <a:ahLst/>
              <a:cxnLst/>
              <a:rect l="l" t="t" r="r" b="b"/>
              <a:pathLst>
                <a:path w="8768" h="3243" extrusionOk="0">
                  <a:moveTo>
                    <a:pt x="129" y="0"/>
                  </a:moveTo>
                  <a:cubicBezTo>
                    <a:pt x="116" y="0"/>
                    <a:pt x="103" y="3"/>
                    <a:pt x="91" y="9"/>
                  </a:cubicBezTo>
                  <a:cubicBezTo>
                    <a:pt x="33" y="29"/>
                    <a:pt x="1" y="87"/>
                    <a:pt x="20" y="145"/>
                  </a:cubicBezTo>
                  <a:cubicBezTo>
                    <a:pt x="664" y="1890"/>
                    <a:pt x="2403" y="3166"/>
                    <a:pt x="4265" y="3243"/>
                  </a:cubicBezTo>
                  <a:lnTo>
                    <a:pt x="4439" y="3243"/>
                  </a:lnTo>
                  <a:cubicBezTo>
                    <a:pt x="6236" y="3243"/>
                    <a:pt x="7988" y="2135"/>
                    <a:pt x="8741" y="499"/>
                  </a:cubicBezTo>
                  <a:cubicBezTo>
                    <a:pt x="8767" y="441"/>
                    <a:pt x="8741" y="376"/>
                    <a:pt x="8690" y="357"/>
                  </a:cubicBezTo>
                  <a:cubicBezTo>
                    <a:pt x="8673" y="350"/>
                    <a:pt x="8656" y="346"/>
                    <a:pt x="8639" y="346"/>
                  </a:cubicBezTo>
                  <a:cubicBezTo>
                    <a:pt x="8598" y="346"/>
                    <a:pt x="8560" y="368"/>
                    <a:pt x="8542" y="409"/>
                  </a:cubicBezTo>
                  <a:cubicBezTo>
                    <a:pt x="7824" y="1969"/>
                    <a:pt x="6151" y="3027"/>
                    <a:pt x="4437" y="3027"/>
                  </a:cubicBezTo>
                  <a:cubicBezTo>
                    <a:pt x="4382" y="3027"/>
                    <a:pt x="4326" y="3026"/>
                    <a:pt x="4271" y="3024"/>
                  </a:cubicBezTo>
                  <a:cubicBezTo>
                    <a:pt x="2500" y="2953"/>
                    <a:pt x="838" y="1736"/>
                    <a:pt x="226" y="74"/>
                  </a:cubicBezTo>
                  <a:cubicBezTo>
                    <a:pt x="211" y="30"/>
                    <a:pt x="170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2586137" y="3996737"/>
              <a:ext cx="670885" cy="545610"/>
            </a:xfrm>
            <a:custGeom>
              <a:avLst/>
              <a:gdLst/>
              <a:ahLst/>
              <a:cxnLst/>
              <a:rect l="l" t="t" r="r" b="b"/>
              <a:pathLst>
                <a:path w="13656" h="11106" extrusionOk="0">
                  <a:moveTo>
                    <a:pt x="13532" y="0"/>
                  </a:moveTo>
                  <a:cubicBezTo>
                    <a:pt x="13510" y="0"/>
                    <a:pt x="13487" y="7"/>
                    <a:pt x="13469" y="20"/>
                  </a:cubicBezTo>
                  <a:cubicBezTo>
                    <a:pt x="8799" y="3369"/>
                    <a:pt x="4284" y="7034"/>
                    <a:pt x="45" y="10919"/>
                  </a:cubicBezTo>
                  <a:cubicBezTo>
                    <a:pt x="0" y="10957"/>
                    <a:pt x="0" y="11022"/>
                    <a:pt x="39" y="11067"/>
                  </a:cubicBezTo>
                  <a:cubicBezTo>
                    <a:pt x="58" y="11093"/>
                    <a:pt x="90" y="11105"/>
                    <a:pt x="116" y="11105"/>
                  </a:cubicBezTo>
                  <a:cubicBezTo>
                    <a:pt x="142" y="11105"/>
                    <a:pt x="174" y="11093"/>
                    <a:pt x="194" y="11073"/>
                  </a:cubicBezTo>
                  <a:cubicBezTo>
                    <a:pt x="4425" y="7202"/>
                    <a:pt x="8934" y="3543"/>
                    <a:pt x="13592" y="194"/>
                  </a:cubicBezTo>
                  <a:cubicBezTo>
                    <a:pt x="13643" y="162"/>
                    <a:pt x="13656" y="97"/>
                    <a:pt x="13617" y="46"/>
                  </a:cubicBezTo>
                  <a:cubicBezTo>
                    <a:pt x="13598" y="15"/>
                    <a:pt x="13565" y="0"/>
                    <a:pt x="13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2680412" y="4455288"/>
              <a:ext cx="123163" cy="129746"/>
            </a:xfrm>
            <a:custGeom>
              <a:avLst/>
              <a:gdLst/>
              <a:ahLst/>
              <a:cxnLst/>
              <a:rect l="l" t="t" r="r" b="b"/>
              <a:pathLst>
                <a:path w="2507" h="2641" extrusionOk="0">
                  <a:moveTo>
                    <a:pt x="120" y="1"/>
                  </a:moveTo>
                  <a:cubicBezTo>
                    <a:pt x="94" y="1"/>
                    <a:pt x="68" y="11"/>
                    <a:pt x="46" y="32"/>
                  </a:cubicBezTo>
                  <a:cubicBezTo>
                    <a:pt x="1" y="71"/>
                    <a:pt x="1" y="142"/>
                    <a:pt x="39" y="180"/>
                  </a:cubicBezTo>
                  <a:lnTo>
                    <a:pt x="2307" y="2609"/>
                  </a:lnTo>
                  <a:cubicBezTo>
                    <a:pt x="2326" y="2628"/>
                    <a:pt x="2358" y="2641"/>
                    <a:pt x="2384" y="2641"/>
                  </a:cubicBezTo>
                  <a:cubicBezTo>
                    <a:pt x="2410" y="2641"/>
                    <a:pt x="2436" y="2635"/>
                    <a:pt x="2461" y="2615"/>
                  </a:cubicBezTo>
                  <a:cubicBezTo>
                    <a:pt x="2500" y="2570"/>
                    <a:pt x="2506" y="2506"/>
                    <a:pt x="2468" y="2461"/>
                  </a:cubicBezTo>
                  <a:lnTo>
                    <a:pt x="201" y="32"/>
                  </a:lnTo>
                  <a:cubicBezTo>
                    <a:pt x="177" y="12"/>
                    <a:pt x="14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2871223" y="3591046"/>
              <a:ext cx="24122" cy="105772"/>
            </a:xfrm>
            <a:custGeom>
              <a:avLst/>
              <a:gdLst/>
              <a:ahLst/>
              <a:cxnLst/>
              <a:rect l="l" t="t" r="r" b="b"/>
              <a:pathLst>
                <a:path w="491" h="2153" extrusionOk="0">
                  <a:moveTo>
                    <a:pt x="380" y="0"/>
                  </a:moveTo>
                  <a:cubicBezTo>
                    <a:pt x="322" y="0"/>
                    <a:pt x="277" y="37"/>
                    <a:pt x="271" y="91"/>
                  </a:cubicBezTo>
                  <a:lnTo>
                    <a:pt x="7" y="2030"/>
                  </a:lnTo>
                  <a:cubicBezTo>
                    <a:pt x="1" y="2088"/>
                    <a:pt x="46" y="2146"/>
                    <a:pt x="104" y="2152"/>
                  </a:cubicBezTo>
                  <a:lnTo>
                    <a:pt x="117" y="2152"/>
                  </a:lnTo>
                  <a:cubicBezTo>
                    <a:pt x="168" y="2152"/>
                    <a:pt x="220" y="2114"/>
                    <a:pt x="226" y="2062"/>
                  </a:cubicBezTo>
                  <a:lnTo>
                    <a:pt x="484" y="123"/>
                  </a:lnTo>
                  <a:cubicBezTo>
                    <a:pt x="490" y="65"/>
                    <a:pt x="452" y="7"/>
                    <a:pt x="394" y="1"/>
                  </a:cubicBezTo>
                  <a:cubicBezTo>
                    <a:pt x="389" y="0"/>
                    <a:pt x="385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1497867" y="3903395"/>
              <a:ext cx="70007" cy="83271"/>
            </a:xfrm>
            <a:custGeom>
              <a:avLst/>
              <a:gdLst/>
              <a:ahLst/>
              <a:cxnLst/>
              <a:rect l="l" t="t" r="r" b="b"/>
              <a:pathLst>
                <a:path w="1425" h="1695" extrusionOk="0">
                  <a:moveTo>
                    <a:pt x="128" y="1"/>
                  </a:moveTo>
                  <a:cubicBezTo>
                    <a:pt x="104" y="1"/>
                    <a:pt x="79" y="9"/>
                    <a:pt x="59" y="26"/>
                  </a:cubicBezTo>
                  <a:cubicBezTo>
                    <a:pt x="7" y="65"/>
                    <a:pt x="1" y="129"/>
                    <a:pt x="39" y="174"/>
                  </a:cubicBezTo>
                  <a:lnTo>
                    <a:pt x="1218" y="1656"/>
                  </a:lnTo>
                  <a:cubicBezTo>
                    <a:pt x="1237" y="1682"/>
                    <a:pt x="1270" y="1694"/>
                    <a:pt x="1302" y="1694"/>
                  </a:cubicBezTo>
                  <a:cubicBezTo>
                    <a:pt x="1328" y="1694"/>
                    <a:pt x="1347" y="1688"/>
                    <a:pt x="1366" y="1669"/>
                  </a:cubicBezTo>
                  <a:cubicBezTo>
                    <a:pt x="1418" y="1636"/>
                    <a:pt x="1424" y="1566"/>
                    <a:pt x="1385" y="1521"/>
                  </a:cubicBezTo>
                  <a:lnTo>
                    <a:pt x="207" y="39"/>
                  </a:lnTo>
                  <a:cubicBezTo>
                    <a:pt x="189" y="14"/>
                    <a:pt x="159" y="1"/>
                    <a:pt x="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1351664" y="3588245"/>
              <a:ext cx="60820" cy="25988"/>
            </a:xfrm>
            <a:custGeom>
              <a:avLst/>
              <a:gdLst/>
              <a:ahLst/>
              <a:cxnLst/>
              <a:rect l="l" t="t" r="r" b="b"/>
              <a:pathLst>
                <a:path w="1238" h="529" extrusionOk="0">
                  <a:moveTo>
                    <a:pt x="121" y="1"/>
                  </a:moveTo>
                  <a:cubicBezTo>
                    <a:pt x="76" y="1"/>
                    <a:pt x="36" y="31"/>
                    <a:pt x="20" y="77"/>
                  </a:cubicBezTo>
                  <a:cubicBezTo>
                    <a:pt x="1" y="135"/>
                    <a:pt x="33" y="200"/>
                    <a:pt x="91" y="212"/>
                  </a:cubicBezTo>
                  <a:lnTo>
                    <a:pt x="1083" y="522"/>
                  </a:lnTo>
                  <a:cubicBezTo>
                    <a:pt x="1096" y="522"/>
                    <a:pt x="1109" y="528"/>
                    <a:pt x="1115" y="528"/>
                  </a:cubicBezTo>
                  <a:cubicBezTo>
                    <a:pt x="1167" y="528"/>
                    <a:pt x="1205" y="496"/>
                    <a:pt x="1218" y="451"/>
                  </a:cubicBezTo>
                  <a:cubicBezTo>
                    <a:pt x="1237" y="393"/>
                    <a:pt x="1205" y="328"/>
                    <a:pt x="1147" y="315"/>
                  </a:cubicBezTo>
                  <a:lnTo>
                    <a:pt x="155" y="6"/>
                  </a:lnTo>
                  <a:cubicBezTo>
                    <a:pt x="144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1175739" y="3810054"/>
              <a:ext cx="10464" cy="63325"/>
            </a:xfrm>
            <a:custGeom>
              <a:avLst/>
              <a:gdLst/>
              <a:ahLst/>
              <a:cxnLst/>
              <a:rect l="l" t="t" r="r" b="b"/>
              <a:pathLst>
                <a:path w="213" h="1289" extrusionOk="0">
                  <a:moveTo>
                    <a:pt x="110" y="0"/>
                  </a:moveTo>
                  <a:cubicBezTo>
                    <a:pt x="45" y="0"/>
                    <a:pt x="0" y="52"/>
                    <a:pt x="0" y="110"/>
                  </a:cubicBezTo>
                  <a:lnTo>
                    <a:pt x="0" y="1179"/>
                  </a:lnTo>
                  <a:cubicBezTo>
                    <a:pt x="0" y="1243"/>
                    <a:pt x="45" y="1288"/>
                    <a:pt x="110" y="1288"/>
                  </a:cubicBezTo>
                  <a:cubicBezTo>
                    <a:pt x="168" y="1288"/>
                    <a:pt x="213" y="1243"/>
                    <a:pt x="213" y="1179"/>
                  </a:cubicBezTo>
                  <a:lnTo>
                    <a:pt x="213" y="110"/>
                  </a:lnTo>
                  <a:cubicBezTo>
                    <a:pt x="213" y="52"/>
                    <a:pt x="168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1252967" y="4025427"/>
              <a:ext cx="41169" cy="41611"/>
            </a:xfrm>
            <a:custGeom>
              <a:avLst/>
              <a:gdLst/>
              <a:ahLst/>
              <a:cxnLst/>
              <a:rect l="l" t="t" r="r" b="b"/>
              <a:pathLst>
                <a:path w="838" h="847" extrusionOk="0">
                  <a:moveTo>
                    <a:pt x="119" y="0"/>
                  </a:moveTo>
                  <a:cubicBezTo>
                    <a:pt x="93" y="0"/>
                    <a:pt x="67" y="10"/>
                    <a:pt x="45" y="29"/>
                  </a:cubicBezTo>
                  <a:cubicBezTo>
                    <a:pt x="0" y="74"/>
                    <a:pt x="0" y="138"/>
                    <a:pt x="45" y="183"/>
                  </a:cubicBezTo>
                  <a:lnTo>
                    <a:pt x="638" y="808"/>
                  </a:lnTo>
                  <a:cubicBezTo>
                    <a:pt x="663" y="834"/>
                    <a:pt x="689" y="847"/>
                    <a:pt x="721" y="847"/>
                  </a:cubicBezTo>
                  <a:cubicBezTo>
                    <a:pt x="747" y="847"/>
                    <a:pt x="773" y="834"/>
                    <a:pt x="792" y="814"/>
                  </a:cubicBezTo>
                  <a:cubicBezTo>
                    <a:pt x="837" y="769"/>
                    <a:pt x="837" y="705"/>
                    <a:pt x="799" y="660"/>
                  </a:cubicBezTo>
                  <a:lnTo>
                    <a:pt x="200" y="35"/>
                  </a:lnTo>
                  <a:cubicBezTo>
                    <a:pt x="176" y="12"/>
                    <a:pt x="148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1506121" y="4114740"/>
              <a:ext cx="52566" cy="14345"/>
            </a:xfrm>
            <a:custGeom>
              <a:avLst/>
              <a:gdLst/>
              <a:ahLst/>
              <a:cxnLst/>
              <a:rect l="l" t="t" r="r" b="b"/>
              <a:pathLst>
                <a:path w="1070" h="292" extrusionOk="0">
                  <a:moveTo>
                    <a:pt x="117" y="1"/>
                  </a:moveTo>
                  <a:cubicBezTo>
                    <a:pt x="58" y="1"/>
                    <a:pt x="13" y="44"/>
                    <a:pt x="7" y="98"/>
                  </a:cubicBezTo>
                  <a:cubicBezTo>
                    <a:pt x="0" y="156"/>
                    <a:pt x="45" y="207"/>
                    <a:pt x="103" y="214"/>
                  </a:cubicBezTo>
                  <a:lnTo>
                    <a:pt x="947" y="291"/>
                  </a:lnTo>
                  <a:lnTo>
                    <a:pt x="960" y="291"/>
                  </a:lnTo>
                  <a:cubicBezTo>
                    <a:pt x="1011" y="291"/>
                    <a:pt x="1063" y="252"/>
                    <a:pt x="1063" y="194"/>
                  </a:cubicBezTo>
                  <a:cubicBezTo>
                    <a:pt x="1069" y="136"/>
                    <a:pt x="1024" y="78"/>
                    <a:pt x="966" y="78"/>
                  </a:cubicBezTo>
                  <a:lnTo>
                    <a:pt x="129" y="1"/>
                  </a:ln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1552006" y="4287618"/>
              <a:ext cx="64603" cy="25595"/>
            </a:xfrm>
            <a:custGeom>
              <a:avLst/>
              <a:gdLst/>
              <a:ahLst/>
              <a:cxnLst/>
              <a:rect l="l" t="t" r="r" b="b"/>
              <a:pathLst>
                <a:path w="1315" h="521" extrusionOk="0">
                  <a:moveTo>
                    <a:pt x="1194" y="1"/>
                  </a:moveTo>
                  <a:cubicBezTo>
                    <a:pt x="1185" y="1"/>
                    <a:pt x="1175" y="2"/>
                    <a:pt x="1166" y="6"/>
                  </a:cubicBezTo>
                  <a:lnTo>
                    <a:pt x="90" y="308"/>
                  </a:lnTo>
                  <a:cubicBezTo>
                    <a:pt x="32" y="328"/>
                    <a:pt x="0" y="386"/>
                    <a:pt x="13" y="444"/>
                  </a:cubicBezTo>
                  <a:cubicBezTo>
                    <a:pt x="32" y="489"/>
                    <a:pt x="71" y="521"/>
                    <a:pt x="122" y="521"/>
                  </a:cubicBezTo>
                  <a:cubicBezTo>
                    <a:pt x="129" y="521"/>
                    <a:pt x="142" y="521"/>
                    <a:pt x="148" y="514"/>
                  </a:cubicBezTo>
                  <a:lnTo>
                    <a:pt x="1224" y="212"/>
                  </a:lnTo>
                  <a:cubicBezTo>
                    <a:pt x="1282" y="199"/>
                    <a:pt x="1314" y="141"/>
                    <a:pt x="1295" y="83"/>
                  </a:cubicBezTo>
                  <a:cubicBezTo>
                    <a:pt x="1284" y="35"/>
                    <a:pt x="1239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1175101" y="4247088"/>
              <a:ext cx="56988" cy="25939"/>
            </a:xfrm>
            <a:custGeom>
              <a:avLst/>
              <a:gdLst/>
              <a:ahLst/>
              <a:cxnLst/>
              <a:rect l="l" t="t" r="r" b="b"/>
              <a:pathLst>
                <a:path w="1160" h="528" extrusionOk="0">
                  <a:moveTo>
                    <a:pt x="1039" y="0"/>
                  </a:moveTo>
                  <a:cubicBezTo>
                    <a:pt x="1028" y="0"/>
                    <a:pt x="1017" y="2"/>
                    <a:pt x="1005" y="6"/>
                  </a:cubicBezTo>
                  <a:lnTo>
                    <a:pt x="84" y="315"/>
                  </a:lnTo>
                  <a:cubicBezTo>
                    <a:pt x="26" y="335"/>
                    <a:pt x="0" y="393"/>
                    <a:pt x="20" y="451"/>
                  </a:cubicBezTo>
                  <a:cubicBezTo>
                    <a:pt x="33" y="496"/>
                    <a:pt x="78" y="528"/>
                    <a:pt x="123" y="528"/>
                  </a:cubicBezTo>
                  <a:cubicBezTo>
                    <a:pt x="129" y="528"/>
                    <a:pt x="142" y="521"/>
                    <a:pt x="155" y="521"/>
                  </a:cubicBezTo>
                  <a:lnTo>
                    <a:pt x="1070" y="212"/>
                  </a:lnTo>
                  <a:cubicBezTo>
                    <a:pt x="1128" y="193"/>
                    <a:pt x="1160" y="135"/>
                    <a:pt x="1141" y="77"/>
                  </a:cubicBezTo>
                  <a:cubicBezTo>
                    <a:pt x="1125" y="30"/>
                    <a:pt x="1085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1416218" y="4285653"/>
              <a:ext cx="10808" cy="59543"/>
            </a:xfrm>
            <a:custGeom>
              <a:avLst/>
              <a:gdLst/>
              <a:ahLst/>
              <a:cxnLst/>
              <a:rect l="l" t="t" r="r" b="b"/>
              <a:pathLst>
                <a:path w="220" h="1212" extrusionOk="0">
                  <a:moveTo>
                    <a:pt x="110" y="0"/>
                  </a:moveTo>
                  <a:cubicBezTo>
                    <a:pt x="52" y="0"/>
                    <a:pt x="1" y="52"/>
                    <a:pt x="1" y="110"/>
                  </a:cubicBezTo>
                  <a:lnTo>
                    <a:pt x="1" y="1108"/>
                  </a:lnTo>
                  <a:cubicBezTo>
                    <a:pt x="1" y="1166"/>
                    <a:pt x="52" y="1211"/>
                    <a:pt x="110" y="1211"/>
                  </a:cubicBezTo>
                  <a:cubicBezTo>
                    <a:pt x="168" y="1211"/>
                    <a:pt x="220" y="1166"/>
                    <a:pt x="220" y="1108"/>
                  </a:cubicBezTo>
                  <a:lnTo>
                    <a:pt x="220" y="110"/>
                  </a:lnTo>
                  <a:cubicBezTo>
                    <a:pt x="220" y="52"/>
                    <a:pt x="168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1544391" y="4429939"/>
              <a:ext cx="79783" cy="33308"/>
            </a:xfrm>
            <a:custGeom>
              <a:avLst/>
              <a:gdLst/>
              <a:ahLst/>
              <a:cxnLst/>
              <a:rect l="l" t="t" r="r" b="b"/>
              <a:pathLst>
                <a:path w="1624" h="678" extrusionOk="0">
                  <a:moveTo>
                    <a:pt x="1505" y="1"/>
                  </a:moveTo>
                  <a:cubicBezTo>
                    <a:pt x="1493" y="1"/>
                    <a:pt x="1480" y="3"/>
                    <a:pt x="1469" y="7"/>
                  </a:cubicBezTo>
                  <a:lnTo>
                    <a:pt x="91" y="465"/>
                  </a:lnTo>
                  <a:cubicBezTo>
                    <a:pt x="33" y="484"/>
                    <a:pt x="0" y="542"/>
                    <a:pt x="20" y="600"/>
                  </a:cubicBezTo>
                  <a:cubicBezTo>
                    <a:pt x="33" y="645"/>
                    <a:pt x="78" y="677"/>
                    <a:pt x="123" y="677"/>
                  </a:cubicBezTo>
                  <a:cubicBezTo>
                    <a:pt x="136" y="677"/>
                    <a:pt x="149" y="671"/>
                    <a:pt x="155" y="671"/>
                  </a:cubicBezTo>
                  <a:lnTo>
                    <a:pt x="1534" y="213"/>
                  </a:lnTo>
                  <a:cubicBezTo>
                    <a:pt x="1591" y="194"/>
                    <a:pt x="1624" y="130"/>
                    <a:pt x="1604" y="72"/>
                  </a:cubicBezTo>
                  <a:cubicBezTo>
                    <a:pt x="1589" y="26"/>
                    <a:pt x="1547" y="1"/>
                    <a:pt x="1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1769394" y="4483094"/>
              <a:ext cx="14886" cy="63374"/>
            </a:xfrm>
            <a:custGeom>
              <a:avLst/>
              <a:gdLst/>
              <a:ahLst/>
              <a:cxnLst/>
              <a:rect l="l" t="t" r="r" b="b"/>
              <a:pathLst>
                <a:path w="303" h="1290" extrusionOk="0">
                  <a:moveTo>
                    <a:pt x="114" y="0"/>
                  </a:moveTo>
                  <a:cubicBezTo>
                    <a:pt x="111" y="0"/>
                    <a:pt x="107" y="0"/>
                    <a:pt x="103" y="1"/>
                  </a:cubicBezTo>
                  <a:cubicBezTo>
                    <a:pt x="45" y="7"/>
                    <a:pt x="0" y="59"/>
                    <a:pt x="7" y="117"/>
                  </a:cubicBezTo>
                  <a:lnTo>
                    <a:pt x="84" y="1186"/>
                  </a:lnTo>
                  <a:cubicBezTo>
                    <a:pt x="84" y="1244"/>
                    <a:pt x="136" y="1289"/>
                    <a:pt x="187" y="1289"/>
                  </a:cubicBezTo>
                  <a:lnTo>
                    <a:pt x="200" y="1289"/>
                  </a:lnTo>
                  <a:cubicBezTo>
                    <a:pt x="258" y="1283"/>
                    <a:pt x="303" y="1231"/>
                    <a:pt x="297" y="1173"/>
                  </a:cubicBezTo>
                  <a:lnTo>
                    <a:pt x="219" y="104"/>
                  </a:lnTo>
                  <a:cubicBezTo>
                    <a:pt x="219" y="44"/>
                    <a:pt x="168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1279201" y="4450474"/>
              <a:ext cx="45639" cy="37435"/>
            </a:xfrm>
            <a:custGeom>
              <a:avLst/>
              <a:gdLst/>
              <a:ahLst/>
              <a:cxnLst/>
              <a:rect l="l" t="t" r="r" b="b"/>
              <a:pathLst>
                <a:path w="929" h="762" extrusionOk="0">
                  <a:moveTo>
                    <a:pt x="126" y="1"/>
                  </a:moveTo>
                  <a:cubicBezTo>
                    <a:pt x="93" y="1"/>
                    <a:pt x="62" y="14"/>
                    <a:pt x="39" y="40"/>
                  </a:cubicBezTo>
                  <a:cubicBezTo>
                    <a:pt x="1" y="85"/>
                    <a:pt x="7" y="156"/>
                    <a:pt x="59" y="195"/>
                  </a:cubicBezTo>
                  <a:lnTo>
                    <a:pt x="741" y="736"/>
                  </a:lnTo>
                  <a:cubicBezTo>
                    <a:pt x="761" y="755"/>
                    <a:pt x="780" y="762"/>
                    <a:pt x="806" y="762"/>
                  </a:cubicBezTo>
                  <a:cubicBezTo>
                    <a:pt x="838" y="762"/>
                    <a:pt x="870" y="749"/>
                    <a:pt x="890" y="716"/>
                  </a:cubicBezTo>
                  <a:cubicBezTo>
                    <a:pt x="928" y="671"/>
                    <a:pt x="922" y="607"/>
                    <a:pt x="877" y="568"/>
                  </a:cubicBezTo>
                  <a:lnTo>
                    <a:pt x="194" y="21"/>
                  </a:lnTo>
                  <a:cubicBezTo>
                    <a:pt x="172" y="7"/>
                    <a:pt x="149" y="1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2235515" y="4291302"/>
              <a:ext cx="56349" cy="14640"/>
            </a:xfrm>
            <a:custGeom>
              <a:avLst/>
              <a:gdLst/>
              <a:ahLst/>
              <a:cxnLst/>
              <a:rect l="l" t="t" r="r" b="b"/>
              <a:pathLst>
                <a:path w="1147" h="298" extrusionOk="0">
                  <a:moveTo>
                    <a:pt x="1036" y="1"/>
                  </a:moveTo>
                  <a:cubicBezTo>
                    <a:pt x="1032" y="1"/>
                    <a:pt x="1028" y="1"/>
                    <a:pt x="1024" y="1"/>
                  </a:cubicBezTo>
                  <a:lnTo>
                    <a:pt x="103" y="79"/>
                  </a:lnTo>
                  <a:cubicBezTo>
                    <a:pt x="45" y="85"/>
                    <a:pt x="0" y="137"/>
                    <a:pt x="7" y="195"/>
                  </a:cubicBezTo>
                  <a:cubicBezTo>
                    <a:pt x="13" y="253"/>
                    <a:pt x="58" y="298"/>
                    <a:pt x="116" y="298"/>
                  </a:cubicBezTo>
                  <a:lnTo>
                    <a:pt x="123" y="298"/>
                  </a:lnTo>
                  <a:lnTo>
                    <a:pt x="1044" y="220"/>
                  </a:lnTo>
                  <a:cubicBezTo>
                    <a:pt x="1102" y="214"/>
                    <a:pt x="1147" y="162"/>
                    <a:pt x="1140" y="98"/>
                  </a:cubicBezTo>
                  <a:cubicBezTo>
                    <a:pt x="1134" y="44"/>
                    <a:pt x="1089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2517162" y="4238687"/>
              <a:ext cx="26922" cy="59690"/>
            </a:xfrm>
            <a:custGeom>
              <a:avLst/>
              <a:gdLst/>
              <a:ahLst/>
              <a:cxnLst/>
              <a:rect l="l" t="t" r="r" b="b"/>
              <a:pathLst>
                <a:path w="548" h="1215" extrusionOk="0">
                  <a:moveTo>
                    <a:pt x="116" y="0"/>
                  </a:moveTo>
                  <a:cubicBezTo>
                    <a:pt x="107" y="0"/>
                    <a:pt x="99" y="1"/>
                    <a:pt x="90" y="3"/>
                  </a:cubicBezTo>
                  <a:cubicBezTo>
                    <a:pt x="32" y="23"/>
                    <a:pt x="0" y="87"/>
                    <a:pt x="19" y="138"/>
                  </a:cubicBezTo>
                  <a:lnTo>
                    <a:pt x="322" y="1137"/>
                  </a:lnTo>
                  <a:cubicBezTo>
                    <a:pt x="335" y="1182"/>
                    <a:pt x="380" y="1214"/>
                    <a:pt x="425" y="1214"/>
                  </a:cubicBezTo>
                  <a:cubicBezTo>
                    <a:pt x="438" y="1214"/>
                    <a:pt x="451" y="1214"/>
                    <a:pt x="457" y="1208"/>
                  </a:cubicBezTo>
                  <a:cubicBezTo>
                    <a:pt x="515" y="1188"/>
                    <a:pt x="548" y="1130"/>
                    <a:pt x="528" y="1072"/>
                  </a:cubicBezTo>
                  <a:lnTo>
                    <a:pt x="226" y="80"/>
                  </a:lnTo>
                  <a:cubicBezTo>
                    <a:pt x="209" y="31"/>
                    <a:pt x="165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2515885" y="4407242"/>
              <a:ext cx="38663" cy="59788"/>
            </a:xfrm>
            <a:custGeom>
              <a:avLst/>
              <a:gdLst/>
              <a:ahLst/>
              <a:cxnLst/>
              <a:rect l="l" t="t" r="r" b="b"/>
              <a:pathLst>
                <a:path w="787" h="1217" extrusionOk="0">
                  <a:moveTo>
                    <a:pt x="660" y="0"/>
                  </a:moveTo>
                  <a:cubicBezTo>
                    <a:pt x="622" y="0"/>
                    <a:pt x="583" y="21"/>
                    <a:pt x="561" y="57"/>
                  </a:cubicBezTo>
                  <a:lnTo>
                    <a:pt x="33" y="1055"/>
                  </a:lnTo>
                  <a:cubicBezTo>
                    <a:pt x="0" y="1107"/>
                    <a:pt x="26" y="1171"/>
                    <a:pt x="78" y="1203"/>
                  </a:cubicBezTo>
                  <a:cubicBezTo>
                    <a:pt x="91" y="1210"/>
                    <a:pt x="110" y="1216"/>
                    <a:pt x="129" y="1216"/>
                  </a:cubicBezTo>
                  <a:cubicBezTo>
                    <a:pt x="168" y="1216"/>
                    <a:pt x="206" y="1197"/>
                    <a:pt x="226" y="1158"/>
                  </a:cubicBezTo>
                  <a:lnTo>
                    <a:pt x="754" y="160"/>
                  </a:lnTo>
                  <a:cubicBezTo>
                    <a:pt x="786" y="108"/>
                    <a:pt x="760" y="44"/>
                    <a:pt x="709" y="12"/>
                  </a:cubicBezTo>
                  <a:cubicBezTo>
                    <a:pt x="693" y="4"/>
                    <a:pt x="677" y="0"/>
                    <a:pt x="6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2712051" y="4243502"/>
              <a:ext cx="57332" cy="33014"/>
            </a:xfrm>
            <a:custGeom>
              <a:avLst/>
              <a:gdLst/>
              <a:ahLst/>
              <a:cxnLst/>
              <a:rect l="l" t="t" r="r" b="b"/>
              <a:pathLst>
                <a:path w="1167" h="672" extrusionOk="0">
                  <a:moveTo>
                    <a:pt x="119" y="0"/>
                  </a:moveTo>
                  <a:cubicBezTo>
                    <a:pt x="81" y="0"/>
                    <a:pt x="45" y="24"/>
                    <a:pt x="27" y="60"/>
                  </a:cubicBezTo>
                  <a:cubicBezTo>
                    <a:pt x="1" y="111"/>
                    <a:pt x="20" y="182"/>
                    <a:pt x="72" y="208"/>
                  </a:cubicBezTo>
                  <a:lnTo>
                    <a:pt x="993" y="665"/>
                  </a:lnTo>
                  <a:cubicBezTo>
                    <a:pt x="1012" y="672"/>
                    <a:pt x="1025" y="672"/>
                    <a:pt x="1044" y="672"/>
                  </a:cubicBezTo>
                  <a:cubicBezTo>
                    <a:pt x="1083" y="672"/>
                    <a:pt x="1122" y="652"/>
                    <a:pt x="1141" y="614"/>
                  </a:cubicBezTo>
                  <a:cubicBezTo>
                    <a:pt x="1167" y="562"/>
                    <a:pt x="1141" y="498"/>
                    <a:pt x="1090" y="466"/>
                  </a:cubicBezTo>
                  <a:lnTo>
                    <a:pt x="168" y="15"/>
                  </a:lnTo>
                  <a:cubicBezTo>
                    <a:pt x="153" y="5"/>
                    <a:pt x="136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1096939" y="4380910"/>
              <a:ext cx="10464" cy="63325"/>
            </a:xfrm>
            <a:custGeom>
              <a:avLst/>
              <a:gdLst/>
              <a:ahLst/>
              <a:cxnLst/>
              <a:rect l="l" t="t" r="r" b="b"/>
              <a:pathLst>
                <a:path w="213" h="1289" extrusionOk="0">
                  <a:moveTo>
                    <a:pt x="103" y="0"/>
                  </a:moveTo>
                  <a:cubicBezTo>
                    <a:pt x="46" y="0"/>
                    <a:pt x="0" y="52"/>
                    <a:pt x="0" y="110"/>
                  </a:cubicBezTo>
                  <a:lnTo>
                    <a:pt x="0" y="1179"/>
                  </a:lnTo>
                  <a:cubicBezTo>
                    <a:pt x="0" y="1244"/>
                    <a:pt x="46" y="1289"/>
                    <a:pt x="103" y="1289"/>
                  </a:cubicBezTo>
                  <a:cubicBezTo>
                    <a:pt x="168" y="1289"/>
                    <a:pt x="213" y="1244"/>
                    <a:pt x="213" y="1179"/>
                  </a:cubicBezTo>
                  <a:lnTo>
                    <a:pt x="213" y="110"/>
                  </a:lnTo>
                  <a:cubicBezTo>
                    <a:pt x="213" y="52"/>
                    <a:pt x="168" y="0"/>
                    <a:pt x="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2135836" y="4437111"/>
              <a:ext cx="52910" cy="18816"/>
            </a:xfrm>
            <a:custGeom>
              <a:avLst/>
              <a:gdLst/>
              <a:ahLst/>
              <a:cxnLst/>
              <a:rect l="l" t="t" r="r" b="b"/>
              <a:pathLst>
                <a:path w="1077" h="383" extrusionOk="0">
                  <a:moveTo>
                    <a:pt x="119" y="0"/>
                  </a:moveTo>
                  <a:cubicBezTo>
                    <a:pt x="70" y="0"/>
                    <a:pt x="24" y="36"/>
                    <a:pt x="13" y="87"/>
                  </a:cubicBezTo>
                  <a:cubicBezTo>
                    <a:pt x="0" y="151"/>
                    <a:pt x="39" y="203"/>
                    <a:pt x="97" y="215"/>
                  </a:cubicBezTo>
                  <a:lnTo>
                    <a:pt x="941" y="376"/>
                  </a:lnTo>
                  <a:cubicBezTo>
                    <a:pt x="947" y="383"/>
                    <a:pt x="954" y="383"/>
                    <a:pt x="960" y="383"/>
                  </a:cubicBezTo>
                  <a:cubicBezTo>
                    <a:pt x="1012" y="383"/>
                    <a:pt x="1057" y="344"/>
                    <a:pt x="1070" y="293"/>
                  </a:cubicBezTo>
                  <a:cubicBezTo>
                    <a:pt x="1076" y="235"/>
                    <a:pt x="1037" y="177"/>
                    <a:pt x="979" y="164"/>
                  </a:cubicBezTo>
                  <a:lnTo>
                    <a:pt x="142" y="3"/>
                  </a:lnTo>
                  <a:cubicBezTo>
                    <a:pt x="134" y="1"/>
                    <a:pt x="127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2942114" y="4332471"/>
              <a:ext cx="71579" cy="18079"/>
            </a:xfrm>
            <a:custGeom>
              <a:avLst/>
              <a:gdLst/>
              <a:ahLst/>
              <a:cxnLst/>
              <a:rect l="l" t="t" r="r" b="b"/>
              <a:pathLst>
                <a:path w="1457" h="368" extrusionOk="0">
                  <a:moveTo>
                    <a:pt x="119" y="0"/>
                  </a:moveTo>
                  <a:cubicBezTo>
                    <a:pt x="65" y="0"/>
                    <a:pt x="19" y="43"/>
                    <a:pt x="7" y="97"/>
                  </a:cubicBezTo>
                  <a:cubicBezTo>
                    <a:pt x="1" y="155"/>
                    <a:pt x="46" y="207"/>
                    <a:pt x="104" y="220"/>
                  </a:cubicBezTo>
                  <a:lnTo>
                    <a:pt x="1328" y="368"/>
                  </a:lnTo>
                  <a:lnTo>
                    <a:pt x="1341" y="368"/>
                  </a:lnTo>
                  <a:cubicBezTo>
                    <a:pt x="1399" y="368"/>
                    <a:pt x="1444" y="329"/>
                    <a:pt x="1450" y="271"/>
                  </a:cubicBezTo>
                  <a:cubicBezTo>
                    <a:pt x="1457" y="213"/>
                    <a:pt x="1418" y="162"/>
                    <a:pt x="1353" y="155"/>
                  </a:cubicBezTo>
                  <a:lnTo>
                    <a:pt x="130" y="1"/>
                  </a:lnTo>
                  <a:cubicBezTo>
                    <a:pt x="126" y="0"/>
                    <a:pt x="122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2833248" y="4430528"/>
              <a:ext cx="14935" cy="48194"/>
            </a:xfrm>
            <a:custGeom>
              <a:avLst/>
              <a:gdLst/>
              <a:ahLst/>
              <a:cxnLst/>
              <a:rect l="l" t="t" r="r" b="b"/>
              <a:pathLst>
                <a:path w="304" h="981" extrusionOk="0">
                  <a:moveTo>
                    <a:pt x="117" y="1"/>
                  </a:moveTo>
                  <a:cubicBezTo>
                    <a:pt x="112" y="1"/>
                    <a:pt x="108" y="1"/>
                    <a:pt x="104" y="2"/>
                  </a:cubicBezTo>
                  <a:cubicBezTo>
                    <a:pt x="46" y="8"/>
                    <a:pt x="1" y="60"/>
                    <a:pt x="7" y="118"/>
                  </a:cubicBezTo>
                  <a:lnTo>
                    <a:pt x="85" y="884"/>
                  </a:lnTo>
                  <a:cubicBezTo>
                    <a:pt x="91" y="942"/>
                    <a:pt x="136" y="981"/>
                    <a:pt x="188" y="981"/>
                  </a:cubicBezTo>
                  <a:lnTo>
                    <a:pt x="201" y="981"/>
                  </a:lnTo>
                  <a:cubicBezTo>
                    <a:pt x="259" y="974"/>
                    <a:pt x="304" y="923"/>
                    <a:pt x="297" y="865"/>
                  </a:cubicBezTo>
                  <a:lnTo>
                    <a:pt x="220" y="98"/>
                  </a:lnTo>
                  <a:cubicBezTo>
                    <a:pt x="214" y="39"/>
                    <a:pt x="169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3047836" y="4456811"/>
              <a:ext cx="89609" cy="14345"/>
            </a:xfrm>
            <a:custGeom>
              <a:avLst/>
              <a:gdLst/>
              <a:ahLst/>
              <a:cxnLst/>
              <a:rect l="l" t="t" r="r" b="b"/>
              <a:pathLst>
                <a:path w="1824" h="292" extrusionOk="0">
                  <a:moveTo>
                    <a:pt x="1719" y="1"/>
                  </a:moveTo>
                  <a:cubicBezTo>
                    <a:pt x="1715" y="1"/>
                    <a:pt x="1711" y="1"/>
                    <a:pt x="1707" y="1"/>
                  </a:cubicBezTo>
                  <a:lnTo>
                    <a:pt x="103" y="79"/>
                  </a:lnTo>
                  <a:cubicBezTo>
                    <a:pt x="45" y="79"/>
                    <a:pt x="0" y="130"/>
                    <a:pt x="0" y="188"/>
                  </a:cubicBezTo>
                  <a:cubicBezTo>
                    <a:pt x="0" y="246"/>
                    <a:pt x="52" y="291"/>
                    <a:pt x="110" y="291"/>
                  </a:cubicBezTo>
                  <a:lnTo>
                    <a:pt x="116" y="291"/>
                  </a:lnTo>
                  <a:lnTo>
                    <a:pt x="1720" y="214"/>
                  </a:lnTo>
                  <a:cubicBezTo>
                    <a:pt x="1778" y="214"/>
                    <a:pt x="1823" y="162"/>
                    <a:pt x="1823" y="104"/>
                  </a:cubicBezTo>
                  <a:cubicBezTo>
                    <a:pt x="1823" y="44"/>
                    <a:pt x="1778" y="1"/>
                    <a:pt x="1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3099420" y="4166323"/>
              <a:ext cx="71235" cy="14296"/>
            </a:xfrm>
            <a:custGeom>
              <a:avLst/>
              <a:gdLst/>
              <a:ahLst/>
              <a:cxnLst/>
              <a:rect l="l" t="t" r="r" b="b"/>
              <a:pathLst>
                <a:path w="1450" h="291" extrusionOk="0">
                  <a:moveTo>
                    <a:pt x="105" y="1"/>
                  </a:moveTo>
                  <a:cubicBezTo>
                    <a:pt x="52" y="1"/>
                    <a:pt x="6" y="44"/>
                    <a:pt x="0" y="104"/>
                  </a:cubicBezTo>
                  <a:cubicBezTo>
                    <a:pt x="0" y="162"/>
                    <a:pt x="45" y="214"/>
                    <a:pt x="103" y="214"/>
                  </a:cubicBezTo>
                  <a:lnTo>
                    <a:pt x="1327" y="291"/>
                  </a:lnTo>
                  <a:lnTo>
                    <a:pt x="1333" y="291"/>
                  </a:lnTo>
                  <a:cubicBezTo>
                    <a:pt x="1391" y="291"/>
                    <a:pt x="1443" y="246"/>
                    <a:pt x="1443" y="194"/>
                  </a:cubicBezTo>
                  <a:cubicBezTo>
                    <a:pt x="1449" y="130"/>
                    <a:pt x="1404" y="78"/>
                    <a:pt x="1340" y="78"/>
                  </a:cubicBezTo>
                  <a:lnTo>
                    <a:pt x="116" y="1"/>
                  </a:lnTo>
                  <a:cubicBezTo>
                    <a:pt x="112" y="1"/>
                    <a:pt x="109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1370;p51"/>
            <p:cNvSpPr/>
            <p:nvPr/>
          </p:nvSpPr>
          <p:spPr>
            <a:xfrm>
              <a:off x="3167461" y="3879667"/>
              <a:ext cx="57283" cy="29476"/>
            </a:xfrm>
            <a:custGeom>
              <a:avLst/>
              <a:gdLst/>
              <a:ahLst/>
              <a:cxnLst/>
              <a:rect l="l" t="t" r="r" b="b"/>
              <a:pathLst>
                <a:path w="1166" h="600" extrusionOk="0">
                  <a:moveTo>
                    <a:pt x="1037" y="0"/>
                  </a:moveTo>
                  <a:cubicBezTo>
                    <a:pt x="1024" y="0"/>
                    <a:pt x="1011" y="2"/>
                    <a:pt x="998" y="7"/>
                  </a:cubicBezTo>
                  <a:lnTo>
                    <a:pt x="77" y="393"/>
                  </a:lnTo>
                  <a:cubicBezTo>
                    <a:pt x="26" y="413"/>
                    <a:pt x="0" y="477"/>
                    <a:pt x="19" y="535"/>
                  </a:cubicBezTo>
                  <a:cubicBezTo>
                    <a:pt x="39" y="574"/>
                    <a:pt x="77" y="599"/>
                    <a:pt x="122" y="599"/>
                  </a:cubicBezTo>
                  <a:cubicBezTo>
                    <a:pt x="135" y="599"/>
                    <a:pt x="148" y="599"/>
                    <a:pt x="161" y="593"/>
                  </a:cubicBezTo>
                  <a:lnTo>
                    <a:pt x="1082" y="213"/>
                  </a:lnTo>
                  <a:cubicBezTo>
                    <a:pt x="1140" y="187"/>
                    <a:pt x="1166" y="123"/>
                    <a:pt x="1140" y="71"/>
                  </a:cubicBezTo>
                  <a:cubicBezTo>
                    <a:pt x="1120" y="26"/>
                    <a:pt x="108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51"/>
            <p:cNvSpPr/>
            <p:nvPr/>
          </p:nvSpPr>
          <p:spPr>
            <a:xfrm>
              <a:off x="3359500" y="3843902"/>
              <a:ext cx="14935" cy="56054"/>
            </a:xfrm>
            <a:custGeom>
              <a:avLst/>
              <a:gdLst/>
              <a:ahLst/>
              <a:cxnLst/>
              <a:rect l="l" t="t" r="r" b="b"/>
              <a:pathLst>
                <a:path w="304" h="1141" extrusionOk="0">
                  <a:moveTo>
                    <a:pt x="104" y="0"/>
                  </a:moveTo>
                  <a:cubicBezTo>
                    <a:pt x="46" y="7"/>
                    <a:pt x="1" y="58"/>
                    <a:pt x="7" y="123"/>
                  </a:cubicBezTo>
                  <a:lnTo>
                    <a:pt x="85" y="1037"/>
                  </a:lnTo>
                  <a:cubicBezTo>
                    <a:pt x="91" y="1095"/>
                    <a:pt x="136" y="1141"/>
                    <a:pt x="194" y="1141"/>
                  </a:cubicBezTo>
                  <a:cubicBezTo>
                    <a:pt x="194" y="1141"/>
                    <a:pt x="201" y="1141"/>
                    <a:pt x="201" y="1134"/>
                  </a:cubicBezTo>
                  <a:cubicBezTo>
                    <a:pt x="259" y="1134"/>
                    <a:pt x="304" y="1083"/>
                    <a:pt x="297" y="1018"/>
                  </a:cubicBezTo>
                  <a:lnTo>
                    <a:pt x="226" y="103"/>
                  </a:lnTo>
                  <a:cubicBezTo>
                    <a:pt x="220" y="39"/>
                    <a:pt x="162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51"/>
            <p:cNvSpPr/>
            <p:nvPr/>
          </p:nvSpPr>
          <p:spPr>
            <a:xfrm>
              <a:off x="3382295" y="4009362"/>
              <a:ext cx="63669" cy="14640"/>
            </a:xfrm>
            <a:custGeom>
              <a:avLst/>
              <a:gdLst/>
              <a:ahLst/>
              <a:cxnLst/>
              <a:rect l="l" t="t" r="r" b="b"/>
              <a:pathLst>
                <a:path w="1296" h="298" extrusionOk="0">
                  <a:moveTo>
                    <a:pt x="1184" y="1"/>
                  </a:moveTo>
                  <a:cubicBezTo>
                    <a:pt x="1180" y="1"/>
                    <a:pt x="1177" y="1"/>
                    <a:pt x="1173" y="1"/>
                  </a:cubicBezTo>
                  <a:lnTo>
                    <a:pt x="104" y="79"/>
                  </a:lnTo>
                  <a:cubicBezTo>
                    <a:pt x="46" y="85"/>
                    <a:pt x="1" y="136"/>
                    <a:pt x="1" y="194"/>
                  </a:cubicBezTo>
                  <a:cubicBezTo>
                    <a:pt x="7" y="252"/>
                    <a:pt x="52" y="298"/>
                    <a:pt x="110" y="298"/>
                  </a:cubicBezTo>
                  <a:lnTo>
                    <a:pt x="117" y="298"/>
                  </a:lnTo>
                  <a:lnTo>
                    <a:pt x="1192" y="220"/>
                  </a:lnTo>
                  <a:cubicBezTo>
                    <a:pt x="1250" y="214"/>
                    <a:pt x="1295" y="162"/>
                    <a:pt x="1289" y="104"/>
                  </a:cubicBezTo>
                  <a:cubicBezTo>
                    <a:pt x="1289" y="44"/>
                    <a:pt x="1238" y="1"/>
                    <a:pt x="1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51"/>
            <p:cNvSpPr/>
            <p:nvPr/>
          </p:nvSpPr>
          <p:spPr>
            <a:xfrm>
              <a:off x="3530414" y="4094106"/>
              <a:ext cx="46573" cy="39695"/>
            </a:xfrm>
            <a:custGeom>
              <a:avLst/>
              <a:gdLst/>
              <a:ahLst/>
              <a:cxnLst/>
              <a:rect l="l" t="t" r="r" b="b"/>
              <a:pathLst>
                <a:path w="948" h="808" extrusionOk="0">
                  <a:moveTo>
                    <a:pt x="120" y="1"/>
                  </a:moveTo>
                  <a:cubicBezTo>
                    <a:pt x="90" y="1"/>
                    <a:pt x="60" y="14"/>
                    <a:pt x="39" y="41"/>
                  </a:cubicBezTo>
                  <a:cubicBezTo>
                    <a:pt x="0" y="86"/>
                    <a:pt x="7" y="151"/>
                    <a:pt x="52" y="189"/>
                  </a:cubicBezTo>
                  <a:lnTo>
                    <a:pt x="760" y="782"/>
                  </a:lnTo>
                  <a:cubicBezTo>
                    <a:pt x="780" y="801"/>
                    <a:pt x="805" y="808"/>
                    <a:pt x="825" y="808"/>
                  </a:cubicBezTo>
                  <a:cubicBezTo>
                    <a:pt x="857" y="808"/>
                    <a:pt x="889" y="795"/>
                    <a:pt x="908" y="769"/>
                  </a:cubicBezTo>
                  <a:cubicBezTo>
                    <a:pt x="947" y="724"/>
                    <a:pt x="941" y="660"/>
                    <a:pt x="896" y="621"/>
                  </a:cubicBezTo>
                  <a:lnTo>
                    <a:pt x="193" y="28"/>
                  </a:lnTo>
                  <a:cubicBezTo>
                    <a:pt x="173" y="10"/>
                    <a:pt x="146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4" name="Google Shape;1374;p51"/>
            <p:cNvSpPr/>
            <p:nvPr/>
          </p:nvSpPr>
          <p:spPr>
            <a:xfrm>
              <a:off x="3461439" y="4238785"/>
              <a:ext cx="22795" cy="82043"/>
            </a:xfrm>
            <a:custGeom>
              <a:avLst/>
              <a:gdLst/>
              <a:ahLst/>
              <a:cxnLst/>
              <a:rect l="l" t="t" r="r" b="b"/>
              <a:pathLst>
                <a:path w="464" h="1670" extrusionOk="0">
                  <a:moveTo>
                    <a:pt x="348" y="0"/>
                  </a:moveTo>
                  <a:cubicBezTo>
                    <a:pt x="295" y="0"/>
                    <a:pt x="244" y="38"/>
                    <a:pt x="238" y="91"/>
                  </a:cubicBezTo>
                  <a:lnTo>
                    <a:pt x="6" y="1547"/>
                  </a:lnTo>
                  <a:cubicBezTo>
                    <a:pt x="0" y="1605"/>
                    <a:pt x="39" y="1663"/>
                    <a:pt x="97" y="1669"/>
                  </a:cubicBezTo>
                  <a:lnTo>
                    <a:pt x="116" y="1669"/>
                  </a:lnTo>
                  <a:cubicBezTo>
                    <a:pt x="167" y="1669"/>
                    <a:pt x="213" y="1631"/>
                    <a:pt x="219" y="1579"/>
                  </a:cubicBezTo>
                  <a:lnTo>
                    <a:pt x="451" y="124"/>
                  </a:lnTo>
                  <a:cubicBezTo>
                    <a:pt x="464" y="66"/>
                    <a:pt x="419" y="14"/>
                    <a:pt x="361" y="1"/>
                  </a:cubicBezTo>
                  <a:cubicBezTo>
                    <a:pt x="356" y="1"/>
                    <a:pt x="352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3299074" y="4178359"/>
              <a:ext cx="52272" cy="14296"/>
            </a:xfrm>
            <a:custGeom>
              <a:avLst/>
              <a:gdLst/>
              <a:ahLst/>
              <a:cxnLst/>
              <a:rect l="l" t="t" r="r" b="b"/>
              <a:pathLst>
                <a:path w="1064" h="291" extrusionOk="0">
                  <a:moveTo>
                    <a:pt x="111" y="0"/>
                  </a:moveTo>
                  <a:cubicBezTo>
                    <a:pt x="52" y="0"/>
                    <a:pt x="7" y="43"/>
                    <a:pt x="1" y="98"/>
                  </a:cubicBezTo>
                  <a:cubicBezTo>
                    <a:pt x="1" y="155"/>
                    <a:pt x="39" y="207"/>
                    <a:pt x="104" y="213"/>
                  </a:cubicBezTo>
                  <a:lnTo>
                    <a:pt x="941" y="291"/>
                  </a:lnTo>
                  <a:lnTo>
                    <a:pt x="954" y="291"/>
                  </a:lnTo>
                  <a:cubicBezTo>
                    <a:pt x="1012" y="291"/>
                    <a:pt x="1057" y="252"/>
                    <a:pt x="1063" y="194"/>
                  </a:cubicBezTo>
                  <a:cubicBezTo>
                    <a:pt x="1063" y="136"/>
                    <a:pt x="1025" y="78"/>
                    <a:pt x="960" y="78"/>
                  </a:cubicBezTo>
                  <a:lnTo>
                    <a:pt x="123" y="1"/>
                  </a:lnTo>
                  <a:cubicBezTo>
                    <a:pt x="119" y="0"/>
                    <a:pt x="115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51"/>
            <p:cNvSpPr/>
            <p:nvPr/>
          </p:nvSpPr>
          <p:spPr>
            <a:xfrm>
              <a:off x="3340193" y="4389114"/>
              <a:ext cx="14296" cy="52272"/>
            </a:xfrm>
            <a:custGeom>
              <a:avLst/>
              <a:gdLst/>
              <a:ahLst/>
              <a:cxnLst/>
              <a:rect l="l" t="t" r="r" b="b"/>
              <a:pathLst>
                <a:path w="291" h="1064" extrusionOk="0">
                  <a:moveTo>
                    <a:pt x="115" y="0"/>
                  </a:moveTo>
                  <a:cubicBezTo>
                    <a:pt x="111" y="0"/>
                    <a:pt x="108" y="0"/>
                    <a:pt x="104" y="1"/>
                  </a:cubicBezTo>
                  <a:cubicBezTo>
                    <a:pt x="46" y="7"/>
                    <a:pt x="1" y="59"/>
                    <a:pt x="7" y="117"/>
                  </a:cubicBezTo>
                  <a:lnTo>
                    <a:pt x="72" y="961"/>
                  </a:lnTo>
                  <a:cubicBezTo>
                    <a:pt x="78" y="1019"/>
                    <a:pt x="123" y="1064"/>
                    <a:pt x="181" y="1064"/>
                  </a:cubicBezTo>
                  <a:cubicBezTo>
                    <a:pt x="181" y="1064"/>
                    <a:pt x="188" y="1064"/>
                    <a:pt x="188" y="1057"/>
                  </a:cubicBezTo>
                  <a:cubicBezTo>
                    <a:pt x="246" y="1057"/>
                    <a:pt x="291" y="1006"/>
                    <a:pt x="284" y="941"/>
                  </a:cubicBezTo>
                  <a:lnTo>
                    <a:pt x="220" y="104"/>
                  </a:lnTo>
                  <a:cubicBezTo>
                    <a:pt x="220" y="44"/>
                    <a:pt x="169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3463945" y="4426205"/>
              <a:ext cx="53549" cy="40481"/>
            </a:xfrm>
            <a:custGeom>
              <a:avLst/>
              <a:gdLst/>
              <a:ahLst/>
              <a:cxnLst/>
              <a:rect l="l" t="t" r="r" b="b"/>
              <a:pathLst>
                <a:path w="1090" h="824" extrusionOk="0">
                  <a:moveTo>
                    <a:pt x="964" y="1"/>
                  </a:moveTo>
                  <a:cubicBezTo>
                    <a:pt x="943" y="1"/>
                    <a:pt x="922" y="7"/>
                    <a:pt x="902" y="19"/>
                  </a:cubicBezTo>
                  <a:lnTo>
                    <a:pt x="59" y="631"/>
                  </a:lnTo>
                  <a:cubicBezTo>
                    <a:pt x="13" y="663"/>
                    <a:pt x="1" y="734"/>
                    <a:pt x="33" y="779"/>
                  </a:cubicBezTo>
                  <a:cubicBezTo>
                    <a:pt x="59" y="811"/>
                    <a:pt x="91" y="824"/>
                    <a:pt x="123" y="824"/>
                  </a:cubicBezTo>
                  <a:cubicBezTo>
                    <a:pt x="142" y="824"/>
                    <a:pt x="168" y="817"/>
                    <a:pt x="187" y="805"/>
                  </a:cubicBezTo>
                  <a:lnTo>
                    <a:pt x="1031" y="199"/>
                  </a:lnTo>
                  <a:cubicBezTo>
                    <a:pt x="1076" y="160"/>
                    <a:pt x="1089" y="96"/>
                    <a:pt x="1057" y="45"/>
                  </a:cubicBezTo>
                  <a:cubicBezTo>
                    <a:pt x="1033" y="16"/>
                    <a:pt x="999" y="1"/>
                    <a:pt x="9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51"/>
            <p:cNvSpPr/>
            <p:nvPr/>
          </p:nvSpPr>
          <p:spPr>
            <a:xfrm>
              <a:off x="3119022" y="3629659"/>
              <a:ext cx="14935" cy="78555"/>
            </a:xfrm>
            <a:custGeom>
              <a:avLst/>
              <a:gdLst/>
              <a:ahLst/>
              <a:cxnLst/>
              <a:rect l="l" t="t" r="r" b="b"/>
              <a:pathLst>
                <a:path w="304" h="1599" extrusionOk="0">
                  <a:moveTo>
                    <a:pt x="110" y="1"/>
                  </a:moveTo>
                  <a:cubicBezTo>
                    <a:pt x="46" y="7"/>
                    <a:pt x="0" y="59"/>
                    <a:pt x="7" y="117"/>
                  </a:cubicBezTo>
                  <a:lnTo>
                    <a:pt x="84" y="1495"/>
                  </a:lnTo>
                  <a:cubicBezTo>
                    <a:pt x="84" y="1553"/>
                    <a:pt x="129" y="1598"/>
                    <a:pt x="187" y="1598"/>
                  </a:cubicBezTo>
                  <a:lnTo>
                    <a:pt x="194" y="1598"/>
                  </a:lnTo>
                  <a:cubicBezTo>
                    <a:pt x="258" y="1592"/>
                    <a:pt x="303" y="1540"/>
                    <a:pt x="297" y="1482"/>
                  </a:cubicBezTo>
                  <a:lnTo>
                    <a:pt x="220" y="104"/>
                  </a:lnTo>
                  <a:cubicBezTo>
                    <a:pt x="220" y="46"/>
                    <a:pt x="168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9" name="Google Shape;1379;p51"/>
            <p:cNvSpPr/>
            <p:nvPr/>
          </p:nvSpPr>
          <p:spPr>
            <a:xfrm>
              <a:off x="2986132" y="3578273"/>
              <a:ext cx="19651" cy="44460"/>
            </a:xfrm>
            <a:custGeom>
              <a:avLst/>
              <a:gdLst/>
              <a:ahLst/>
              <a:cxnLst/>
              <a:rect l="l" t="t" r="r" b="b"/>
              <a:pathLst>
                <a:path w="400" h="905" extrusionOk="0">
                  <a:moveTo>
                    <a:pt x="283" y="0"/>
                  </a:moveTo>
                  <a:cubicBezTo>
                    <a:pt x="233" y="0"/>
                    <a:pt x="185" y="31"/>
                    <a:pt x="174" y="80"/>
                  </a:cubicBezTo>
                  <a:lnTo>
                    <a:pt x="13" y="770"/>
                  </a:lnTo>
                  <a:cubicBezTo>
                    <a:pt x="0" y="828"/>
                    <a:pt x="32" y="886"/>
                    <a:pt x="90" y="898"/>
                  </a:cubicBezTo>
                  <a:cubicBezTo>
                    <a:pt x="103" y="905"/>
                    <a:pt x="110" y="905"/>
                    <a:pt x="116" y="905"/>
                  </a:cubicBezTo>
                  <a:cubicBezTo>
                    <a:pt x="168" y="905"/>
                    <a:pt x="213" y="873"/>
                    <a:pt x="226" y="821"/>
                  </a:cubicBezTo>
                  <a:lnTo>
                    <a:pt x="387" y="132"/>
                  </a:lnTo>
                  <a:cubicBezTo>
                    <a:pt x="400" y="74"/>
                    <a:pt x="367" y="16"/>
                    <a:pt x="309" y="3"/>
                  </a:cubicBezTo>
                  <a:cubicBezTo>
                    <a:pt x="301" y="1"/>
                    <a:pt x="292" y="0"/>
                    <a:pt x="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1380;p51"/>
            <p:cNvSpPr/>
            <p:nvPr/>
          </p:nvSpPr>
          <p:spPr>
            <a:xfrm>
              <a:off x="2795911" y="3381568"/>
              <a:ext cx="10808" cy="67157"/>
            </a:xfrm>
            <a:custGeom>
              <a:avLst/>
              <a:gdLst/>
              <a:ahLst/>
              <a:cxnLst/>
              <a:rect l="l" t="t" r="r" b="b"/>
              <a:pathLst>
                <a:path w="220" h="1367" extrusionOk="0">
                  <a:moveTo>
                    <a:pt x="110" y="1"/>
                  </a:moveTo>
                  <a:cubicBezTo>
                    <a:pt x="52" y="1"/>
                    <a:pt x="1" y="52"/>
                    <a:pt x="1" y="110"/>
                  </a:cubicBezTo>
                  <a:lnTo>
                    <a:pt x="1" y="1257"/>
                  </a:lnTo>
                  <a:cubicBezTo>
                    <a:pt x="1" y="1315"/>
                    <a:pt x="52" y="1366"/>
                    <a:pt x="110" y="1366"/>
                  </a:cubicBezTo>
                  <a:cubicBezTo>
                    <a:pt x="168" y="1366"/>
                    <a:pt x="220" y="1315"/>
                    <a:pt x="220" y="1257"/>
                  </a:cubicBezTo>
                  <a:lnTo>
                    <a:pt x="220" y="110"/>
                  </a:lnTo>
                  <a:cubicBezTo>
                    <a:pt x="220" y="52"/>
                    <a:pt x="168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Google Shape;1381;p51"/>
            <p:cNvSpPr/>
            <p:nvPr/>
          </p:nvSpPr>
          <p:spPr>
            <a:xfrm>
              <a:off x="2874416" y="3385891"/>
              <a:ext cx="52910" cy="18177"/>
            </a:xfrm>
            <a:custGeom>
              <a:avLst/>
              <a:gdLst/>
              <a:ahLst/>
              <a:cxnLst/>
              <a:rect l="l" t="t" r="r" b="b"/>
              <a:pathLst>
                <a:path w="1077" h="370" extrusionOk="0">
                  <a:moveTo>
                    <a:pt x="963" y="0"/>
                  </a:moveTo>
                  <a:cubicBezTo>
                    <a:pt x="956" y="0"/>
                    <a:pt x="948" y="1"/>
                    <a:pt x="941" y="3"/>
                  </a:cubicBezTo>
                  <a:lnTo>
                    <a:pt x="103" y="157"/>
                  </a:lnTo>
                  <a:cubicBezTo>
                    <a:pt x="39" y="164"/>
                    <a:pt x="0" y="222"/>
                    <a:pt x="13" y="280"/>
                  </a:cubicBezTo>
                  <a:cubicBezTo>
                    <a:pt x="26" y="331"/>
                    <a:pt x="71" y="370"/>
                    <a:pt x="123" y="370"/>
                  </a:cubicBezTo>
                  <a:lnTo>
                    <a:pt x="142" y="370"/>
                  </a:lnTo>
                  <a:lnTo>
                    <a:pt x="979" y="215"/>
                  </a:lnTo>
                  <a:cubicBezTo>
                    <a:pt x="1037" y="203"/>
                    <a:pt x="1076" y="145"/>
                    <a:pt x="1070" y="87"/>
                  </a:cubicBezTo>
                  <a:cubicBezTo>
                    <a:pt x="1058" y="36"/>
                    <a:pt x="1013" y="0"/>
                    <a:pt x="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2" name="Google Shape;1382;p51"/>
            <p:cNvSpPr/>
            <p:nvPr/>
          </p:nvSpPr>
          <p:spPr>
            <a:xfrm>
              <a:off x="2333622" y="3381568"/>
              <a:ext cx="10464" cy="67157"/>
            </a:xfrm>
            <a:custGeom>
              <a:avLst/>
              <a:gdLst/>
              <a:ahLst/>
              <a:cxnLst/>
              <a:rect l="l" t="t" r="r" b="b"/>
              <a:pathLst>
                <a:path w="213" h="1367" extrusionOk="0">
                  <a:moveTo>
                    <a:pt x="110" y="1"/>
                  </a:moveTo>
                  <a:cubicBezTo>
                    <a:pt x="45" y="1"/>
                    <a:pt x="0" y="52"/>
                    <a:pt x="0" y="110"/>
                  </a:cubicBezTo>
                  <a:lnTo>
                    <a:pt x="0" y="1257"/>
                  </a:lnTo>
                  <a:cubicBezTo>
                    <a:pt x="0" y="1315"/>
                    <a:pt x="45" y="1366"/>
                    <a:pt x="110" y="1366"/>
                  </a:cubicBezTo>
                  <a:cubicBezTo>
                    <a:pt x="168" y="1366"/>
                    <a:pt x="213" y="1315"/>
                    <a:pt x="213" y="1257"/>
                  </a:cubicBezTo>
                  <a:lnTo>
                    <a:pt x="213" y="110"/>
                  </a:lnTo>
                  <a:cubicBezTo>
                    <a:pt x="213" y="52"/>
                    <a:pt x="168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1383;p51"/>
            <p:cNvSpPr/>
            <p:nvPr/>
          </p:nvSpPr>
          <p:spPr>
            <a:xfrm>
              <a:off x="1483964" y="3491367"/>
              <a:ext cx="68091" cy="30459"/>
            </a:xfrm>
            <a:custGeom>
              <a:avLst/>
              <a:gdLst/>
              <a:ahLst/>
              <a:cxnLst/>
              <a:rect l="l" t="t" r="r" b="b"/>
              <a:pathLst>
                <a:path w="1386" h="620" extrusionOk="0">
                  <a:moveTo>
                    <a:pt x="1262" y="1"/>
                  </a:moveTo>
                  <a:cubicBezTo>
                    <a:pt x="1250" y="1"/>
                    <a:pt x="1237" y="3"/>
                    <a:pt x="1224" y="7"/>
                  </a:cubicBezTo>
                  <a:lnTo>
                    <a:pt x="84" y="407"/>
                  </a:lnTo>
                  <a:cubicBezTo>
                    <a:pt x="26" y="432"/>
                    <a:pt x="0" y="490"/>
                    <a:pt x="20" y="548"/>
                  </a:cubicBezTo>
                  <a:cubicBezTo>
                    <a:pt x="32" y="593"/>
                    <a:pt x="77" y="619"/>
                    <a:pt x="123" y="619"/>
                  </a:cubicBezTo>
                  <a:cubicBezTo>
                    <a:pt x="135" y="619"/>
                    <a:pt x="142" y="619"/>
                    <a:pt x="155" y="613"/>
                  </a:cubicBezTo>
                  <a:lnTo>
                    <a:pt x="1295" y="207"/>
                  </a:lnTo>
                  <a:cubicBezTo>
                    <a:pt x="1353" y="188"/>
                    <a:pt x="1385" y="130"/>
                    <a:pt x="1366" y="72"/>
                  </a:cubicBezTo>
                  <a:cubicBezTo>
                    <a:pt x="1346" y="27"/>
                    <a:pt x="1306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4" name="Google Shape;1384;p51"/>
            <p:cNvSpPr/>
            <p:nvPr/>
          </p:nvSpPr>
          <p:spPr>
            <a:xfrm>
              <a:off x="1776321" y="3374101"/>
              <a:ext cx="34881" cy="40727"/>
            </a:xfrm>
            <a:custGeom>
              <a:avLst/>
              <a:gdLst/>
              <a:ahLst/>
              <a:cxnLst/>
              <a:rect l="l" t="t" r="r" b="b"/>
              <a:pathLst>
                <a:path w="710" h="829" extrusionOk="0">
                  <a:moveTo>
                    <a:pt x="125" y="1"/>
                  </a:moveTo>
                  <a:cubicBezTo>
                    <a:pt x="103" y="1"/>
                    <a:pt x="80" y="8"/>
                    <a:pt x="59" y="24"/>
                  </a:cubicBezTo>
                  <a:cubicBezTo>
                    <a:pt x="14" y="56"/>
                    <a:pt x="1" y="127"/>
                    <a:pt x="40" y="172"/>
                  </a:cubicBezTo>
                  <a:lnTo>
                    <a:pt x="497" y="784"/>
                  </a:lnTo>
                  <a:cubicBezTo>
                    <a:pt x="516" y="816"/>
                    <a:pt x="555" y="829"/>
                    <a:pt x="587" y="829"/>
                  </a:cubicBezTo>
                  <a:cubicBezTo>
                    <a:pt x="606" y="829"/>
                    <a:pt x="632" y="823"/>
                    <a:pt x="652" y="810"/>
                  </a:cubicBezTo>
                  <a:cubicBezTo>
                    <a:pt x="697" y="771"/>
                    <a:pt x="710" y="707"/>
                    <a:pt x="671" y="655"/>
                  </a:cubicBezTo>
                  <a:lnTo>
                    <a:pt x="214" y="43"/>
                  </a:lnTo>
                  <a:cubicBezTo>
                    <a:pt x="191" y="16"/>
                    <a:pt x="159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1385;p51"/>
            <p:cNvSpPr/>
            <p:nvPr/>
          </p:nvSpPr>
          <p:spPr>
            <a:xfrm>
              <a:off x="1912404" y="3470783"/>
              <a:ext cx="67796" cy="18128"/>
            </a:xfrm>
            <a:custGeom>
              <a:avLst/>
              <a:gdLst/>
              <a:ahLst/>
              <a:cxnLst/>
              <a:rect l="l" t="t" r="r" b="b"/>
              <a:pathLst>
                <a:path w="1380" h="369" extrusionOk="0">
                  <a:moveTo>
                    <a:pt x="117" y="0"/>
                  </a:moveTo>
                  <a:cubicBezTo>
                    <a:pt x="63" y="0"/>
                    <a:pt x="13" y="38"/>
                    <a:pt x="7" y="91"/>
                  </a:cubicBezTo>
                  <a:cubicBezTo>
                    <a:pt x="1" y="156"/>
                    <a:pt x="39" y="207"/>
                    <a:pt x="97" y="214"/>
                  </a:cubicBezTo>
                  <a:lnTo>
                    <a:pt x="1244" y="368"/>
                  </a:lnTo>
                  <a:lnTo>
                    <a:pt x="1263" y="368"/>
                  </a:lnTo>
                  <a:cubicBezTo>
                    <a:pt x="1315" y="368"/>
                    <a:pt x="1360" y="330"/>
                    <a:pt x="1366" y="278"/>
                  </a:cubicBezTo>
                  <a:cubicBezTo>
                    <a:pt x="1379" y="220"/>
                    <a:pt x="1334" y="162"/>
                    <a:pt x="1276" y="156"/>
                  </a:cubicBezTo>
                  <a:lnTo>
                    <a:pt x="130" y="1"/>
                  </a:lnTo>
                  <a:cubicBezTo>
                    <a:pt x="125" y="1"/>
                    <a:pt x="121" y="0"/>
                    <a:pt x="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386;p51"/>
            <p:cNvSpPr/>
            <p:nvPr/>
          </p:nvSpPr>
          <p:spPr>
            <a:xfrm>
              <a:off x="1794400" y="3552481"/>
              <a:ext cx="26922" cy="59493"/>
            </a:xfrm>
            <a:custGeom>
              <a:avLst/>
              <a:gdLst/>
              <a:ahLst/>
              <a:cxnLst/>
              <a:rect l="l" t="t" r="r" b="b"/>
              <a:pathLst>
                <a:path w="548" h="1211" extrusionOk="0">
                  <a:moveTo>
                    <a:pt x="423" y="1"/>
                  </a:moveTo>
                  <a:cubicBezTo>
                    <a:pt x="378" y="1"/>
                    <a:pt x="338" y="31"/>
                    <a:pt x="322" y="77"/>
                  </a:cubicBezTo>
                  <a:lnTo>
                    <a:pt x="19" y="1069"/>
                  </a:lnTo>
                  <a:cubicBezTo>
                    <a:pt x="0" y="1127"/>
                    <a:pt x="32" y="1192"/>
                    <a:pt x="90" y="1211"/>
                  </a:cubicBezTo>
                  <a:lnTo>
                    <a:pt x="122" y="1211"/>
                  </a:lnTo>
                  <a:cubicBezTo>
                    <a:pt x="168" y="1211"/>
                    <a:pt x="213" y="1185"/>
                    <a:pt x="226" y="1134"/>
                  </a:cubicBezTo>
                  <a:lnTo>
                    <a:pt x="528" y="142"/>
                  </a:lnTo>
                  <a:cubicBezTo>
                    <a:pt x="548" y="84"/>
                    <a:pt x="515" y="26"/>
                    <a:pt x="457" y="6"/>
                  </a:cubicBezTo>
                  <a:cubicBezTo>
                    <a:pt x="446" y="3"/>
                    <a:pt x="435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51"/>
            <p:cNvSpPr/>
            <p:nvPr/>
          </p:nvSpPr>
          <p:spPr>
            <a:xfrm>
              <a:off x="1693738" y="3734890"/>
              <a:ext cx="49766" cy="33407"/>
            </a:xfrm>
            <a:custGeom>
              <a:avLst/>
              <a:gdLst/>
              <a:ahLst/>
              <a:cxnLst/>
              <a:rect l="l" t="t" r="r" b="b"/>
              <a:pathLst>
                <a:path w="1013" h="680" extrusionOk="0">
                  <a:moveTo>
                    <a:pt x="126" y="1"/>
                  </a:moveTo>
                  <a:cubicBezTo>
                    <a:pt x="87" y="1"/>
                    <a:pt x="50" y="21"/>
                    <a:pt x="33" y="55"/>
                  </a:cubicBezTo>
                  <a:cubicBezTo>
                    <a:pt x="1" y="107"/>
                    <a:pt x="14" y="171"/>
                    <a:pt x="65" y="203"/>
                  </a:cubicBezTo>
                  <a:lnTo>
                    <a:pt x="832" y="661"/>
                  </a:lnTo>
                  <a:cubicBezTo>
                    <a:pt x="851" y="674"/>
                    <a:pt x="870" y="680"/>
                    <a:pt x="890" y="680"/>
                  </a:cubicBezTo>
                  <a:cubicBezTo>
                    <a:pt x="922" y="680"/>
                    <a:pt x="961" y="661"/>
                    <a:pt x="980" y="628"/>
                  </a:cubicBezTo>
                  <a:cubicBezTo>
                    <a:pt x="1012" y="577"/>
                    <a:pt x="993" y="506"/>
                    <a:pt x="941" y="474"/>
                  </a:cubicBezTo>
                  <a:lnTo>
                    <a:pt x="181" y="16"/>
                  </a:lnTo>
                  <a:cubicBezTo>
                    <a:pt x="164" y="6"/>
                    <a:pt x="145" y="1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51"/>
            <p:cNvSpPr/>
            <p:nvPr/>
          </p:nvSpPr>
          <p:spPr>
            <a:xfrm>
              <a:off x="1334568" y="3836435"/>
              <a:ext cx="45934" cy="25890"/>
            </a:xfrm>
            <a:custGeom>
              <a:avLst/>
              <a:gdLst/>
              <a:ahLst/>
              <a:cxnLst/>
              <a:rect l="l" t="t" r="r" b="b"/>
              <a:pathLst>
                <a:path w="935" h="527" extrusionOk="0">
                  <a:moveTo>
                    <a:pt x="125" y="1"/>
                  </a:moveTo>
                  <a:cubicBezTo>
                    <a:pt x="85" y="1"/>
                    <a:pt x="45" y="25"/>
                    <a:pt x="27" y="62"/>
                  </a:cubicBezTo>
                  <a:cubicBezTo>
                    <a:pt x="1" y="120"/>
                    <a:pt x="27" y="185"/>
                    <a:pt x="85" y="210"/>
                  </a:cubicBezTo>
                  <a:lnTo>
                    <a:pt x="767" y="513"/>
                  </a:lnTo>
                  <a:cubicBezTo>
                    <a:pt x="787" y="520"/>
                    <a:pt x="800" y="526"/>
                    <a:pt x="812" y="526"/>
                  </a:cubicBezTo>
                  <a:cubicBezTo>
                    <a:pt x="858" y="526"/>
                    <a:pt x="896" y="500"/>
                    <a:pt x="916" y="462"/>
                  </a:cubicBezTo>
                  <a:cubicBezTo>
                    <a:pt x="935" y="410"/>
                    <a:pt x="916" y="346"/>
                    <a:pt x="858" y="320"/>
                  </a:cubicBezTo>
                  <a:lnTo>
                    <a:pt x="168" y="11"/>
                  </a:lnTo>
                  <a:cubicBezTo>
                    <a:pt x="155" y="4"/>
                    <a:pt x="140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1389;p51"/>
            <p:cNvSpPr/>
            <p:nvPr/>
          </p:nvSpPr>
          <p:spPr>
            <a:xfrm>
              <a:off x="1828249" y="3764317"/>
              <a:ext cx="49422" cy="59690"/>
            </a:xfrm>
            <a:custGeom>
              <a:avLst/>
              <a:gdLst/>
              <a:ahLst/>
              <a:cxnLst/>
              <a:rect l="l" t="t" r="r" b="b"/>
              <a:pathLst>
                <a:path w="1006" h="1215" extrusionOk="0">
                  <a:moveTo>
                    <a:pt x="884" y="0"/>
                  </a:moveTo>
                  <a:cubicBezTo>
                    <a:pt x="851" y="0"/>
                    <a:pt x="818" y="16"/>
                    <a:pt x="799" y="42"/>
                  </a:cubicBezTo>
                  <a:lnTo>
                    <a:pt x="39" y="1041"/>
                  </a:lnTo>
                  <a:cubicBezTo>
                    <a:pt x="0" y="1086"/>
                    <a:pt x="7" y="1157"/>
                    <a:pt x="58" y="1189"/>
                  </a:cubicBezTo>
                  <a:cubicBezTo>
                    <a:pt x="78" y="1208"/>
                    <a:pt x="97" y="1215"/>
                    <a:pt x="123" y="1215"/>
                  </a:cubicBezTo>
                  <a:cubicBezTo>
                    <a:pt x="155" y="1215"/>
                    <a:pt x="187" y="1202"/>
                    <a:pt x="206" y="1170"/>
                  </a:cubicBezTo>
                  <a:lnTo>
                    <a:pt x="967" y="171"/>
                  </a:lnTo>
                  <a:cubicBezTo>
                    <a:pt x="1005" y="126"/>
                    <a:pt x="999" y="55"/>
                    <a:pt x="947" y="23"/>
                  </a:cubicBezTo>
                  <a:cubicBezTo>
                    <a:pt x="929" y="7"/>
                    <a:pt x="906" y="0"/>
                    <a:pt x="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51"/>
            <p:cNvSpPr/>
            <p:nvPr/>
          </p:nvSpPr>
          <p:spPr>
            <a:xfrm>
              <a:off x="2160497" y="3487289"/>
              <a:ext cx="56054" cy="14591"/>
            </a:xfrm>
            <a:custGeom>
              <a:avLst/>
              <a:gdLst/>
              <a:ahLst/>
              <a:cxnLst/>
              <a:rect l="l" t="t" r="r" b="b"/>
              <a:pathLst>
                <a:path w="1141" h="297" extrusionOk="0">
                  <a:moveTo>
                    <a:pt x="1018" y="0"/>
                  </a:moveTo>
                  <a:lnTo>
                    <a:pt x="104" y="84"/>
                  </a:lnTo>
                  <a:cubicBezTo>
                    <a:pt x="46" y="90"/>
                    <a:pt x="1" y="142"/>
                    <a:pt x="7" y="200"/>
                  </a:cubicBezTo>
                  <a:cubicBezTo>
                    <a:pt x="7" y="258"/>
                    <a:pt x="59" y="296"/>
                    <a:pt x="110" y="296"/>
                  </a:cubicBezTo>
                  <a:lnTo>
                    <a:pt x="123" y="296"/>
                  </a:lnTo>
                  <a:lnTo>
                    <a:pt x="1038" y="219"/>
                  </a:lnTo>
                  <a:cubicBezTo>
                    <a:pt x="1102" y="213"/>
                    <a:pt x="1141" y="161"/>
                    <a:pt x="1141" y="103"/>
                  </a:cubicBezTo>
                  <a:cubicBezTo>
                    <a:pt x="1134" y="39"/>
                    <a:pt x="1083" y="0"/>
                    <a:pt x="1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51"/>
            <p:cNvSpPr/>
            <p:nvPr/>
          </p:nvSpPr>
          <p:spPr>
            <a:xfrm>
              <a:off x="2382357" y="3565450"/>
              <a:ext cx="53205" cy="25645"/>
            </a:xfrm>
            <a:custGeom>
              <a:avLst/>
              <a:gdLst/>
              <a:ahLst/>
              <a:cxnLst/>
              <a:rect l="l" t="t" r="r" b="b"/>
              <a:pathLst>
                <a:path w="1083" h="522" extrusionOk="0">
                  <a:moveTo>
                    <a:pt x="963" y="0"/>
                  </a:moveTo>
                  <a:cubicBezTo>
                    <a:pt x="951" y="0"/>
                    <a:pt x="939" y="2"/>
                    <a:pt x="928" y="7"/>
                  </a:cubicBezTo>
                  <a:lnTo>
                    <a:pt x="84" y="309"/>
                  </a:lnTo>
                  <a:cubicBezTo>
                    <a:pt x="26" y="329"/>
                    <a:pt x="0" y="393"/>
                    <a:pt x="19" y="451"/>
                  </a:cubicBezTo>
                  <a:cubicBezTo>
                    <a:pt x="32" y="496"/>
                    <a:pt x="77" y="522"/>
                    <a:pt x="122" y="522"/>
                  </a:cubicBezTo>
                  <a:cubicBezTo>
                    <a:pt x="129" y="522"/>
                    <a:pt x="142" y="522"/>
                    <a:pt x="155" y="515"/>
                  </a:cubicBezTo>
                  <a:lnTo>
                    <a:pt x="998" y="206"/>
                  </a:lnTo>
                  <a:cubicBezTo>
                    <a:pt x="1056" y="187"/>
                    <a:pt x="1082" y="129"/>
                    <a:pt x="1063" y="71"/>
                  </a:cubicBezTo>
                  <a:cubicBezTo>
                    <a:pt x="1048" y="26"/>
                    <a:pt x="1005" y="0"/>
                    <a:pt x="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51"/>
            <p:cNvSpPr/>
            <p:nvPr/>
          </p:nvSpPr>
          <p:spPr>
            <a:xfrm>
              <a:off x="2560493" y="3537595"/>
              <a:ext cx="10808" cy="40530"/>
            </a:xfrm>
            <a:custGeom>
              <a:avLst/>
              <a:gdLst/>
              <a:ahLst/>
              <a:cxnLst/>
              <a:rect l="l" t="t" r="r" b="b"/>
              <a:pathLst>
                <a:path w="220" h="825" extrusionOk="0">
                  <a:moveTo>
                    <a:pt x="110" y="0"/>
                  </a:moveTo>
                  <a:cubicBezTo>
                    <a:pt x="52" y="0"/>
                    <a:pt x="1" y="45"/>
                    <a:pt x="1" y="103"/>
                  </a:cubicBezTo>
                  <a:lnTo>
                    <a:pt x="1" y="722"/>
                  </a:lnTo>
                  <a:cubicBezTo>
                    <a:pt x="1" y="780"/>
                    <a:pt x="52" y="825"/>
                    <a:pt x="110" y="825"/>
                  </a:cubicBezTo>
                  <a:cubicBezTo>
                    <a:pt x="168" y="825"/>
                    <a:pt x="220" y="780"/>
                    <a:pt x="220" y="722"/>
                  </a:cubicBezTo>
                  <a:lnTo>
                    <a:pt x="220" y="103"/>
                  </a:lnTo>
                  <a:cubicBezTo>
                    <a:pt x="220" y="45"/>
                    <a:pt x="168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51"/>
            <p:cNvSpPr/>
            <p:nvPr/>
          </p:nvSpPr>
          <p:spPr>
            <a:xfrm>
              <a:off x="2133281" y="3595123"/>
              <a:ext cx="72217" cy="36796"/>
            </a:xfrm>
            <a:custGeom>
              <a:avLst/>
              <a:gdLst/>
              <a:ahLst/>
              <a:cxnLst/>
              <a:rect l="l" t="t" r="r" b="b"/>
              <a:pathLst>
                <a:path w="1470" h="749" extrusionOk="0">
                  <a:moveTo>
                    <a:pt x="1346" y="1"/>
                  </a:moveTo>
                  <a:cubicBezTo>
                    <a:pt x="1331" y="1"/>
                    <a:pt x="1316" y="3"/>
                    <a:pt x="1302" y="8"/>
                  </a:cubicBezTo>
                  <a:lnTo>
                    <a:pt x="78" y="543"/>
                  </a:lnTo>
                  <a:cubicBezTo>
                    <a:pt x="20" y="568"/>
                    <a:pt x="1" y="633"/>
                    <a:pt x="20" y="684"/>
                  </a:cubicBezTo>
                  <a:cubicBezTo>
                    <a:pt x="39" y="723"/>
                    <a:pt x="78" y="749"/>
                    <a:pt x="123" y="749"/>
                  </a:cubicBezTo>
                  <a:cubicBezTo>
                    <a:pt x="136" y="749"/>
                    <a:pt x="149" y="749"/>
                    <a:pt x="162" y="742"/>
                  </a:cubicBezTo>
                  <a:lnTo>
                    <a:pt x="1392" y="208"/>
                  </a:lnTo>
                  <a:cubicBezTo>
                    <a:pt x="1444" y="182"/>
                    <a:pt x="1469" y="117"/>
                    <a:pt x="1444" y="66"/>
                  </a:cubicBezTo>
                  <a:cubicBezTo>
                    <a:pt x="1429" y="22"/>
                    <a:pt x="1389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Google Shape;1394;p51"/>
            <p:cNvSpPr/>
            <p:nvPr/>
          </p:nvSpPr>
          <p:spPr>
            <a:xfrm>
              <a:off x="2678202" y="3643661"/>
              <a:ext cx="60820" cy="33505"/>
            </a:xfrm>
            <a:custGeom>
              <a:avLst/>
              <a:gdLst/>
              <a:ahLst/>
              <a:cxnLst/>
              <a:rect l="l" t="t" r="r" b="b"/>
              <a:pathLst>
                <a:path w="1238" h="682" extrusionOk="0">
                  <a:moveTo>
                    <a:pt x="1121" y="1"/>
                  </a:moveTo>
                  <a:cubicBezTo>
                    <a:pt x="1104" y="1"/>
                    <a:pt x="1087" y="4"/>
                    <a:pt x="1070" y="12"/>
                  </a:cubicBezTo>
                  <a:lnTo>
                    <a:pt x="78" y="476"/>
                  </a:lnTo>
                  <a:cubicBezTo>
                    <a:pt x="26" y="501"/>
                    <a:pt x="1" y="566"/>
                    <a:pt x="26" y="617"/>
                  </a:cubicBezTo>
                  <a:cubicBezTo>
                    <a:pt x="46" y="656"/>
                    <a:pt x="84" y="682"/>
                    <a:pt x="123" y="682"/>
                  </a:cubicBezTo>
                  <a:cubicBezTo>
                    <a:pt x="142" y="682"/>
                    <a:pt x="155" y="675"/>
                    <a:pt x="168" y="669"/>
                  </a:cubicBezTo>
                  <a:lnTo>
                    <a:pt x="1160" y="205"/>
                  </a:lnTo>
                  <a:cubicBezTo>
                    <a:pt x="1218" y="179"/>
                    <a:pt x="1237" y="115"/>
                    <a:pt x="1218" y="63"/>
                  </a:cubicBezTo>
                  <a:cubicBezTo>
                    <a:pt x="1200" y="22"/>
                    <a:pt x="1162" y="1"/>
                    <a:pt x="1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51"/>
            <p:cNvSpPr/>
            <p:nvPr/>
          </p:nvSpPr>
          <p:spPr>
            <a:xfrm>
              <a:off x="1557361" y="3288865"/>
              <a:ext cx="192776" cy="714559"/>
            </a:xfrm>
            <a:custGeom>
              <a:avLst/>
              <a:gdLst/>
              <a:ahLst/>
              <a:cxnLst/>
              <a:rect l="l" t="t" r="r" b="b"/>
              <a:pathLst>
                <a:path w="3924" h="14545" extrusionOk="0">
                  <a:moveTo>
                    <a:pt x="3923" y="0"/>
                  </a:moveTo>
                  <a:lnTo>
                    <a:pt x="1" y="1810"/>
                  </a:lnTo>
                  <a:lnTo>
                    <a:pt x="65" y="14545"/>
                  </a:lnTo>
                  <a:lnTo>
                    <a:pt x="1418" y="13952"/>
                  </a:lnTo>
                  <a:lnTo>
                    <a:pt x="3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51"/>
            <p:cNvSpPr/>
            <p:nvPr/>
          </p:nvSpPr>
          <p:spPr>
            <a:xfrm>
              <a:off x="1546602" y="3274422"/>
              <a:ext cx="202897" cy="100564"/>
            </a:xfrm>
            <a:custGeom>
              <a:avLst/>
              <a:gdLst/>
              <a:ahLst/>
              <a:cxnLst/>
              <a:rect l="l" t="t" r="r" b="b"/>
              <a:pathLst>
                <a:path w="4130" h="2047" extrusionOk="0">
                  <a:moveTo>
                    <a:pt x="4003" y="1"/>
                  </a:moveTo>
                  <a:cubicBezTo>
                    <a:pt x="3987" y="1"/>
                    <a:pt x="3971" y="4"/>
                    <a:pt x="3956" y="11"/>
                  </a:cubicBezTo>
                  <a:lnTo>
                    <a:pt x="78" y="1840"/>
                  </a:lnTo>
                  <a:cubicBezTo>
                    <a:pt x="26" y="1866"/>
                    <a:pt x="1" y="1930"/>
                    <a:pt x="26" y="1988"/>
                  </a:cubicBezTo>
                  <a:cubicBezTo>
                    <a:pt x="46" y="2027"/>
                    <a:pt x="84" y="2046"/>
                    <a:pt x="123" y="2046"/>
                  </a:cubicBezTo>
                  <a:cubicBezTo>
                    <a:pt x="142" y="2046"/>
                    <a:pt x="155" y="2046"/>
                    <a:pt x="174" y="2040"/>
                  </a:cubicBezTo>
                  <a:lnTo>
                    <a:pt x="4052" y="204"/>
                  </a:lnTo>
                  <a:cubicBezTo>
                    <a:pt x="4104" y="178"/>
                    <a:pt x="4129" y="114"/>
                    <a:pt x="4104" y="62"/>
                  </a:cubicBezTo>
                  <a:cubicBezTo>
                    <a:pt x="4085" y="25"/>
                    <a:pt x="4045" y="1"/>
                    <a:pt x="4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1397;p51"/>
            <p:cNvSpPr/>
            <p:nvPr/>
          </p:nvSpPr>
          <p:spPr>
            <a:xfrm>
              <a:off x="1541836" y="3578420"/>
              <a:ext cx="160205" cy="59543"/>
            </a:xfrm>
            <a:custGeom>
              <a:avLst/>
              <a:gdLst/>
              <a:ahLst/>
              <a:cxnLst/>
              <a:rect l="l" t="t" r="r" b="b"/>
              <a:pathLst>
                <a:path w="3261" h="1212" extrusionOk="0">
                  <a:moveTo>
                    <a:pt x="3140" y="1"/>
                  </a:moveTo>
                  <a:cubicBezTo>
                    <a:pt x="3129" y="1"/>
                    <a:pt x="3117" y="3"/>
                    <a:pt x="3106" y="7"/>
                  </a:cubicBezTo>
                  <a:lnTo>
                    <a:pt x="85" y="1005"/>
                  </a:lnTo>
                  <a:cubicBezTo>
                    <a:pt x="33" y="1024"/>
                    <a:pt x="1" y="1082"/>
                    <a:pt x="20" y="1140"/>
                  </a:cubicBezTo>
                  <a:cubicBezTo>
                    <a:pt x="33" y="1185"/>
                    <a:pt x="78" y="1211"/>
                    <a:pt x="123" y="1211"/>
                  </a:cubicBezTo>
                  <a:lnTo>
                    <a:pt x="156" y="1211"/>
                  </a:lnTo>
                  <a:lnTo>
                    <a:pt x="3170" y="213"/>
                  </a:lnTo>
                  <a:cubicBezTo>
                    <a:pt x="3228" y="193"/>
                    <a:pt x="3260" y="129"/>
                    <a:pt x="3241" y="77"/>
                  </a:cubicBezTo>
                  <a:cubicBezTo>
                    <a:pt x="3225" y="31"/>
                    <a:pt x="3185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8" name="Google Shape;1398;p51"/>
            <p:cNvSpPr/>
            <p:nvPr/>
          </p:nvSpPr>
          <p:spPr>
            <a:xfrm>
              <a:off x="1552595" y="3705462"/>
              <a:ext cx="124735" cy="44804"/>
            </a:xfrm>
            <a:custGeom>
              <a:avLst/>
              <a:gdLst/>
              <a:ahLst/>
              <a:cxnLst/>
              <a:rect l="l" t="t" r="r" b="b"/>
              <a:pathLst>
                <a:path w="2539" h="912" extrusionOk="0">
                  <a:moveTo>
                    <a:pt x="2416" y="1"/>
                  </a:moveTo>
                  <a:cubicBezTo>
                    <a:pt x="2408" y="1"/>
                    <a:pt x="2399" y="2"/>
                    <a:pt x="2391" y="4"/>
                  </a:cubicBezTo>
                  <a:lnTo>
                    <a:pt x="91" y="699"/>
                  </a:lnTo>
                  <a:cubicBezTo>
                    <a:pt x="33" y="719"/>
                    <a:pt x="1" y="783"/>
                    <a:pt x="14" y="834"/>
                  </a:cubicBezTo>
                  <a:cubicBezTo>
                    <a:pt x="33" y="886"/>
                    <a:pt x="72" y="912"/>
                    <a:pt x="117" y="912"/>
                  </a:cubicBezTo>
                  <a:lnTo>
                    <a:pt x="149" y="912"/>
                  </a:lnTo>
                  <a:lnTo>
                    <a:pt x="2455" y="216"/>
                  </a:lnTo>
                  <a:cubicBezTo>
                    <a:pt x="2507" y="197"/>
                    <a:pt x="2539" y="132"/>
                    <a:pt x="2526" y="81"/>
                  </a:cubicBezTo>
                  <a:cubicBezTo>
                    <a:pt x="2509" y="31"/>
                    <a:pt x="2465" y="1"/>
                    <a:pt x="2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9" name="Google Shape;1399;p51"/>
            <p:cNvSpPr/>
            <p:nvPr/>
          </p:nvSpPr>
          <p:spPr>
            <a:xfrm>
              <a:off x="2440867" y="3227162"/>
              <a:ext cx="480123" cy="587663"/>
            </a:xfrm>
            <a:custGeom>
              <a:avLst/>
              <a:gdLst/>
              <a:ahLst/>
              <a:cxnLst/>
              <a:rect l="l" t="t" r="r" b="b"/>
              <a:pathLst>
                <a:path w="9773" h="11962" extrusionOk="0">
                  <a:moveTo>
                    <a:pt x="1" y="0"/>
                  </a:moveTo>
                  <a:lnTo>
                    <a:pt x="8239" y="11962"/>
                  </a:lnTo>
                  <a:lnTo>
                    <a:pt x="9772" y="11582"/>
                  </a:lnTo>
                  <a:lnTo>
                    <a:pt x="4226" y="6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1400;p51"/>
            <p:cNvSpPr/>
            <p:nvPr/>
          </p:nvSpPr>
          <p:spPr>
            <a:xfrm>
              <a:off x="2429814" y="3215715"/>
              <a:ext cx="229131" cy="37140"/>
            </a:xfrm>
            <a:custGeom>
              <a:avLst/>
              <a:gdLst/>
              <a:ahLst/>
              <a:cxnLst/>
              <a:rect l="l" t="t" r="r" b="b"/>
              <a:pathLst>
                <a:path w="4664" h="756" extrusionOk="0">
                  <a:moveTo>
                    <a:pt x="117" y="1"/>
                  </a:moveTo>
                  <a:cubicBezTo>
                    <a:pt x="64" y="1"/>
                    <a:pt x="19" y="38"/>
                    <a:pt x="7" y="98"/>
                  </a:cubicBezTo>
                  <a:cubicBezTo>
                    <a:pt x="0" y="156"/>
                    <a:pt x="45" y="208"/>
                    <a:pt x="103" y="214"/>
                  </a:cubicBezTo>
                  <a:lnTo>
                    <a:pt x="4535" y="755"/>
                  </a:lnTo>
                  <a:lnTo>
                    <a:pt x="4548" y="755"/>
                  </a:lnTo>
                  <a:cubicBezTo>
                    <a:pt x="4599" y="755"/>
                    <a:pt x="4644" y="716"/>
                    <a:pt x="4651" y="665"/>
                  </a:cubicBezTo>
                  <a:cubicBezTo>
                    <a:pt x="4664" y="600"/>
                    <a:pt x="4619" y="549"/>
                    <a:pt x="4561" y="542"/>
                  </a:cubicBezTo>
                  <a:lnTo>
                    <a:pt x="129" y="1"/>
                  </a:ln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51"/>
            <p:cNvSpPr/>
            <p:nvPr/>
          </p:nvSpPr>
          <p:spPr>
            <a:xfrm>
              <a:off x="2590264" y="3420133"/>
              <a:ext cx="146547" cy="29820"/>
            </a:xfrm>
            <a:custGeom>
              <a:avLst/>
              <a:gdLst/>
              <a:ahLst/>
              <a:cxnLst/>
              <a:rect l="l" t="t" r="r" b="b"/>
              <a:pathLst>
                <a:path w="2983" h="607" extrusionOk="0">
                  <a:moveTo>
                    <a:pt x="2866" y="1"/>
                  </a:moveTo>
                  <a:cubicBezTo>
                    <a:pt x="2862" y="1"/>
                    <a:pt x="2858" y="1"/>
                    <a:pt x="2854" y="1"/>
                  </a:cubicBezTo>
                  <a:lnTo>
                    <a:pt x="103" y="394"/>
                  </a:lnTo>
                  <a:cubicBezTo>
                    <a:pt x="39" y="401"/>
                    <a:pt x="0" y="459"/>
                    <a:pt x="6" y="517"/>
                  </a:cubicBezTo>
                  <a:cubicBezTo>
                    <a:pt x="19" y="568"/>
                    <a:pt x="64" y="607"/>
                    <a:pt x="116" y="607"/>
                  </a:cubicBezTo>
                  <a:lnTo>
                    <a:pt x="129" y="607"/>
                  </a:lnTo>
                  <a:lnTo>
                    <a:pt x="2879" y="221"/>
                  </a:lnTo>
                  <a:cubicBezTo>
                    <a:pt x="2937" y="208"/>
                    <a:pt x="2982" y="156"/>
                    <a:pt x="2976" y="98"/>
                  </a:cubicBezTo>
                  <a:cubicBezTo>
                    <a:pt x="2964" y="38"/>
                    <a:pt x="2919" y="1"/>
                    <a:pt x="2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Google Shape;1402;p51"/>
            <p:cNvSpPr/>
            <p:nvPr/>
          </p:nvSpPr>
          <p:spPr>
            <a:xfrm>
              <a:off x="2660172" y="3518141"/>
              <a:ext cx="134216" cy="33407"/>
            </a:xfrm>
            <a:custGeom>
              <a:avLst/>
              <a:gdLst/>
              <a:ahLst/>
              <a:cxnLst/>
              <a:rect l="l" t="t" r="r" b="b"/>
              <a:pathLst>
                <a:path w="2732" h="680" extrusionOk="0">
                  <a:moveTo>
                    <a:pt x="2619" y="1"/>
                  </a:moveTo>
                  <a:cubicBezTo>
                    <a:pt x="2612" y="1"/>
                    <a:pt x="2604" y="2"/>
                    <a:pt x="2596" y="3"/>
                  </a:cubicBezTo>
                  <a:lnTo>
                    <a:pt x="97" y="461"/>
                  </a:lnTo>
                  <a:cubicBezTo>
                    <a:pt x="39" y="474"/>
                    <a:pt x="1" y="531"/>
                    <a:pt x="13" y="589"/>
                  </a:cubicBezTo>
                  <a:cubicBezTo>
                    <a:pt x="20" y="641"/>
                    <a:pt x="65" y="680"/>
                    <a:pt x="117" y="680"/>
                  </a:cubicBezTo>
                  <a:cubicBezTo>
                    <a:pt x="123" y="680"/>
                    <a:pt x="129" y="680"/>
                    <a:pt x="136" y="673"/>
                  </a:cubicBezTo>
                  <a:lnTo>
                    <a:pt x="2635" y="216"/>
                  </a:lnTo>
                  <a:cubicBezTo>
                    <a:pt x="2693" y="203"/>
                    <a:pt x="2732" y="145"/>
                    <a:pt x="2725" y="87"/>
                  </a:cubicBezTo>
                  <a:cubicBezTo>
                    <a:pt x="2714" y="37"/>
                    <a:pt x="2669" y="1"/>
                    <a:pt x="2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51"/>
            <p:cNvSpPr/>
            <p:nvPr/>
          </p:nvSpPr>
          <p:spPr>
            <a:xfrm>
              <a:off x="1967181" y="2844266"/>
              <a:ext cx="468038" cy="266468"/>
            </a:xfrm>
            <a:custGeom>
              <a:avLst/>
              <a:gdLst/>
              <a:ahLst/>
              <a:cxnLst/>
              <a:rect l="l" t="t" r="r" b="b"/>
              <a:pathLst>
                <a:path w="9527" h="5424" extrusionOk="0">
                  <a:moveTo>
                    <a:pt x="8934" y="0"/>
                  </a:moveTo>
                  <a:cubicBezTo>
                    <a:pt x="5952" y="818"/>
                    <a:pt x="2982" y="1733"/>
                    <a:pt x="0" y="2551"/>
                  </a:cubicBezTo>
                  <a:cubicBezTo>
                    <a:pt x="155" y="3150"/>
                    <a:pt x="303" y="3749"/>
                    <a:pt x="457" y="4348"/>
                  </a:cubicBezTo>
                  <a:cubicBezTo>
                    <a:pt x="1591" y="4670"/>
                    <a:pt x="2641" y="5102"/>
                    <a:pt x="3781" y="5424"/>
                  </a:cubicBezTo>
                  <a:lnTo>
                    <a:pt x="8786" y="2989"/>
                  </a:lnTo>
                  <a:cubicBezTo>
                    <a:pt x="9037" y="2950"/>
                    <a:pt x="9256" y="2757"/>
                    <a:pt x="9321" y="2506"/>
                  </a:cubicBezTo>
                  <a:cubicBezTo>
                    <a:pt x="9379" y="2261"/>
                    <a:pt x="9211" y="2004"/>
                    <a:pt x="9011" y="1849"/>
                  </a:cubicBezTo>
                  <a:cubicBezTo>
                    <a:pt x="9334" y="1656"/>
                    <a:pt x="9527" y="1282"/>
                    <a:pt x="9507" y="909"/>
                  </a:cubicBezTo>
                  <a:cubicBezTo>
                    <a:pt x="9488" y="535"/>
                    <a:pt x="9276" y="155"/>
                    <a:pt x="893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1404;p51"/>
            <p:cNvSpPr/>
            <p:nvPr/>
          </p:nvSpPr>
          <p:spPr>
            <a:xfrm>
              <a:off x="1956717" y="2881897"/>
              <a:ext cx="425985" cy="498153"/>
            </a:xfrm>
            <a:custGeom>
              <a:avLst/>
              <a:gdLst/>
              <a:ahLst/>
              <a:cxnLst/>
              <a:rect l="l" t="t" r="r" b="b"/>
              <a:pathLst>
                <a:path w="8671" h="10140" extrusionOk="0">
                  <a:moveTo>
                    <a:pt x="6068" y="1"/>
                  </a:moveTo>
                  <a:cubicBezTo>
                    <a:pt x="5366" y="394"/>
                    <a:pt x="4535" y="632"/>
                    <a:pt x="3730" y="664"/>
                  </a:cubicBezTo>
                  <a:cubicBezTo>
                    <a:pt x="3447" y="1534"/>
                    <a:pt x="3195" y="2397"/>
                    <a:pt x="2912" y="3267"/>
                  </a:cubicBezTo>
                  <a:cubicBezTo>
                    <a:pt x="2706" y="3041"/>
                    <a:pt x="2506" y="2668"/>
                    <a:pt x="2216" y="2571"/>
                  </a:cubicBezTo>
                  <a:cubicBezTo>
                    <a:pt x="2052" y="2512"/>
                    <a:pt x="1878" y="2483"/>
                    <a:pt x="1704" y="2483"/>
                  </a:cubicBezTo>
                  <a:cubicBezTo>
                    <a:pt x="1288" y="2483"/>
                    <a:pt x="869" y="2645"/>
                    <a:pt x="574" y="2944"/>
                  </a:cubicBezTo>
                  <a:cubicBezTo>
                    <a:pt x="155" y="3363"/>
                    <a:pt x="1" y="4033"/>
                    <a:pt x="200" y="4587"/>
                  </a:cubicBezTo>
                  <a:cubicBezTo>
                    <a:pt x="400" y="5147"/>
                    <a:pt x="935" y="5573"/>
                    <a:pt x="1527" y="5637"/>
                  </a:cubicBezTo>
                  <a:cubicBezTo>
                    <a:pt x="1463" y="6159"/>
                    <a:pt x="1366" y="6668"/>
                    <a:pt x="1302" y="7196"/>
                  </a:cubicBezTo>
                  <a:cubicBezTo>
                    <a:pt x="883" y="7389"/>
                    <a:pt x="426" y="7556"/>
                    <a:pt x="13" y="7750"/>
                  </a:cubicBezTo>
                  <a:cubicBezTo>
                    <a:pt x="500" y="9145"/>
                    <a:pt x="1997" y="10140"/>
                    <a:pt x="3476" y="10140"/>
                  </a:cubicBezTo>
                  <a:cubicBezTo>
                    <a:pt x="3486" y="10140"/>
                    <a:pt x="3495" y="10140"/>
                    <a:pt x="3505" y="10139"/>
                  </a:cubicBezTo>
                  <a:cubicBezTo>
                    <a:pt x="4999" y="10127"/>
                    <a:pt x="6365" y="9077"/>
                    <a:pt x="6835" y="7660"/>
                  </a:cubicBezTo>
                  <a:cubicBezTo>
                    <a:pt x="6513" y="7647"/>
                    <a:pt x="6255" y="7569"/>
                    <a:pt x="5933" y="7550"/>
                  </a:cubicBezTo>
                  <a:cubicBezTo>
                    <a:pt x="5965" y="7247"/>
                    <a:pt x="6088" y="7048"/>
                    <a:pt x="6120" y="6745"/>
                  </a:cubicBezTo>
                  <a:cubicBezTo>
                    <a:pt x="6126" y="6745"/>
                    <a:pt x="6132" y="6745"/>
                    <a:pt x="6138" y="6745"/>
                  </a:cubicBezTo>
                  <a:cubicBezTo>
                    <a:pt x="6950" y="6745"/>
                    <a:pt x="7753" y="6321"/>
                    <a:pt x="8213" y="5650"/>
                  </a:cubicBezTo>
                  <a:cubicBezTo>
                    <a:pt x="8671" y="4967"/>
                    <a:pt x="8664" y="4059"/>
                    <a:pt x="8439" y="3273"/>
                  </a:cubicBezTo>
                  <a:cubicBezTo>
                    <a:pt x="8284" y="2732"/>
                    <a:pt x="8123" y="2114"/>
                    <a:pt x="7968" y="1572"/>
                  </a:cubicBezTo>
                  <a:cubicBezTo>
                    <a:pt x="7311" y="1051"/>
                    <a:pt x="6725" y="516"/>
                    <a:pt x="6068" y="1"/>
                  </a:cubicBezTo>
                  <a:close/>
                </a:path>
              </a:pathLst>
            </a:custGeom>
            <a:solidFill>
              <a:srgbClr val="B77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Google Shape;1405;p51"/>
            <p:cNvSpPr/>
            <p:nvPr/>
          </p:nvSpPr>
          <p:spPr>
            <a:xfrm>
              <a:off x="2012722" y="3047995"/>
              <a:ext cx="62097" cy="18767"/>
            </a:xfrm>
            <a:custGeom>
              <a:avLst/>
              <a:gdLst/>
              <a:ahLst/>
              <a:cxnLst/>
              <a:rect l="l" t="t" r="r" b="b"/>
              <a:pathLst>
                <a:path w="1264" h="382" extrusionOk="0">
                  <a:moveTo>
                    <a:pt x="117" y="1"/>
                  </a:moveTo>
                  <a:cubicBezTo>
                    <a:pt x="64" y="1"/>
                    <a:pt x="19" y="38"/>
                    <a:pt x="7" y="92"/>
                  </a:cubicBezTo>
                  <a:cubicBezTo>
                    <a:pt x="1" y="150"/>
                    <a:pt x="39" y="208"/>
                    <a:pt x="97" y="214"/>
                  </a:cubicBezTo>
                  <a:lnTo>
                    <a:pt x="1128" y="375"/>
                  </a:lnTo>
                  <a:cubicBezTo>
                    <a:pt x="1134" y="382"/>
                    <a:pt x="1141" y="382"/>
                    <a:pt x="1147" y="382"/>
                  </a:cubicBezTo>
                  <a:cubicBezTo>
                    <a:pt x="1199" y="382"/>
                    <a:pt x="1244" y="343"/>
                    <a:pt x="1257" y="285"/>
                  </a:cubicBezTo>
                  <a:cubicBezTo>
                    <a:pt x="1263" y="227"/>
                    <a:pt x="1224" y="175"/>
                    <a:pt x="1167" y="163"/>
                  </a:cubicBezTo>
                  <a:lnTo>
                    <a:pt x="129" y="2"/>
                  </a:ln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51"/>
            <p:cNvSpPr/>
            <p:nvPr/>
          </p:nvSpPr>
          <p:spPr>
            <a:xfrm>
              <a:off x="2018126" y="3149934"/>
              <a:ext cx="51633" cy="15230"/>
            </a:xfrm>
            <a:custGeom>
              <a:avLst/>
              <a:gdLst/>
              <a:ahLst/>
              <a:cxnLst/>
              <a:rect l="l" t="t" r="r" b="b"/>
              <a:pathLst>
                <a:path w="1051" h="310" extrusionOk="0">
                  <a:moveTo>
                    <a:pt x="927" y="1"/>
                  </a:moveTo>
                  <a:cubicBezTo>
                    <a:pt x="915" y="1"/>
                    <a:pt x="902" y="3"/>
                    <a:pt x="889" y="7"/>
                  </a:cubicBezTo>
                  <a:cubicBezTo>
                    <a:pt x="741" y="64"/>
                    <a:pt x="581" y="93"/>
                    <a:pt x="419" y="93"/>
                  </a:cubicBezTo>
                  <a:cubicBezTo>
                    <a:pt x="326" y="93"/>
                    <a:pt x="233" y="84"/>
                    <a:pt x="142" y="65"/>
                  </a:cubicBezTo>
                  <a:cubicBezTo>
                    <a:pt x="133" y="63"/>
                    <a:pt x="125" y="62"/>
                    <a:pt x="116" y="62"/>
                  </a:cubicBezTo>
                  <a:cubicBezTo>
                    <a:pt x="68" y="62"/>
                    <a:pt x="24" y="93"/>
                    <a:pt x="13" y="142"/>
                  </a:cubicBezTo>
                  <a:cubicBezTo>
                    <a:pt x="0" y="200"/>
                    <a:pt x="39" y="258"/>
                    <a:pt x="97" y="271"/>
                  </a:cubicBezTo>
                  <a:cubicBezTo>
                    <a:pt x="206" y="297"/>
                    <a:pt x="316" y="310"/>
                    <a:pt x="425" y="310"/>
                  </a:cubicBezTo>
                  <a:cubicBezTo>
                    <a:pt x="606" y="310"/>
                    <a:pt x="792" y="278"/>
                    <a:pt x="966" y="213"/>
                  </a:cubicBezTo>
                  <a:cubicBezTo>
                    <a:pt x="1024" y="187"/>
                    <a:pt x="1050" y="129"/>
                    <a:pt x="1031" y="71"/>
                  </a:cubicBezTo>
                  <a:cubicBezTo>
                    <a:pt x="1011" y="26"/>
                    <a:pt x="971" y="1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51"/>
            <p:cNvSpPr/>
            <p:nvPr/>
          </p:nvSpPr>
          <p:spPr>
            <a:xfrm>
              <a:off x="2262732" y="3013852"/>
              <a:ext cx="30410" cy="59543"/>
            </a:xfrm>
            <a:custGeom>
              <a:avLst/>
              <a:gdLst/>
              <a:ahLst/>
              <a:cxnLst/>
              <a:rect l="l" t="t" r="r" b="b"/>
              <a:pathLst>
                <a:path w="619" h="1212" extrusionOk="0">
                  <a:moveTo>
                    <a:pt x="149" y="1"/>
                  </a:moveTo>
                  <a:cubicBezTo>
                    <a:pt x="136" y="1"/>
                    <a:pt x="123" y="3"/>
                    <a:pt x="110" y="7"/>
                  </a:cubicBezTo>
                  <a:cubicBezTo>
                    <a:pt x="58" y="27"/>
                    <a:pt x="26" y="91"/>
                    <a:pt x="52" y="149"/>
                  </a:cubicBezTo>
                  <a:lnTo>
                    <a:pt x="361" y="928"/>
                  </a:lnTo>
                  <a:cubicBezTo>
                    <a:pt x="335" y="935"/>
                    <a:pt x="309" y="948"/>
                    <a:pt x="284" y="954"/>
                  </a:cubicBezTo>
                  <a:cubicBezTo>
                    <a:pt x="219" y="967"/>
                    <a:pt x="155" y="986"/>
                    <a:pt x="97" y="993"/>
                  </a:cubicBezTo>
                  <a:cubicBezTo>
                    <a:pt x="39" y="1006"/>
                    <a:pt x="0" y="1057"/>
                    <a:pt x="7" y="1122"/>
                  </a:cubicBezTo>
                  <a:cubicBezTo>
                    <a:pt x="13" y="1173"/>
                    <a:pt x="65" y="1212"/>
                    <a:pt x="116" y="1212"/>
                  </a:cubicBezTo>
                  <a:lnTo>
                    <a:pt x="129" y="1212"/>
                  </a:lnTo>
                  <a:cubicBezTo>
                    <a:pt x="200" y="1199"/>
                    <a:pt x="271" y="1180"/>
                    <a:pt x="335" y="1160"/>
                  </a:cubicBezTo>
                  <a:cubicBezTo>
                    <a:pt x="400" y="1141"/>
                    <a:pt x="470" y="1128"/>
                    <a:pt x="522" y="1115"/>
                  </a:cubicBezTo>
                  <a:cubicBezTo>
                    <a:pt x="554" y="1115"/>
                    <a:pt x="586" y="1096"/>
                    <a:pt x="599" y="1064"/>
                  </a:cubicBezTo>
                  <a:cubicBezTo>
                    <a:pt x="619" y="1038"/>
                    <a:pt x="619" y="999"/>
                    <a:pt x="606" y="973"/>
                  </a:cubicBezTo>
                  <a:lnTo>
                    <a:pt x="251" y="65"/>
                  </a:lnTo>
                  <a:cubicBezTo>
                    <a:pt x="237" y="25"/>
                    <a:pt x="194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51"/>
            <p:cNvSpPr/>
            <p:nvPr/>
          </p:nvSpPr>
          <p:spPr>
            <a:xfrm>
              <a:off x="2229816" y="3090146"/>
              <a:ext cx="36747" cy="24711"/>
            </a:xfrm>
            <a:custGeom>
              <a:avLst/>
              <a:gdLst/>
              <a:ahLst/>
              <a:cxnLst/>
              <a:rect l="l" t="t" r="r" b="b"/>
              <a:pathLst>
                <a:path w="748" h="503" extrusionOk="0">
                  <a:moveTo>
                    <a:pt x="103" y="0"/>
                  </a:moveTo>
                  <a:cubicBezTo>
                    <a:pt x="45" y="7"/>
                    <a:pt x="0" y="52"/>
                    <a:pt x="0" y="110"/>
                  </a:cubicBezTo>
                  <a:cubicBezTo>
                    <a:pt x="0" y="277"/>
                    <a:pt x="116" y="432"/>
                    <a:pt x="271" y="483"/>
                  </a:cubicBezTo>
                  <a:cubicBezTo>
                    <a:pt x="310" y="496"/>
                    <a:pt x="348" y="503"/>
                    <a:pt x="387" y="503"/>
                  </a:cubicBezTo>
                  <a:cubicBezTo>
                    <a:pt x="516" y="503"/>
                    <a:pt x="638" y="445"/>
                    <a:pt x="715" y="342"/>
                  </a:cubicBezTo>
                  <a:cubicBezTo>
                    <a:pt x="748" y="297"/>
                    <a:pt x="741" y="226"/>
                    <a:pt x="690" y="193"/>
                  </a:cubicBezTo>
                  <a:cubicBezTo>
                    <a:pt x="671" y="178"/>
                    <a:pt x="649" y="171"/>
                    <a:pt x="626" y="171"/>
                  </a:cubicBezTo>
                  <a:cubicBezTo>
                    <a:pt x="593" y="171"/>
                    <a:pt x="561" y="186"/>
                    <a:pt x="541" y="213"/>
                  </a:cubicBezTo>
                  <a:cubicBezTo>
                    <a:pt x="508" y="261"/>
                    <a:pt x="453" y="287"/>
                    <a:pt x="398" y="287"/>
                  </a:cubicBezTo>
                  <a:cubicBezTo>
                    <a:pt x="379" y="287"/>
                    <a:pt x="360" y="284"/>
                    <a:pt x="342" y="277"/>
                  </a:cubicBezTo>
                  <a:cubicBezTo>
                    <a:pt x="271" y="258"/>
                    <a:pt x="213" y="187"/>
                    <a:pt x="213" y="110"/>
                  </a:cubicBezTo>
                  <a:cubicBezTo>
                    <a:pt x="213" y="52"/>
                    <a:pt x="168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2176955" y="3204563"/>
              <a:ext cx="86121" cy="16310"/>
            </a:xfrm>
            <a:custGeom>
              <a:avLst/>
              <a:gdLst/>
              <a:ahLst/>
              <a:cxnLst/>
              <a:rect l="l" t="t" r="r" b="b"/>
              <a:pathLst>
                <a:path w="1753" h="332" extrusionOk="0">
                  <a:moveTo>
                    <a:pt x="123" y="0"/>
                  </a:moveTo>
                  <a:cubicBezTo>
                    <a:pt x="75" y="0"/>
                    <a:pt x="31" y="31"/>
                    <a:pt x="20" y="80"/>
                  </a:cubicBezTo>
                  <a:cubicBezTo>
                    <a:pt x="1" y="138"/>
                    <a:pt x="39" y="196"/>
                    <a:pt x="97" y="216"/>
                  </a:cubicBezTo>
                  <a:cubicBezTo>
                    <a:pt x="394" y="293"/>
                    <a:pt x="703" y="331"/>
                    <a:pt x="1012" y="331"/>
                  </a:cubicBezTo>
                  <a:cubicBezTo>
                    <a:pt x="1225" y="331"/>
                    <a:pt x="1444" y="312"/>
                    <a:pt x="1650" y="273"/>
                  </a:cubicBezTo>
                  <a:cubicBezTo>
                    <a:pt x="1714" y="261"/>
                    <a:pt x="1753" y="203"/>
                    <a:pt x="1740" y="145"/>
                  </a:cubicBezTo>
                  <a:cubicBezTo>
                    <a:pt x="1729" y="94"/>
                    <a:pt x="1688" y="58"/>
                    <a:pt x="1640" y="58"/>
                  </a:cubicBezTo>
                  <a:cubicBezTo>
                    <a:pt x="1632" y="58"/>
                    <a:pt x="1625" y="59"/>
                    <a:pt x="1617" y="61"/>
                  </a:cubicBezTo>
                  <a:cubicBezTo>
                    <a:pt x="1419" y="95"/>
                    <a:pt x="1218" y="112"/>
                    <a:pt x="1017" y="112"/>
                  </a:cubicBezTo>
                  <a:cubicBezTo>
                    <a:pt x="724" y="112"/>
                    <a:pt x="432" y="76"/>
                    <a:pt x="149" y="3"/>
                  </a:cubicBezTo>
                  <a:cubicBezTo>
                    <a:pt x="140" y="1"/>
                    <a:pt x="132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2250057" y="2919332"/>
              <a:ext cx="34537" cy="35077"/>
            </a:xfrm>
            <a:custGeom>
              <a:avLst/>
              <a:gdLst/>
              <a:ahLst/>
              <a:cxnLst/>
              <a:rect l="l" t="t" r="r" b="b"/>
              <a:pathLst>
                <a:path w="703" h="714" extrusionOk="0">
                  <a:moveTo>
                    <a:pt x="119" y="0"/>
                  </a:moveTo>
                  <a:cubicBezTo>
                    <a:pt x="93" y="0"/>
                    <a:pt x="67" y="10"/>
                    <a:pt x="46" y="31"/>
                  </a:cubicBezTo>
                  <a:cubicBezTo>
                    <a:pt x="7" y="70"/>
                    <a:pt x="1" y="141"/>
                    <a:pt x="39" y="186"/>
                  </a:cubicBezTo>
                  <a:lnTo>
                    <a:pt x="503" y="682"/>
                  </a:lnTo>
                  <a:cubicBezTo>
                    <a:pt x="522" y="701"/>
                    <a:pt x="548" y="714"/>
                    <a:pt x="580" y="714"/>
                  </a:cubicBezTo>
                  <a:cubicBezTo>
                    <a:pt x="606" y="714"/>
                    <a:pt x="632" y="707"/>
                    <a:pt x="651" y="688"/>
                  </a:cubicBezTo>
                  <a:cubicBezTo>
                    <a:pt x="696" y="643"/>
                    <a:pt x="703" y="579"/>
                    <a:pt x="658" y="534"/>
                  </a:cubicBezTo>
                  <a:lnTo>
                    <a:pt x="200" y="38"/>
                  </a:lnTo>
                  <a:cubicBezTo>
                    <a:pt x="180" y="13"/>
                    <a:pt x="150" y="0"/>
                    <a:pt x="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51"/>
            <p:cNvSpPr/>
            <p:nvPr/>
          </p:nvSpPr>
          <p:spPr>
            <a:xfrm>
              <a:off x="1858069" y="2707889"/>
              <a:ext cx="688571" cy="302183"/>
            </a:xfrm>
            <a:custGeom>
              <a:avLst/>
              <a:gdLst/>
              <a:ahLst/>
              <a:cxnLst/>
              <a:rect l="l" t="t" r="r" b="b"/>
              <a:pathLst>
                <a:path w="14016" h="6151" extrusionOk="0">
                  <a:moveTo>
                    <a:pt x="6434" y="0"/>
                  </a:moveTo>
                  <a:cubicBezTo>
                    <a:pt x="6118" y="0"/>
                    <a:pt x="5802" y="36"/>
                    <a:pt x="5493" y="110"/>
                  </a:cubicBezTo>
                  <a:cubicBezTo>
                    <a:pt x="3657" y="548"/>
                    <a:pt x="2221" y="2293"/>
                    <a:pt x="2150" y="4181"/>
                  </a:cubicBezTo>
                  <a:lnTo>
                    <a:pt x="173" y="5746"/>
                  </a:lnTo>
                  <a:cubicBezTo>
                    <a:pt x="0" y="5882"/>
                    <a:pt x="102" y="6151"/>
                    <a:pt x="306" y="6151"/>
                  </a:cubicBezTo>
                  <a:cubicBezTo>
                    <a:pt x="323" y="6151"/>
                    <a:pt x="341" y="6149"/>
                    <a:pt x="360" y="6145"/>
                  </a:cubicBezTo>
                  <a:lnTo>
                    <a:pt x="13770" y="3311"/>
                  </a:lnTo>
                  <a:cubicBezTo>
                    <a:pt x="14015" y="3259"/>
                    <a:pt x="14009" y="2912"/>
                    <a:pt x="13764" y="2866"/>
                  </a:cubicBezTo>
                  <a:lnTo>
                    <a:pt x="10318" y="2235"/>
                  </a:lnTo>
                  <a:cubicBezTo>
                    <a:pt x="9557" y="864"/>
                    <a:pt x="7995" y="0"/>
                    <a:pt x="6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51"/>
            <p:cNvSpPr/>
            <p:nvPr/>
          </p:nvSpPr>
          <p:spPr>
            <a:xfrm>
              <a:off x="1957651" y="2812186"/>
              <a:ext cx="413015" cy="106459"/>
            </a:xfrm>
            <a:custGeom>
              <a:avLst/>
              <a:gdLst/>
              <a:ahLst/>
              <a:cxnLst/>
              <a:rect l="l" t="t" r="r" b="b"/>
              <a:pathLst>
                <a:path w="8407" h="2167" extrusionOk="0">
                  <a:moveTo>
                    <a:pt x="8288" y="0"/>
                  </a:moveTo>
                  <a:cubicBezTo>
                    <a:pt x="8280" y="0"/>
                    <a:pt x="8273" y="1"/>
                    <a:pt x="8265" y="3"/>
                  </a:cubicBezTo>
                  <a:lnTo>
                    <a:pt x="97" y="1954"/>
                  </a:lnTo>
                  <a:cubicBezTo>
                    <a:pt x="39" y="1967"/>
                    <a:pt x="1" y="2025"/>
                    <a:pt x="14" y="2083"/>
                  </a:cubicBezTo>
                  <a:cubicBezTo>
                    <a:pt x="27" y="2135"/>
                    <a:pt x="72" y="2167"/>
                    <a:pt x="123" y="2167"/>
                  </a:cubicBezTo>
                  <a:cubicBezTo>
                    <a:pt x="130" y="2167"/>
                    <a:pt x="136" y="2167"/>
                    <a:pt x="143" y="2161"/>
                  </a:cubicBezTo>
                  <a:lnTo>
                    <a:pt x="8317" y="215"/>
                  </a:lnTo>
                  <a:cubicBezTo>
                    <a:pt x="8375" y="202"/>
                    <a:pt x="8407" y="144"/>
                    <a:pt x="8394" y="86"/>
                  </a:cubicBezTo>
                  <a:cubicBezTo>
                    <a:pt x="8383" y="36"/>
                    <a:pt x="8337" y="0"/>
                    <a:pt x="8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1960844" y="2899091"/>
              <a:ext cx="181035" cy="55661"/>
            </a:xfrm>
            <a:custGeom>
              <a:avLst/>
              <a:gdLst/>
              <a:ahLst/>
              <a:cxnLst/>
              <a:rect l="l" t="t" r="r" b="b"/>
              <a:pathLst>
                <a:path w="3685" h="1133" extrusionOk="0">
                  <a:moveTo>
                    <a:pt x="3567" y="0"/>
                  </a:moveTo>
                  <a:cubicBezTo>
                    <a:pt x="3557" y="0"/>
                    <a:pt x="3547" y="2"/>
                    <a:pt x="3537" y="5"/>
                  </a:cubicBezTo>
                  <a:lnTo>
                    <a:pt x="90" y="920"/>
                  </a:lnTo>
                  <a:cubicBezTo>
                    <a:pt x="32" y="933"/>
                    <a:pt x="0" y="997"/>
                    <a:pt x="20" y="1055"/>
                  </a:cubicBezTo>
                  <a:cubicBezTo>
                    <a:pt x="32" y="1100"/>
                    <a:pt x="71" y="1132"/>
                    <a:pt x="123" y="1132"/>
                  </a:cubicBezTo>
                  <a:cubicBezTo>
                    <a:pt x="129" y="1132"/>
                    <a:pt x="142" y="1132"/>
                    <a:pt x="148" y="1126"/>
                  </a:cubicBezTo>
                  <a:lnTo>
                    <a:pt x="3595" y="211"/>
                  </a:lnTo>
                  <a:cubicBezTo>
                    <a:pt x="3652" y="198"/>
                    <a:pt x="3685" y="140"/>
                    <a:pt x="3672" y="82"/>
                  </a:cubicBezTo>
                  <a:cubicBezTo>
                    <a:pt x="3656" y="35"/>
                    <a:pt x="3614" y="0"/>
                    <a:pt x="3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51"/>
            <p:cNvSpPr/>
            <p:nvPr/>
          </p:nvSpPr>
          <p:spPr>
            <a:xfrm>
              <a:off x="2218419" y="2874184"/>
              <a:ext cx="49422" cy="20142"/>
            </a:xfrm>
            <a:custGeom>
              <a:avLst/>
              <a:gdLst/>
              <a:ahLst/>
              <a:cxnLst/>
              <a:rect l="l" t="t" r="r" b="b"/>
              <a:pathLst>
                <a:path w="1006" h="410" extrusionOk="0">
                  <a:moveTo>
                    <a:pt x="883" y="0"/>
                  </a:moveTo>
                  <a:cubicBezTo>
                    <a:pt x="874" y="0"/>
                    <a:pt x="866" y="1"/>
                    <a:pt x="857" y="3"/>
                  </a:cubicBezTo>
                  <a:lnTo>
                    <a:pt x="91" y="196"/>
                  </a:lnTo>
                  <a:cubicBezTo>
                    <a:pt x="33" y="209"/>
                    <a:pt x="0" y="267"/>
                    <a:pt x="13" y="325"/>
                  </a:cubicBezTo>
                  <a:cubicBezTo>
                    <a:pt x="26" y="377"/>
                    <a:pt x="71" y="409"/>
                    <a:pt x="116" y="409"/>
                  </a:cubicBezTo>
                  <a:cubicBezTo>
                    <a:pt x="129" y="409"/>
                    <a:pt x="136" y="409"/>
                    <a:pt x="142" y="403"/>
                  </a:cubicBezTo>
                  <a:lnTo>
                    <a:pt x="909" y="209"/>
                  </a:lnTo>
                  <a:cubicBezTo>
                    <a:pt x="967" y="196"/>
                    <a:pt x="1005" y="138"/>
                    <a:pt x="986" y="81"/>
                  </a:cubicBezTo>
                  <a:cubicBezTo>
                    <a:pt x="975" y="31"/>
                    <a:pt x="931" y="0"/>
                    <a:pt x="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51"/>
            <p:cNvSpPr/>
            <p:nvPr/>
          </p:nvSpPr>
          <p:spPr>
            <a:xfrm>
              <a:off x="2124094" y="2969638"/>
              <a:ext cx="137410" cy="124882"/>
            </a:xfrm>
            <a:custGeom>
              <a:avLst/>
              <a:gdLst/>
              <a:ahLst/>
              <a:cxnLst/>
              <a:rect l="l" t="t" r="r" b="b"/>
              <a:pathLst>
                <a:path w="2797" h="2542" extrusionOk="0">
                  <a:moveTo>
                    <a:pt x="1396" y="1"/>
                  </a:moveTo>
                  <a:cubicBezTo>
                    <a:pt x="1070" y="1"/>
                    <a:pt x="745" y="125"/>
                    <a:pt x="497" y="373"/>
                  </a:cubicBezTo>
                  <a:cubicBezTo>
                    <a:pt x="1" y="869"/>
                    <a:pt x="1" y="1674"/>
                    <a:pt x="497" y="2170"/>
                  </a:cubicBezTo>
                  <a:cubicBezTo>
                    <a:pt x="745" y="2418"/>
                    <a:pt x="1070" y="2542"/>
                    <a:pt x="1396" y="2542"/>
                  </a:cubicBezTo>
                  <a:cubicBezTo>
                    <a:pt x="1721" y="2542"/>
                    <a:pt x="2046" y="2418"/>
                    <a:pt x="2294" y="2170"/>
                  </a:cubicBezTo>
                  <a:cubicBezTo>
                    <a:pt x="2797" y="1674"/>
                    <a:pt x="2797" y="869"/>
                    <a:pt x="2294" y="373"/>
                  </a:cubicBezTo>
                  <a:cubicBezTo>
                    <a:pt x="2046" y="125"/>
                    <a:pt x="1721" y="1"/>
                    <a:pt x="1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51"/>
            <p:cNvSpPr/>
            <p:nvPr/>
          </p:nvSpPr>
          <p:spPr>
            <a:xfrm>
              <a:off x="2281400" y="2940702"/>
              <a:ext cx="137360" cy="125226"/>
            </a:xfrm>
            <a:custGeom>
              <a:avLst/>
              <a:gdLst/>
              <a:ahLst/>
              <a:cxnLst/>
              <a:rect l="l" t="t" r="r" b="b"/>
              <a:pathLst>
                <a:path w="2796" h="2549" extrusionOk="0">
                  <a:moveTo>
                    <a:pt x="1400" y="0"/>
                  </a:moveTo>
                  <a:cubicBezTo>
                    <a:pt x="1304" y="0"/>
                    <a:pt x="1206" y="11"/>
                    <a:pt x="1108" y="34"/>
                  </a:cubicBezTo>
                  <a:cubicBezTo>
                    <a:pt x="419" y="195"/>
                    <a:pt x="0" y="884"/>
                    <a:pt x="161" y="1567"/>
                  </a:cubicBezTo>
                  <a:cubicBezTo>
                    <a:pt x="299" y="2152"/>
                    <a:pt x="820" y="2548"/>
                    <a:pt x="1396" y="2548"/>
                  </a:cubicBezTo>
                  <a:cubicBezTo>
                    <a:pt x="1493" y="2548"/>
                    <a:pt x="1590" y="2537"/>
                    <a:pt x="1688" y="2514"/>
                  </a:cubicBezTo>
                  <a:cubicBezTo>
                    <a:pt x="2371" y="2347"/>
                    <a:pt x="2796" y="1664"/>
                    <a:pt x="2635" y="981"/>
                  </a:cubicBezTo>
                  <a:cubicBezTo>
                    <a:pt x="2497" y="396"/>
                    <a:pt x="1976" y="0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51"/>
            <p:cNvSpPr/>
            <p:nvPr/>
          </p:nvSpPr>
          <p:spPr>
            <a:xfrm>
              <a:off x="2227605" y="2989829"/>
              <a:ext cx="89265" cy="41513"/>
            </a:xfrm>
            <a:custGeom>
              <a:avLst/>
              <a:gdLst/>
              <a:ahLst/>
              <a:cxnLst/>
              <a:rect l="l" t="t" r="r" b="b"/>
              <a:pathLst>
                <a:path w="1817" h="845" extrusionOk="0">
                  <a:moveTo>
                    <a:pt x="1714" y="0"/>
                  </a:moveTo>
                  <a:lnTo>
                    <a:pt x="0" y="342"/>
                  </a:lnTo>
                  <a:lnTo>
                    <a:pt x="103" y="844"/>
                  </a:lnTo>
                  <a:lnTo>
                    <a:pt x="1817" y="503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51"/>
            <p:cNvSpPr/>
            <p:nvPr/>
          </p:nvSpPr>
          <p:spPr>
            <a:xfrm>
              <a:off x="2180738" y="2980986"/>
              <a:ext cx="53254" cy="28838"/>
            </a:xfrm>
            <a:custGeom>
              <a:avLst/>
              <a:gdLst/>
              <a:ahLst/>
              <a:cxnLst/>
              <a:rect l="l" t="t" r="r" b="b"/>
              <a:pathLst>
                <a:path w="1084" h="587" extrusionOk="0">
                  <a:moveTo>
                    <a:pt x="208" y="1"/>
                  </a:moveTo>
                  <a:cubicBezTo>
                    <a:pt x="171" y="1"/>
                    <a:pt x="134" y="2"/>
                    <a:pt x="98" y="6"/>
                  </a:cubicBezTo>
                  <a:cubicBezTo>
                    <a:pt x="40" y="13"/>
                    <a:pt x="1" y="71"/>
                    <a:pt x="7" y="129"/>
                  </a:cubicBezTo>
                  <a:cubicBezTo>
                    <a:pt x="13" y="183"/>
                    <a:pt x="59" y="226"/>
                    <a:pt x="118" y="226"/>
                  </a:cubicBezTo>
                  <a:cubicBezTo>
                    <a:pt x="122" y="226"/>
                    <a:pt x="126" y="226"/>
                    <a:pt x="130" y="225"/>
                  </a:cubicBezTo>
                  <a:cubicBezTo>
                    <a:pt x="163" y="221"/>
                    <a:pt x="196" y="219"/>
                    <a:pt x="229" y="219"/>
                  </a:cubicBezTo>
                  <a:cubicBezTo>
                    <a:pt x="475" y="219"/>
                    <a:pt x="723" y="342"/>
                    <a:pt x="871" y="541"/>
                  </a:cubicBezTo>
                  <a:cubicBezTo>
                    <a:pt x="896" y="567"/>
                    <a:pt x="929" y="586"/>
                    <a:pt x="961" y="586"/>
                  </a:cubicBezTo>
                  <a:cubicBezTo>
                    <a:pt x="980" y="586"/>
                    <a:pt x="1006" y="580"/>
                    <a:pt x="1025" y="560"/>
                  </a:cubicBezTo>
                  <a:cubicBezTo>
                    <a:pt x="1070" y="528"/>
                    <a:pt x="1083" y="457"/>
                    <a:pt x="1044" y="412"/>
                  </a:cubicBezTo>
                  <a:cubicBezTo>
                    <a:pt x="853" y="152"/>
                    <a:pt x="533" y="1"/>
                    <a:pt x="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51"/>
            <p:cNvSpPr/>
            <p:nvPr/>
          </p:nvSpPr>
          <p:spPr>
            <a:xfrm>
              <a:off x="2341532" y="2949692"/>
              <a:ext cx="51633" cy="29722"/>
            </a:xfrm>
            <a:custGeom>
              <a:avLst/>
              <a:gdLst/>
              <a:ahLst/>
              <a:cxnLst/>
              <a:rect l="l" t="t" r="r" b="b"/>
              <a:pathLst>
                <a:path w="1051" h="605" extrusionOk="0">
                  <a:moveTo>
                    <a:pt x="202" y="0"/>
                  </a:moveTo>
                  <a:cubicBezTo>
                    <a:pt x="169" y="0"/>
                    <a:pt x="136" y="2"/>
                    <a:pt x="103" y="6"/>
                  </a:cubicBezTo>
                  <a:cubicBezTo>
                    <a:pt x="45" y="12"/>
                    <a:pt x="0" y="64"/>
                    <a:pt x="7" y="122"/>
                  </a:cubicBezTo>
                  <a:cubicBezTo>
                    <a:pt x="13" y="176"/>
                    <a:pt x="64" y="219"/>
                    <a:pt x="118" y="219"/>
                  </a:cubicBezTo>
                  <a:cubicBezTo>
                    <a:pt x="122" y="219"/>
                    <a:pt x="125" y="219"/>
                    <a:pt x="129" y="218"/>
                  </a:cubicBezTo>
                  <a:cubicBezTo>
                    <a:pt x="156" y="215"/>
                    <a:pt x="182" y="214"/>
                    <a:pt x="209" y="214"/>
                  </a:cubicBezTo>
                  <a:cubicBezTo>
                    <a:pt x="454" y="214"/>
                    <a:pt x="697" y="344"/>
                    <a:pt x="831" y="553"/>
                  </a:cubicBezTo>
                  <a:cubicBezTo>
                    <a:pt x="857" y="585"/>
                    <a:pt x="889" y="605"/>
                    <a:pt x="921" y="605"/>
                  </a:cubicBezTo>
                  <a:cubicBezTo>
                    <a:pt x="947" y="605"/>
                    <a:pt x="966" y="598"/>
                    <a:pt x="986" y="585"/>
                  </a:cubicBezTo>
                  <a:cubicBezTo>
                    <a:pt x="1031" y="553"/>
                    <a:pt x="1050" y="489"/>
                    <a:pt x="1018" y="437"/>
                  </a:cubicBezTo>
                  <a:cubicBezTo>
                    <a:pt x="843" y="168"/>
                    <a:pt x="52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51"/>
            <p:cNvSpPr/>
            <p:nvPr/>
          </p:nvSpPr>
          <p:spPr>
            <a:xfrm>
              <a:off x="1964627" y="3212424"/>
              <a:ext cx="259835" cy="591348"/>
            </a:xfrm>
            <a:custGeom>
              <a:avLst/>
              <a:gdLst/>
              <a:ahLst/>
              <a:cxnLst/>
              <a:rect l="l" t="t" r="r" b="b"/>
              <a:pathLst>
                <a:path w="5289" h="12037" extrusionOk="0">
                  <a:moveTo>
                    <a:pt x="373" y="1"/>
                  </a:moveTo>
                  <a:cubicBezTo>
                    <a:pt x="332" y="1"/>
                    <a:pt x="292" y="8"/>
                    <a:pt x="252" y="23"/>
                  </a:cubicBezTo>
                  <a:cubicBezTo>
                    <a:pt x="84" y="94"/>
                    <a:pt x="1" y="281"/>
                    <a:pt x="71" y="448"/>
                  </a:cubicBezTo>
                  <a:lnTo>
                    <a:pt x="4619" y="11837"/>
                  </a:lnTo>
                  <a:cubicBezTo>
                    <a:pt x="4671" y="11959"/>
                    <a:pt x="4793" y="12036"/>
                    <a:pt x="4922" y="12036"/>
                  </a:cubicBezTo>
                  <a:cubicBezTo>
                    <a:pt x="4960" y="12036"/>
                    <a:pt x="4999" y="12030"/>
                    <a:pt x="5038" y="12017"/>
                  </a:cubicBezTo>
                  <a:cubicBezTo>
                    <a:pt x="5205" y="11946"/>
                    <a:pt x="5289" y="11759"/>
                    <a:pt x="5218" y="11592"/>
                  </a:cubicBezTo>
                  <a:lnTo>
                    <a:pt x="677" y="204"/>
                  </a:lnTo>
                  <a:cubicBezTo>
                    <a:pt x="623" y="76"/>
                    <a:pt x="501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51"/>
            <p:cNvSpPr/>
            <p:nvPr/>
          </p:nvSpPr>
          <p:spPr>
            <a:xfrm>
              <a:off x="2258310" y="3219400"/>
              <a:ext cx="662681" cy="529644"/>
            </a:xfrm>
            <a:custGeom>
              <a:avLst/>
              <a:gdLst/>
              <a:ahLst/>
              <a:cxnLst/>
              <a:rect l="l" t="t" r="r" b="b"/>
              <a:pathLst>
                <a:path w="13489" h="10781" extrusionOk="0">
                  <a:moveTo>
                    <a:pt x="370" y="0"/>
                  </a:moveTo>
                  <a:cubicBezTo>
                    <a:pt x="273" y="0"/>
                    <a:pt x="177" y="43"/>
                    <a:pt x="110" y="126"/>
                  </a:cubicBezTo>
                  <a:cubicBezTo>
                    <a:pt x="0" y="261"/>
                    <a:pt x="26" y="467"/>
                    <a:pt x="161" y="583"/>
                  </a:cubicBezTo>
                  <a:lnTo>
                    <a:pt x="12915" y="10709"/>
                  </a:lnTo>
                  <a:cubicBezTo>
                    <a:pt x="12979" y="10761"/>
                    <a:pt x="13050" y="10780"/>
                    <a:pt x="13121" y="10780"/>
                  </a:cubicBezTo>
                  <a:cubicBezTo>
                    <a:pt x="13218" y="10780"/>
                    <a:pt x="13308" y="10741"/>
                    <a:pt x="13372" y="10658"/>
                  </a:cubicBezTo>
                  <a:cubicBezTo>
                    <a:pt x="13488" y="10516"/>
                    <a:pt x="13462" y="10316"/>
                    <a:pt x="13321" y="10200"/>
                  </a:cubicBezTo>
                  <a:lnTo>
                    <a:pt x="567" y="68"/>
                  </a:lnTo>
                  <a:cubicBezTo>
                    <a:pt x="508" y="22"/>
                    <a:pt x="439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2259538" y="3701680"/>
              <a:ext cx="813355" cy="507585"/>
            </a:xfrm>
            <a:custGeom>
              <a:avLst/>
              <a:gdLst/>
              <a:ahLst/>
              <a:cxnLst/>
              <a:rect l="l" t="t" r="r" b="b"/>
              <a:pathLst>
                <a:path w="16556" h="10332" extrusionOk="0">
                  <a:moveTo>
                    <a:pt x="14697" y="0"/>
                  </a:moveTo>
                  <a:cubicBezTo>
                    <a:pt x="14666" y="0"/>
                    <a:pt x="14635" y="1"/>
                    <a:pt x="14603" y="3"/>
                  </a:cubicBezTo>
                  <a:lnTo>
                    <a:pt x="1360" y="821"/>
                  </a:lnTo>
                  <a:cubicBezTo>
                    <a:pt x="587" y="866"/>
                    <a:pt x="1" y="1530"/>
                    <a:pt x="46" y="2303"/>
                  </a:cubicBezTo>
                  <a:lnTo>
                    <a:pt x="458" y="9015"/>
                  </a:lnTo>
                  <a:cubicBezTo>
                    <a:pt x="508" y="9756"/>
                    <a:pt x="1120" y="10332"/>
                    <a:pt x="1853" y="10332"/>
                  </a:cubicBezTo>
                  <a:cubicBezTo>
                    <a:pt x="1884" y="10332"/>
                    <a:pt x="1915" y="10331"/>
                    <a:pt x="1946" y="10329"/>
                  </a:cubicBezTo>
                  <a:lnTo>
                    <a:pt x="15190" y="9511"/>
                  </a:lnTo>
                  <a:cubicBezTo>
                    <a:pt x="15962" y="9466"/>
                    <a:pt x="16555" y="8802"/>
                    <a:pt x="16504" y="8029"/>
                  </a:cubicBezTo>
                  <a:lnTo>
                    <a:pt x="16091" y="1317"/>
                  </a:lnTo>
                  <a:cubicBezTo>
                    <a:pt x="16048" y="576"/>
                    <a:pt x="15430" y="0"/>
                    <a:pt x="14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2634233" y="3812707"/>
              <a:ext cx="104789" cy="281255"/>
            </a:xfrm>
            <a:custGeom>
              <a:avLst/>
              <a:gdLst/>
              <a:ahLst/>
              <a:cxnLst/>
              <a:rect l="l" t="t" r="r" b="b"/>
              <a:pathLst>
                <a:path w="2133" h="5725" extrusionOk="0">
                  <a:moveTo>
                    <a:pt x="1481" y="1"/>
                  </a:moveTo>
                  <a:cubicBezTo>
                    <a:pt x="1458" y="1"/>
                    <a:pt x="1436" y="8"/>
                    <a:pt x="1417" y="23"/>
                  </a:cubicBezTo>
                  <a:cubicBezTo>
                    <a:pt x="516" y="713"/>
                    <a:pt x="0" y="1891"/>
                    <a:pt x="110" y="3019"/>
                  </a:cubicBezTo>
                  <a:cubicBezTo>
                    <a:pt x="219" y="4152"/>
                    <a:pt x="947" y="5209"/>
                    <a:pt x="1965" y="5711"/>
                  </a:cubicBezTo>
                  <a:cubicBezTo>
                    <a:pt x="1978" y="5718"/>
                    <a:pt x="1997" y="5724"/>
                    <a:pt x="2010" y="5724"/>
                  </a:cubicBezTo>
                  <a:cubicBezTo>
                    <a:pt x="2049" y="5724"/>
                    <a:pt x="2087" y="5698"/>
                    <a:pt x="2107" y="5660"/>
                  </a:cubicBezTo>
                  <a:cubicBezTo>
                    <a:pt x="2132" y="5608"/>
                    <a:pt x="2113" y="5544"/>
                    <a:pt x="2062" y="5518"/>
                  </a:cubicBezTo>
                  <a:cubicBezTo>
                    <a:pt x="1108" y="5048"/>
                    <a:pt x="426" y="4056"/>
                    <a:pt x="322" y="2999"/>
                  </a:cubicBezTo>
                  <a:cubicBezTo>
                    <a:pt x="219" y="1943"/>
                    <a:pt x="702" y="842"/>
                    <a:pt x="1546" y="197"/>
                  </a:cubicBezTo>
                  <a:cubicBezTo>
                    <a:pt x="1598" y="159"/>
                    <a:pt x="1604" y="94"/>
                    <a:pt x="1572" y="43"/>
                  </a:cubicBezTo>
                  <a:cubicBezTo>
                    <a:pt x="1549" y="16"/>
                    <a:pt x="1515" y="1"/>
                    <a:pt x="1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51"/>
            <p:cNvSpPr/>
            <p:nvPr/>
          </p:nvSpPr>
          <p:spPr>
            <a:xfrm>
              <a:off x="2326941" y="4128692"/>
              <a:ext cx="710482" cy="50061"/>
            </a:xfrm>
            <a:custGeom>
              <a:avLst/>
              <a:gdLst/>
              <a:ahLst/>
              <a:cxnLst/>
              <a:rect l="l" t="t" r="r" b="b"/>
              <a:pathLst>
                <a:path w="14462" h="1019" extrusionOk="0">
                  <a:moveTo>
                    <a:pt x="14346" y="1"/>
                  </a:moveTo>
                  <a:lnTo>
                    <a:pt x="104" y="806"/>
                  </a:lnTo>
                  <a:cubicBezTo>
                    <a:pt x="46" y="806"/>
                    <a:pt x="1" y="857"/>
                    <a:pt x="1" y="922"/>
                  </a:cubicBezTo>
                  <a:cubicBezTo>
                    <a:pt x="7" y="973"/>
                    <a:pt x="52" y="1018"/>
                    <a:pt x="110" y="1018"/>
                  </a:cubicBezTo>
                  <a:lnTo>
                    <a:pt x="117" y="1018"/>
                  </a:lnTo>
                  <a:lnTo>
                    <a:pt x="14359" y="220"/>
                  </a:lnTo>
                  <a:cubicBezTo>
                    <a:pt x="14417" y="213"/>
                    <a:pt x="14462" y="162"/>
                    <a:pt x="14462" y="104"/>
                  </a:cubicBezTo>
                  <a:cubicBezTo>
                    <a:pt x="14455" y="46"/>
                    <a:pt x="14404" y="1"/>
                    <a:pt x="14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51"/>
            <p:cNvSpPr/>
            <p:nvPr/>
          </p:nvSpPr>
          <p:spPr>
            <a:xfrm>
              <a:off x="2968692" y="3739557"/>
              <a:ext cx="99729" cy="362905"/>
            </a:xfrm>
            <a:custGeom>
              <a:avLst/>
              <a:gdLst/>
              <a:ahLst/>
              <a:cxnLst/>
              <a:rect l="l" t="t" r="r" b="b"/>
              <a:pathLst>
                <a:path w="2030" h="7387" extrusionOk="0">
                  <a:moveTo>
                    <a:pt x="1265" y="0"/>
                  </a:moveTo>
                  <a:cubicBezTo>
                    <a:pt x="1225" y="0"/>
                    <a:pt x="1185" y="21"/>
                    <a:pt x="1167" y="57"/>
                  </a:cubicBezTo>
                  <a:cubicBezTo>
                    <a:pt x="1" y="2356"/>
                    <a:pt x="259" y="5287"/>
                    <a:pt x="1817" y="7342"/>
                  </a:cubicBezTo>
                  <a:cubicBezTo>
                    <a:pt x="1843" y="7374"/>
                    <a:pt x="1875" y="7387"/>
                    <a:pt x="1908" y="7387"/>
                  </a:cubicBezTo>
                  <a:cubicBezTo>
                    <a:pt x="1927" y="7387"/>
                    <a:pt x="1953" y="7381"/>
                    <a:pt x="1972" y="7368"/>
                  </a:cubicBezTo>
                  <a:cubicBezTo>
                    <a:pt x="2017" y="7329"/>
                    <a:pt x="2030" y="7265"/>
                    <a:pt x="1991" y="7213"/>
                  </a:cubicBezTo>
                  <a:cubicBezTo>
                    <a:pt x="484" y="5223"/>
                    <a:pt x="233" y="2382"/>
                    <a:pt x="1360" y="160"/>
                  </a:cubicBezTo>
                  <a:cubicBezTo>
                    <a:pt x="1386" y="102"/>
                    <a:pt x="1366" y="37"/>
                    <a:pt x="1315" y="12"/>
                  </a:cubicBezTo>
                  <a:cubicBezTo>
                    <a:pt x="1300" y="4"/>
                    <a:pt x="1282" y="0"/>
                    <a:pt x="1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51"/>
            <p:cNvSpPr/>
            <p:nvPr/>
          </p:nvSpPr>
          <p:spPr>
            <a:xfrm>
              <a:off x="2457669" y="4080596"/>
              <a:ext cx="57921" cy="57970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3" y="220"/>
                  </a:moveTo>
                  <a:cubicBezTo>
                    <a:pt x="792" y="220"/>
                    <a:pt x="960" y="387"/>
                    <a:pt x="960" y="593"/>
                  </a:cubicBezTo>
                  <a:cubicBezTo>
                    <a:pt x="960" y="799"/>
                    <a:pt x="792" y="967"/>
                    <a:pt x="593" y="967"/>
                  </a:cubicBezTo>
                  <a:cubicBezTo>
                    <a:pt x="387" y="967"/>
                    <a:pt x="219" y="799"/>
                    <a:pt x="219" y="593"/>
                  </a:cubicBezTo>
                  <a:cubicBezTo>
                    <a:pt x="219" y="387"/>
                    <a:pt x="387" y="220"/>
                    <a:pt x="593" y="220"/>
                  </a:cubicBezTo>
                  <a:close/>
                  <a:moveTo>
                    <a:pt x="593" y="1"/>
                  </a:moveTo>
                  <a:cubicBezTo>
                    <a:pt x="264" y="1"/>
                    <a:pt x="0" y="265"/>
                    <a:pt x="0" y="593"/>
                  </a:cubicBezTo>
                  <a:cubicBezTo>
                    <a:pt x="0" y="915"/>
                    <a:pt x="264" y="1179"/>
                    <a:pt x="593" y="1179"/>
                  </a:cubicBezTo>
                  <a:cubicBezTo>
                    <a:pt x="915" y="1179"/>
                    <a:pt x="1179" y="915"/>
                    <a:pt x="1179" y="593"/>
                  </a:cubicBezTo>
                  <a:cubicBezTo>
                    <a:pt x="1179" y="265"/>
                    <a:pt x="915" y="1"/>
                    <a:pt x="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51"/>
            <p:cNvSpPr/>
            <p:nvPr/>
          </p:nvSpPr>
          <p:spPr>
            <a:xfrm>
              <a:off x="2548162" y="4075831"/>
              <a:ext cx="57970" cy="57676"/>
            </a:xfrm>
            <a:custGeom>
              <a:avLst/>
              <a:gdLst/>
              <a:ahLst/>
              <a:cxnLst/>
              <a:rect l="l" t="t" r="r" b="b"/>
              <a:pathLst>
                <a:path w="1180" h="1174" extrusionOk="0">
                  <a:moveTo>
                    <a:pt x="593" y="213"/>
                  </a:moveTo>
                  <a:cubicBezTo>
                    <a:pt x="799" y="213"/>
                    <a:pt x="960" y="381"/>
                    <a:pt x="960" y="587"/>
                  </a:cubicBezTo>
                  <a:cubicBezTo>
                    <a:pt x="960" y="793"/>
                    <a:pt x="799" y="961"/>
                    <a:pt x="593" y="961"/>
                  </a:cubicBezTo>
                  <a:cubicBezTo>
                    <a:pt x="387" y="961"/>
                    <a:pt x="219" y="793"/>
                    <a:pt x="219" y="587"/>
                  </a:cubicBezTo>
                  <a:cubicBezTo>
                    <a:pt x="219" y="381"/>
                    <a:pt x="387" y="213"/>
                    <a:pt x="593" y="213"/>
                  </a:cubicBezTo>
                  <a:close/>
                  <a:moveTo>
                    <a:pt x="593" y="1"/>
                  </a:moveTo>
                  <a:cubicBezTo>
                    <a:pt x="264" y="1"/>
                    <a:pt x="0" y="265"/>
                    <a:pt x="0" y="587"/>
                  </a:cubicBezTo>
                  <a:cubicBezTo>
                    <a:pt x="0" y="909"/>
                    <a:pt x="264" y="1173"/>
                    <a:pt x="593" y="1173"/>
                  </a:cubicBezTo>
                  <a:cubicBezTo>
                    <a:pt x="915" y="1173"/>
                    <a:pt x="1179" y="909"/>
                    <a:pt x="1179" y="587"/>
                  </a:cubicBezTo>
                  <a:cubicBezTo>
                    <a:pt x="1179" y="265"/>
                    <a:pt x="915" y="1"/>
                    <a:pt x="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51"/>
            <p:cNvSpPr/>
            <p:nvPr/>
          </p:nvSpPr>
          <p:spPr>
            <a:xfrm>
              <a:off x="2681395" y="3770752"/>
              <a:ext cx="367719" cy="341878"/>
            </a:xfrm>
            <a:custGeom>
              <a:avLst/>
              <a:gdLst/>
              <a:ahLst/>
              <a:cxnLst/>
              <a:rect l="l" t="t" r="r" b="b"/>
              <a:pathLst>
                <a:path w="7485" h="6959" extrusionOk="0">
                  <a:moveTo>
                    <a:pt x="3747" y="1"/>
                  </a:moveTo>
                  <a:cubicBezTo>
                    <a:pt x="3560" y="1"/>
                    <a:pt x="3372" y="16"/>
                    <a:pt x="3182" y="47"/>
                  </a:cubicBezTo>
                  <a:cubicBezTo>
                    <a:pt x="1288" y="356"/>
                    <a:pt x="0" y="2140"/>
                    <a:pt x="309" y="4040"/>
                  </a:cubicBezTo>
                  <a:cubicBezTo>
                    <a:pt x="588" y="5745"/>
                    <a:pt x="2061" y="6959"/>
                    <a:pt x="3734" y="6959"/>
                  </a:cubicBezTo>
                  <a:cubicBezTo>
                    <a:pt x="3919" y="6959"/>
                    <a:pt x="4107" y="6944"/>
                    <a:pt x="4297" y="6913"/>
                  </a:cubicBezTo>
                  <a:cubicBezTo>
                    <a:pt x="6197" y="6604"/>
                    <a:pt x="7485" y="4820"/>
                    <a:pt x="7176" y="2926"/>
                  </a:cubicBezTo>
                  <a:cubicBezTo>
                    <a:pt x="6897" y="1215"/>
                    <a:pt x="5424" y="1"/>
                    <a:pt x="3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51"/>
            <p:cNvSpPr/>
            <p:nvPr/>
          </p:nvSpPr>
          <p:spPr>
            <a:xfrm>
              <a:off x="2688961" y="3765397"/>
              <a:ext cx="352244" cy="352588"/>
            </a:xfrm>
            <a:custGeom>
              <a:avLst/>
              <a:gdLst/>
              <a:ahLst/>
              <a:cxnLst/>
              <a:rect l="l" t="t" r="r" b="b"/>
              <a:pathLst>
                <a:path w="7170" h="7177" extrusionOk="0">
                  <a:moveTo>
                    <a:pt x="3589" y="220"/>
                  </a:moveTo>
                  <a:cubicBezTo>
                    <a:pt x="5444" y="220"/>
                    <a:pt x="6957" y="1734"/>
                    <a:pt x="6957" y="3589"/>
                  </a:cubicBezTo>
                  <a:cubicBezTo>
                    <a:pt x="6957" y="5450"/>
                    <a:pt x="5444" y="6958"/>
                    <a:pt x="3589" y="6958"/>
                  </a:cubicBezTo>
                  <a:cubicBezTo>
                    <a:pt x="1727" y="6958"/>
                    <a:pt x="220" y="5450"/>
                    <a:pt x="220" y="3589"/>
                  </a:cubicBezTo>
                  <a:cubicBezTo>
                    <a:pt x="220" y="1734"/>
                    <a:pt x="1727" y="220"/>
                    <a:pt x="3589" y="220"/>
                  </a:cubicBezTo>
                  <a:close/>
                  <a:moveTo>
                    <a:pt x="3589" y="1"/>
                  </a:moveTo>
                  <a:cubicBezTo>
                    <a:pt x="1611" y="1"/>
                    <a:pt x="1" y="1611"/>
                    <a:pt x="1" y="3589"/>
                  </a:cubicBezTo>
                  <a:cubicBezTo>
                    <a:pt x="1" y="5566"/>
                    <a:pt x="1611" y="7177"/>
                    <a:pt x="3589" y="7177"/>
                  </a:cubicBezTo>
                  <a:cubicBezTo>
                    <a:pt x="5566" y="7177"/>
                    <a:pt x="7170" y="5566"/>
                    <a:pt x="7170" y="3589"/>
                  </a:cubicBezTo>
                  <a:cubicBezTo>
                    <a:pt x="7170" y="1611"/>
                    <a:pt x="5566" y="1"/>
                    <a:pt x="3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2738039" y="3794628"/>
              <a:ext cx="134216" cy="82878"/>
            </a:xfrm>
            <a:custGeom>
              <a:avLst/>
              <a:gdLst/>
              <a:ahLst/>
              <a:cxnLst/>
              <a:rect l="l" t="t" r="r" b="b"/>
              <a:pathLst>
                <a:path w="2732" h="1687" extrusionOk="0">
                  <a:moveTo>
                    <a:pt x="2309" y="0"/>
                  </a:moveTo>
                  <a:cubicBezTo>
                    <a:pt x="1336" y="0"/>
                    <a:pt x="373" y="628"/>
                    <a:pt x="19" y="1538"/>
                  </a:cubicBezTo>
                  <a:cubicBezTo>
                    <a:pt x="0" y="1596"/>
                    <a:pt x="26" y="1654"/>
                    <a:pt x="84" y="1680"/>
                  </a:cubicBezTo>
                  <a:cubicBezTo>
                    <a:pt x="97" y="1680"/>
                    <a:pt x="110" y="1686"/>
                    <a:pt x="123" y="1686"/>
                  </a:cubicBezTo>
                  <a:cubicBezTo>
                    <a:pt x="168" y="1686"/>
                    <a:pt x="206" y="1660"/>
                    <a:pt x="226" y="1615"/>
                  </a:cubicBezTo>
                  <a:cubicBezTo>
                    <a:pt x="544" y="788"/>
                    <a:pt x="1417" y="221"/>
                    <a:pt x="2297" y="221"/>
                  </a:cubicBezTo>
                  <a:cubicBezTo>
                    <a:pt x="2397" y="221"/>
                    <a:pt x="2497" y="228"/>
                    <a:pt x="2596" y="243"/>
                  </a:cubicBezTo>
                  <a:cubicBezTo>
                    <a:pt x="2601" y="244"/>
                    <a:pt x="2605" y="244"/>
                    <a:pt x="2610" y="244"/>
                  </a:cubicBezTo>
                  <a:cubicBezTo>
                    <a:pt x="2668" y="244"/>
                    <a:pt x="2713" y="206"/>
                    <a:pt x="2725" y="147"/>
                  </a:cubicBezTo>
                  <a:cubicBezTo>
                    <a:pt x="2731" y="89"/>
                    <a:pt x="2693" y="37"/>
                    <a:pt x="2635" y="24"/>
                  </a:cubicBezTo>
                  <a:cubicBezTo>
                    <a:pt x="2526" y="8"/>
                    <a:pt x="2418" y="0"/>
                    <a:pt x="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1265298" y="3844688"/>
              <a:ext cx="884197" cy="734997"/>
            </a:xfrm>
            <a:custGeom>
              <a:avLst/>
              <a:gdLst/>
              <a:ahLst/>
              <a:cxnLst/>
              <a:rect l="l" t="t" r="r" b="b"/>
              <a:pathLst>
                <a:path w="17998" h="14961" extrusionOk="0">
                  <a:moveTo>
                    <a:pt x="12370" y="0"/>
                  </a:moveTo>
                  <a:cubicBezTo>
                    <a:pt x="12354" y="0"/>
                    <a:pt x="12338" y="3"/>
                    <a:pt x="12322" y="10"/>
                  </a:cubicBezTo>
                  <a:lnTo>
                    <a:pt x="78" y="5975"/>
                  </a:lnTo>
                  <a:cubicBezTo>
                    <a:pt x="20" y="6001"/>
                    <a:pt x="0" y="6065"/>
                    <a:pt x="26" y="6123"/>
                  </a:cubicBezTo>
                  <a:cubicBezTo>
                    <a:pt x="45" y="6162"/>
                    <a:pt x="84" y="6181"/>
                    <a:pt x="123" y="6181"/>
                  </a:cubicBezTo>
                  <a:cubicBezTo>
                    <a:pt x="142" y="6181"/>
                    <a:pt x="155" y="6181"/>
                    <a:pt x="174" y="6175"/>
                  </a:cubicBezTo>
                  <a:lnTo>
                    <a:pt x="8316" y="2207"/>
                  </a:lnTo>
                  <a:lnTo>
                    <a:pt x="8316" y="2207"/>
                  </a:lnTo>
                  <a:cubicBezTo>
                    <a:pt x="7955" y="3740"/>
                    <a:pt x="8020" y="5363"/>
                    <a:pt x="8483" y="6870"/>
                  </a:cubicBezTo>
                  <a:cubicBezTo>
                    <a:pt x="8471" y="6896"/>
                    <a:pt x="8471" y="6935"/>
                    <a:pt x="8483" y="6960"/>
                  </a:cubicBezTo>
                  <a:cubicBezTo>
                    <a:pt x="8496" y="6980"/>
                    <a:pt x="8509" y="6993"/>
                    <a:pt x="8522" y="6999"/>
                  </a:cubicBezTo>
                  <a:cubicBezTo>
                    <a:pt x="8702" y="7553"/>
                    <a:pt x="8934" y="8088"/>
                    <a:pt x="9218" y="8596"/>
                  </a:cubicBezTo>
                  <a:cubicBezTo>
                    <a:pt x="10281" y="10497"/>
                    <a:pt x="12052" y="11972"/>
                    <a:pt x="14113" y="12680"/>
                  </a:cubicBezTo>
                  <a:lnTo>
                    <a:pt x="11769" y="14774"/>
                  </a:lnTo>
                  <a:cubicBezTo>
                    <a:pt x="11723" y="14812"/>
                    <a:pt x="11717" y="14877"/>
                    <a:pt x="11762" y="14922"/>
                  </a:cubicBezTo>
                  <a:cubicBezTo>
                    <a:pt x="11781" y="14948"/>
                    <a:pt x="11814" y="14960"/>
                    <a:pt x="11839" y="14960"/>
                  </a:cubicBezTo>
                  <a:cubicBezTo>
                    <a:pt x="11865" y="14960"/>
                    <a:pt x="11891" y="14954"/>
                    <a:pt x="11910" y="14935"/>
                  </a:cubicBezTo>
                  <a:lnTo>
                    <a:pt x="14364" y="12745"/>
                  </a:lnTo>
                  <a:cubicBezTo>
                    <a:pt x="14397" y="12738"/>
                    <a:pt x="14429" y="12712"/>
                    <a:pt x="14442" y="12674"/>
                  </a:cubicBezTo>
                  <a:lnTo>
                    <a:pt x="17952" y="9543"/>
                  </a:lnTo>
                  <a:cubicBezTo>
                    <a:pt x="17991" y="9505"/>
                    <a:pt x="17997" y="9434"/>
                    <a:pt x="17959" y="9389"/>
                  </a:cubicBezTo>
                  <a:cubicBezTo>
                    <a:pt x="17939" y="9365"/>
                    <a:pt x="17910" y="9354"/>
                    <a:pt x="17880" y="9354"/>
                  </a:cubicBezTo>
                  <a:cubicBezTo>
                    <a:pt x="17853" y="9354"/>
                    <a:pt x="17826" y="9364"/>
                    <a:pt x="17804" y="9382"/>
                  </a:cubicBezTo>
                  <a:lnTo>
                    <a:pt x="14300" y="12513"/>
                  </a:lnTo>
                  <a:cubicBezTo>
                    <a:pt x="13997" y="12416"/>
                    <a:pt x="13707" y="12300"/>
                    <a:pt x="13417" y="12171"/>
                  </a:cubicBezTo>
                  <a:lnTo>
                    <a:pt x="16400" y="9685"/>
                  </a:lnTo>
                  <a:cubicBezTo>
                    <a:pt x="16445" y="9646"/>
                    <a:pt x="16451" y="9576"/>
                    <a:pt x="16413" y="9530"/>
                  </a:cubicBezTo>
                  <a:cubicBezTo>
                    <a:pt x="16391" y="9505"/>
                    <a:pt x="16362" y="9492"/>
                    <a:pt x="16332" y="9492"/>
                  </a:cubicBezTo>
                  <a:cubicBezTo>
                    <a:pt x="16308" y="9492"/>
                    <a:pt x="16285" y="9500"/>
                    <a:pt x="16265" y="9518"/>
                  </a:cubicBezTo>
                  <a:lnTo>
                    <a:pt x="13205" y="12068"/>
                  </a:lnTo>
                  <a:cubicBezTo>
                    <a:pt x="12651" y="11798"/>
                    <a:pt x="12123" y="11469"/>
                    <a:pt x="11640" y="11083"/>
                  </a:cubicBezTo>
                  <a:lnTo>
                    <a:pt x="14229" y="9092"/>
                  </a:lnTo>
                  <a:cubicBezTo>
                    <a:pt x="14274" y="9054"/>
                    <a:pt x="14287" y="8989"/>
                    <a:pt x="14248" y="8938"/>
                  </a:cubicBezTo>
                  <a:cubicBezTo>
                    <a:pt x="14230" y="8912"/>
                    <a:pt x="14198" y="8898"/>
                    <a:pt x="14165" y="8898"/>
                  </a:cubicBezTo>
                  <a:cubicBezTo>
                    <a:pt x="14142" y="8898"/>
                    <a:pt x="14119" y="8905"/>
                    <a:pt x="14100" y="8919"/>
                  </a:cubicBezTo>
                  <a:lnTo>
                    <a:pt x="11466" y="10941"/>
                  </a:lnTo>
                  <a:cubicBezTo>
                    <a:pt x="11466" y="10941"/>
                    <a:pt x="11466" y="10948"/>
                    <a:pt x="11466" y="10948"/>
                  </a:cubicBezTo>
                  <a:cubicBezTo>
                    <a:pt x="10873" y="10458"/>
                    <a:pt x="10339" y="9891"/>
                    <a:pt x="9894" y="9260"/>
                  </a:cubicBezTo>
                  <a:lnTo>
                    <a:pt x="12194" y="7572"/>
                  </a:lnTo>
                  <a:cubicBezTo>
                    <a:pt x="12245" y="7540"/>
                    <a:pt x="12252" y="7469"/>
                    <a:pt x="12219" y="7424"/>
                  </a:cubicBezTo>
                  <a:cubicBezTo>
                    <a:pt x="12196" y="7393"/>
                    <a:pt x="12164" y="7379"/>
                    <a:pt x="12131" y="7379"/>
                  </a:cubicBezTo>
                  <a:cubicBezTo>
                    <a:pt x="12108" y="7379"/>
                    <a:pt x="12086" y="7385"/>
                    <a:pt x="12065" y="7398"/>
                  </a:cubicBezTo>
                  <a:lnTo>
                    <a:pt x="9772" y="9086"/>
                  </a:lnTo>
                  <a:cubicBezTo>
                    <a:pt x="9643" y="8893"/>
                    <a:pt x="9520" y="8693"/>
                    <a:pt x="9405" y="8493"/>
                  </a:cubicBezTo>
                  <a:cubicBezTo>
                    <a:pt x="9134" y="7997"/>
                    <a:pt x="8909" y="7482"/>
                    <a:pt x="8735" y="6941"/>
                  </a:cubicBezTo>
                  <a:lnTo>
                    <a:pt x="11434" y="5363"/>
                  </a:lnTo>
                  <a:cubicBezTo>
                    <a:pt x="11485" y="5331"/>
                    <a:pt x="11504" y="5266"/>
                    <a:pt x="11472" y="5215"/>
                  </a:cubicBezTo>
                  <a:cubicBezTo>
                    <a:pt x="11455" y="5180"/>
                    <a:pt x="11418" y="5160"/>
                    <a:pt x="11380" y="5160"/>
                  </a:cubicBezTo>
                  <a:cubicBezTo>
                    <a:pt x="11361" y="5160"/>
                    <a:pt x="11341" y="5165"/>
                    <a:pt x="11324" y="5176"/>
                  </a:cubicBezTo>
                  <a:lnTo>
                    <a:pt x="8670" y="6728"/>
                  </a:lnTo>
                  <a:cubicBezTo>
                    <a:pt x="8580" y="6439"/>
                    <a:pt x="8509" y="6142"/>
                    <a:pt x="8451" y="5840"/>
                  </a:cubicBezTo>
                  <a:cubicBezTo>
                    <a:pt x="8464" y="5840"/>
                    <a:pt x="8471" y="5846"/>
                    <a:pt x="8483" y="5846"/>
                  </a:cubicBezTo>
                  <a:cubicBezTo>
                    <a:pt x="8503" y="5846"/>
                    <a:pt x="8529" y="5840"/>
                    <a:pt x="8548" y="5827"/>
                  </a:cubicBezTo>
                  <a:lnTo>
                    <a:pt x="11105" y="4004"/>
                  </a:lnTo>
                  <a:cubicBezTo>
                    <a:pt x="11157" y="3972"/>
                    <a:pt x="11169" y="3901"/>
                    <a:pt x="11131" y="3856"/>
                  </a:cubicBezTo>
                  <a:cubicBezTo>
                    <a:pt x="11111" y="3824"/>
                    <a:pt x="11078" y="3807"/>
                    <a:pt x="11044" y="3807"/>
                  </a:cubicBezTo>
                  <a:cubicBezTo>
                    <a:pt x="11022" y="3807"/>
                    <a:pt x="11000" y="3815"/>
                    <a:pt x="10983" y="3830"/>
                  </a:cubicBezTo>
                  <a:lnTo>
                    <a:pt x="8419" y="5646"/>
                  </a:lnTo>
                  <a:cubicBezTo>
                    <a:pt x="8335" y="5112"/>
                    <a:pt x="8297" y="4571"/>
                    <a:pt x="8303" y="4030"/>
                  </a:cubicBezTo>
                  <a:lnTo>
                    <a:pt x="8310" y="4030"/>
                  </a:lnTo>
                  <a:cubicBezTo>
                    <a:pt x="8329" y="4030"/>
                    <a:pt x="8348" y="4023"/>
                    <a:pt x="8368" y="4010"/>
                  </a:cubicBezTo>
                  <a:lnTo>
                    <a:pt x="11337" y="2200"/>
                  </a:lnTo>
                  <a:cubicBezTo>
                    <a:pt x="11388" y="2168"/>
                    <a:pt x="11401" y="2097"/>
                    <a:pt x="11376" y="2046"/>
                  </a:cubicBezTo>
                  <a:cubicBezTo>
                    <a:pt x="11354" y="2016"/>
                    <a:pt x="11316" y="1997"/>
                    <a:pt x="11278" y="1997"/>
                  </a:cubicBezTo>
                  <a:cubicBezTo>
                    <a:pt x="11258" y="1997"/>
                    <a:pt x="11239" y="2002"/>
                    <a:pt x="11221" y="2013"/>
                  </a:cubicBezTo>
                  <a:lnTo>
                    <a:pt x="8316" y="3791"/>
                  </a:lnTo>
                  <a:cubicBezTo>
                    <a:pt x="8342" y="3237"/>
                    <a:pt x="8419" y="2683"/>
                    <a:pt x="8554" y="2142"/>
                  </a:cubicBezTo>
                  <a:cubicBezTo>
                    <a:pt x="8561" y="2123"/>
                    <a:pt x="8561" y="2104"/>
                    <a:pt x="8554" y="2091"/>
                  </a:cubicBezTo>
                  <a:lnTo>
                    <a:pt x="12419" y="210"/>
                  </a:lnTo>
                  <a:cubicBezTo>
                    <a:pt x="12471" y="184"/>
                    <a:pt x="12496" y="113"/>
                    <a:pt x="12471" y="62"/>
                  </a:cubicBezTo>
                  <a:cubicBezTo>
                    <a:pt x="12452" y="24"/>
                    <a:pt x="12412" y="0"/>
                    <a:pt x="12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1795334" y="3658792"/>
              <a:ext cx="887046" cy="620628"/>
            </a:xfrm>
            <a:custGeom>
              <a:avLst/>
              <a:gdLst/>
              <a:ahLst/>
              <a:cxnLst/>
              <a:rect l="l" t="t" r="r" b="b"/>
              <a:pathLst>
                <a:path w="18056" h="12633" extrusionOk="0">
                  <a:moveTo>
                    <a:pt x="8516" y="0"/>
                  </a:moveTo>
                  <a:cubicBezTo>
                    <a:pt x="6371" y="1450"/>
                    <a:pt x="4116" y="2751"/>
                    <a:pt x="2075" y="4342"/>
                  </a:cubicBezTo>
                  <a:cubicBezTo>
                    <a:pt x="1256" y="4979"/>
                    <a:pt x="0" y="7485"/>
                    <a:pt x="1527" y="10403"/>
                  </a:cubicBezTo>
                  <a:cubicBezTo>
                    <a:pt x="2399" y="12063"/>
                    <a:pt x="3880" y="12633"/>
                    <a:pt x="5290" y="12633"/>
                  </a:cubicBezTo>
                  <a:cubicBezTo>
                    <a:pt x="6359" y="12633"/>
                    <a:pt x="7386" y="12306"/>
                    <a:pt x="8078" y="11878"/>
                  </a:cubicBezTo>
                  <a:cubicBezTo>
                    <a:pt x="9688" y="10880"/>
                    <a:pt x="10918" y="9598"/>
                    <a:pt x="10918" y="9598"/>
                  </a:cubicBezTo>
                  <a:lnTo>
                    <a:pt x="14551" y="7388"/>
                  </a:lnTo>
                  <a:cubicBezTo>
                    <a:pt x="14959" y="7403"/>
                    <a:pt x="15282" y="7412"/>
                    <a:pt x="15539" y="7412"/>
                  </a:cubicBezTo>
                  <a:cubicBezTo>
                    <a:pt x="16409" y="7412"/>
                    <a:pt x="16532" y="7313"/>
                    <a:pt x="16651" y="7015"/>
                  </a:cubicBezTo>
                  <a:lnTo>
                    <a:pt x="14358" y="6281"/>
                  </a:lnTo>
                  <a:cubicBezTo>
                    <a:pt x="13424" y="6487"/>
                    <a:pt x="12477" y="6673"/>
                    <a:pt x="11550" y="6886"/>
                  </a:cubicBezTo>
                  <a:cubicBezTo>
                    <a:pt x="13347" y="6145"/>
                    <a:pt x="15144" y="5405"/>
                    <a:pt x="16948" y="4664"/>
                  </a:cubicBezTo>
                  <a:cubicBezTo>
                    <a:pt x="17186" y="4561"/>
                    <a:pt x="17437" y="4458"/>
                    <a:pt x="17617" y="4271"/>
                  </a:cubicBezTo>
                  <a:cubicBezTo>
                    <a:pt x="17798" y="4078"/>
                    <a:pt x="17933" y="3768"/>
                    <a:pt x="17811" y="3537"/>
                  </a:cubicBezTo>
                  <a:lnTo>
                    <a:pt x="17811" y="3537"/>
                  </a:lnTo>
                  <a:cubicBezTo>
                    <a:pt x="15427" y="3910"/>
                    <a:pt x="13089" y="4226"/>
                    <a:pt x="10706" y="4599"/>
                  </a:cubicBezTo>
                  <a:cubicBezTo>
                    <a:pt x="12806" y="4148"/>
                    <a:pt x="14899" y="3691"/>
                    <a:pt x="16993" y="3240"/>
                  </a:cubicBezTo>
                  <a:cubicBezTo>
                    <a:pt x="17237" y="3189"/>
                    <a:pt x="17495" y="3131"/>
                    <a:pt x="17688" y="2976"/>
                  </a:cubicBezTo>
                  <a:cubicBezTo>
                    <a:pt x="17888" y="2822"/>
                    <a:pt x="18055" y="2551"/>
                    <a:pt x="17952" y="2326"/>
                  </a:cubicBezTo>
                  <a:cubicBezTo>
                    <a:pt x="15434" y="2300"/>
                    <a:pt x="12896" y="2248"/>
                    <a:pt x="10377" y="2223"/>
                  </a:cubicBezTo>
                  <a:cubicBezTo>
                    <a:pt x="12181" y="1997"/>
                    <a:pt x="13985" y="1765"/>
                    <a:pt x="15795" y="1540"/>
                  </a:cubicBezTo>
                  <a:cubicBezTo>
                    <a:pt x="16046" y="1508"/>
                    <a:pt x="16310" y="1475"/>
                    <a:pt x="16535" y="1346"/>
                  </a:cubicBezTo>
                  <a:cubicBezTo>
                    <a:pt x="16754" y="1224"/>
                    <a:pt x="16909" y="954"/>
                    <a:pt x="16877" y="702"/>
                  </a:cubicBezTo>
                  <a:cubicBezTo>
                    <a:pt x="14062" y="451"/>
                    <a:pt x="11337" y="251"/>
                    <a:pt x="8516" y="0"/>
                  </a:cubicBezTo>
                  <a:close/>
                </a:path>
              </a:pathLst>
            </a:custGeom>
            <a:solidFill>
              <a:srgbClr val="B77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2289309" y="3758421"/>
              <a:ext cx="83910" cy="18128"/>
            </a:xfrm>
            <a:custGeom>
              <a:avLst/>
              <a:gdLst/>
              <a:ahLst/>
              <a:cxnLst/>
              <a:rect l="l" t="t" r="r" b="b"/>
              <a:pathLst>
                <a:path w="1708" h="369" extrusionOk="0">
                  <a:moveTo>
                    <a:pt x="1596" y="1"/>
                  </a:moveTo>
                  <a:cubicBezTo>
                    <a:pt x="1592" y="1"/>
                    <a:pt x="1589" y="1"/>
                    <a:pt x="1585" y="1"/>
                  </a:cubicBezTo>
                  <a:lnTo>
                    <a:pt x="103" y="149"/>
                  </a:lnTo>
                  <a:cubicBezTo>
                    <a:pt x="45" y="156"/>
                    <a:pt x="0" y="207"/>
                    <a:pt x="7" y="272"/>
                  </a:cubicBezTo>
                  <a:cubicBezTo>
                    <a:pt x="13" y="323"/>
                    <a:pt x="58" y="368"/>
                    <a:pt x="116" y="368"/>
                  </a:cubicBezTo>
                  <a:lnTo>
                    <a:pt x="129" y="368"/>
                  </a:lnTo>
                  <a:lnTo>
                    <a:pt x="1604" y="214"/>
                  </a:lnTo>
                  <a:cubicBezTo>
                    <a:pt x="1662" y="214"/>
                    <a:pt x="1707" y="156"/>
                    <a:pt x="1701" y="98"/>
                  </a:cubicBezTo>
                  <a:cubicBezTo>
                    <a:pt x="1695" y="44"/>
                    <a:pt x="164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2306062" y="3856430"/>
              <a:ext cx="135199" cy="35912"/>
            </a:xfrm>
            <a:custGeom>
              <a:avLst/>
              <a:gdLst/>
              <a:ahLst/>
              <a:cxnLst/>
              <a:rect l="l" t="t" r="r" b="b"/>
              <a:pathLst>
                <a:path w="2752" h="731" extrusionOk="0">
                  <a:moveTo>
                    <a:pt x="2632" y="1"/>
                  </a:moveTo>
                  <a:cubicBezTo>
                    <a:pt x="2625" y="1"/>
                    <a:pt x="2617" y="1"/>
                    <a:pt x="2609" y="3"/>
                  </a:cubicBezTo>
                  <a:lnTo>
                    <a:pt x="97" y="518"/>
                  </a:lnTo>
                  <a:cubicBezTo>
                    <a:pt x="39" y="525"/>
                    <a:pt x="1" y="583"/>
                    <a:pt x="14" y="641"/>
                  </a:cubicBezTo>
                  <a:cubicBezTo>
                    <a:pt x="27" y="692"/>
                    <a:pt x="72" y="731"/>
                    <a:pt x="123" y="731"/>
                  </a:cubicBezTo>
                  <a:lnTo>
                    <a:pt x="142" y="731"/>
                  </a:lnTo>
                  <a:lnTo>
                    <a:pt x="2655" y="216"/>
                  </a:lnTo>
                  <a:cubicBezTo>
                    <a:pt x="2713" y="203"/>
                    <a:pt x="2751" y="145"/>
                    <a:pt x="2738" y="87"/>
                  </a:cubicBezTo>
                  <a:cubicBezTo>
                    <a:pt x="2727" y="36"/>
                    <a:pt x="2682" y="1"/>
                    <a:pt x="2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2346248" y="3971289"/>
              <a:ext cx="77278" cy="34979"/>
            </a:xfrm>
            <a:custGeom>
              <a:avLst/>
              <a:gdLst/>
              <a:ahLst/>
              <a:cxnLst/>
              <a:rect l="l" t="t" r="r" b="b"/>
              <a:pathLst>
                <a:path w="1573" h="712" extrusionOk="0">
                  <a:moveTo>
                    <a:pt x="1456" y="1"/>
                  </a:moveTo>
                  <a:cubicBezTo>
                    <a:pt x="1443" y="1"/>
                    <a:pt x="1430" y="4"/>
                    <a:pt x="1418" y="10"/>
                  </a:cubicBezTo>
                  <a:lnTo>
                    <a:pt x="85" y="506"/>
                  </a:lnTo>
                  <a:cubicBezTo>
                    <a:pt x="27" y="525"/>
                    <a:pt x="1" y="589"/>
                    <a:pt x="20" y="641"/>
                  </a:cubicBezTo>
                  <a:cubicBezTo>
                    <a:pt x="33" y="686"/>
                    <a:pt x="78" y="712"/>
                    <a:pt x="123" y="712"/>
                  </a:cubicBezTo>
                  <a:cubicBezTo>
                    <a:pt x="136" y="712"/>
                    <a:pt x="149" y="712"/>
                    <a:pt x="162" y="705"/>
                  </a:cubicBezTo>
                  <a:lnTo>
                    <a:pt x="1489" y="209"/>
                  </a:lnTo>
                  <a:cubicBezTo>
                    <a:pt x="1547" y="190"/>
                    <a:pt x="1572" y="126"/>
                    <a:pt x="1553" y="74"/>
                  </a:cubicBezTo>
                  <a:cubicBezTo>
                    <a:pt x="1538" y="30"/>
                    <a:pt x="1498" y="1"/>
                    <a:pt x="1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6" name="Google Shape;380;p30">
            <a:extLst>
              <a:ext uri="{FF2B5EF4-FFF2-40B4-BE49-F238E27FC236}">
                <a16:creationId xmlns:a16="http://schemas.microsoft.com/office/drawing/2014/main" id="{15DB8D5C-DC3C-4C98-B40B-BED306E1BD95}"/>
              </a:ext>
            </a:extLst>
          </p:cNvPr>
          <p:cNvSpPr/>
          <p:nvPr/>
        </p:nvSpPr>
        <p:spPr>
          <a:xfrm>
            <a:off x="623661" y="2394431"/>
            <a:ext cx="2305927" cy="440034"/>
          </a:xfrm>
          <a:prstGeom prst="ellipse">
            <a:avLst/>
          </a:prstGeom>
          <a:solidFill>
            <a:srgbClr val="230F0A">
              <a:alpha val="16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7" name="Google Shape;381;p30">
            <a:extLst>
              <a:ext uri="{FF2B5EF4-FFF2-40B4-BE49-F238E27FC236}">
                <a16:creationId xmlns:a16="http://schemas.microsoft.com/office/drawing/2014/main" id="{D684F636-46A7-4F62-8ACF-D858A9BE4A45}"/>
              </a:ext>
            </a:extLst>
          </p:cNvPr>
          <p:cNvGrpSpPr/>
          <p:nvPr/>
        </p:nvGrpSpPr>
        <p:grpSpPr>
          <a:xfrm rot="8335152">
            <a:off x="2611889" y="1204061"/>
            <a:ext cx="504503" cy="513530"/>
            <a:chOff x="5841675" y="527937"/>
            <a:chExt cx="486097" cy="645286"/>
          </a:xfrm>
        </p:grpSpPr>
        <p:sp>
          <p:nvSpPr>
            <p:cNvPr id="268" name="Google Shape;382;p30">
              <a:extLst>
                <a:ext uri="{FF2B5EF4-FFF2-40B4-BE49-F238E27FC236}">
                  <a16:creationId xmlns:a16="http://schemas.microsoft.com/office/drawing/2014/main" id="{444CFAA4-912E-4295-95FF-5927CE39B245}"/>
                </a:ext>
              </a:extLst>
            </p:cNvPr>
            <p:cNvSpPr/>
            <p:nvPr/>
          </p:nvSpPr>
          <p:spPr>
            <a:xfrm>
              <a:off x="5841675" y="527937"/>
              <a:ext cx="486097" cy="645286"/>
            </a:xfrm>
            <a:custGeom>
              <a:avLst/>
              <a:gdLst/>
              <a:ahLst/>
              <a:cxnLst/>
              <a:rect l="l" t="t" r="r" b="b"/>
              <a:pathLst>
                <a:path w="8034" h="10665" extrusionOk="0">
                  <a:moveTo>
                    <a:pt x="87" y="0"/>
                  </a:moveTo>
                  <a:lnTo>
                    <a:pt x="87" y="0"/>
                  </a:lnTo>
                  <a:cubicBezTo>
                    <a:pt x="1" y="1225"/>
                    <a:pt x="122" y="2423"/>
                    <a:pt x="435" y="3570"/>
                  </a:cubicBezTo>
                  <a:lnTo>
                    <a:pt x="1685" y="4034"/>
                  </a:lnTo>
                  <a:cubicBezTo>
                    <a:pt x="1325" y="4069"/>
                    <a:pt x="969" y="4108"/>
                    <a:pt x="608" y="4143"/>
                  </a:cubicBezTo>
                  <a:cubicBezTo>
                    <a:pt x="856" y="4876"/>
                    <a:pt x="1182" y="5589"/>
                    <a:pt x="1585" y="6270"/>
                  </a:cubicBezTo>
                  <a:cubicBezTo>
                    <a:pt x="2732" y="8185"/>
                    <a:pt x="4468" y="9739"/>
                    <a:pt x="6496" y="10664"/>
                  </a:cubicBezTo>
                  <a:lnTo>
                    <a:pt x="8033" y="10347"/>
                  </a:lnTo>
                  <a:cubicBezTo>
                    <a:pt x="7786" y="8072"/>
                    <a:pt x="6904" y="5871"/>
                    <a:pt x="5510" y="4056"/>
                  </a:cubicBezTo>
                  <a:cubicBezTo>
                    <a:pt x="5432" y="3952"/>
                    <a:pt x="5350" y="3847"/>
                    <a:pt x="5267" y="3748"/>
                  </a:cubicBezTo>
                  <a:cubicBezTo>
                    <a:pt x="5085" y="3978"/>
                    <a:pt x="4903" y="4203"/>
                    <a:pt x="4720" y="4434"/>
                  </a:cubicBezTo>
                  <a:cubicBezTo>
                    <a:pt x="4803" y="4086"/>
                    <a:pt x="4881" y="3739"/>
                    <a:pt x="4963" y="3391"/>
                  </a:cubicBezTo>
                  <a:cubicBezTo>
                    <a:pt x="4316" y="2662"/>
                    <a:pt x="3587" y="2011"/>
                    <a:pt x="2788" y="1451"/>
                  </a:cubicBezTo>
                  <a:cubicBezTo>
                    <a:pt x="2658" y="1711"/>
                    <a:pt x="2528" y="1972"/>
                    <a:pt x="2397" y="2232"/>
                  </a:cubicBezTo>
                  <a:cubicBezTo>
                    <a:pt x="2397" y="1885"/>
                    <a:pt x="2402" y="1533"/>
                    <a:pt x="2402" y="1186"/>
                  </a:cubicBezTo>
                  <a:cubicBezTo>
                    <a:pt x="1672" y="713"/>
                    <a:pt x="895" y="313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383;p30">
              <a:extLst>
                <a:ext uri="{FF2B5EF4-FFF2-40B4-BE49-F238E27FC236}">
                  <a16:creationId xmlns:a16="http://schemas.microsoft.com/office/drawing/2014/main" id="{5DB608BC-CE48-472B-B50D-5D6FC7DF583C}"/>
                </a:ext>
              </a:extLst>
            </p:cNvPr>
            <p:cNvSpPr/>
            <p:nvPr/>
          </p:nvSpPr>
          <p:spPr>
            <a:xfrm>
              <a:off x="5989063" y="735046"/>
              <a:ext cx="256723" cy="378761"/>
            </a:xfrm>
            <a:custGeom>
              <a:avLst/>
              <a:gdLst/>
              <a:ahLst/>
              <a:cxnLst/>
              <a:rect l="l" t="t" r="r" b="b"/>
              <a:pathLst>
                <a:path w="4243" h="6260" extrusionOk="0">
                  <a:moveTo>
                    <a:pt x="84" y="0"/>
                  </a:moveTo>
                  <a:cubicBezTo>
                    <a:pt x="70" y="0"/>
                    <a:pt x="57" y="4"/>
                    <a:pt x="44" y="12"/>
                  </a:cubicBezTo>
                  <a:cubicBezTo>
                    <a:pt x="9" y="34"/>
                    <a:pt x="0" y="81"/>
                    <a:pt x="22" y="112"/>
                  </a:cubicBezTo>
                  <a:lnTo>
                    <a:pt x="4099" y="6225"/>
                  </a:lnTo>
                  <a:cubicBezTo>
                    <a:pt x="4112" y="6247"/>
                    <a:pt x="4134" y="6260"/>
                    <a:pt x="4160" y="6260"/>
                  </a:cubicBezTo>
                  <a:cubicBezTo>
                    <a:pt x="4173" y="6260"/>
                    <a:pt x="4186" y="6256"/>
                    <a:pt x="4199" y="6247"/>
                  </a:cubicBezTo>
                  <a:cubicBezTo>
                    <a:pt x="4234" y="6225"/>
                    <a:pt x="4242" y="6177"/>
                    <a:pt x="4221" y="6147"/>
                  </a:cubicBezTo>
                  <a:lnTo>
                    <a:pt x="144" y="34"/>
                  </a:lnTo>
                  <a:cubicBezTo>
                    <a:pt x="130" y="12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0" name="Google Shape;384;p30">
            <a:extLst>
              <a:ext uri="{FF2B5EF4-FFF2-40B4-BE49-F238E27FC236}">
                <a16:creationId xmlns:a16="http://schemas.microsoft.com/office/drawing/2014/main" id="{2AE295FA-2193-4A44-AB30-9A7A256AE174}"/>
              </a:ext>
            </a:extLst>
          </p:cNvPr>
          <p:cNvGrpSpPr/>
          <p:nvPr/>
        </p:nvGrpSpPr>
        <p:grpSpPr>
          <a:xfrm rot="-7739314">
            <a:off x="858955" y="1423353"/>
            <a:ext cx="308228" cy="808749"/>
            <a:chOff x="6198953" y="317500"/>
            <a:chExt cx="399878" cy="804474"/>
          </a:xfrm>
        </p:grpSpPr>
        <p:sp>
          <p:nvSpPr>
            <p:cNvPr id="271" name="Google Shape;385;p30">
              <a:extLst>
                <a:ext uri="{FF2B5EF4-FFF2-40B4-BE49-F238E27FC236}">
                  <a16:creationId xmlns:a16="http://schemas.microsoft.com/office/drawing/2014/main" id="{A8F8682C-7DCB-46BC-B8D9-5609BC8AE207}"/>
                </a:ext>
              </a:extLst>
            </p:cNvPr>
            <p:cNvSpPr/>
            <p:nvPr/>
          </p:nvSpPr>
          <p:spPr>
            <a:xfrm>
              <a:off x="6198953" y="317500"/>
              <a:ext cx="399878" cy="804474"/>
            </a:xfrm>
            <a:custGeom>
              <a:avLst/>
              <a:gdLst/>
              <a:ahLst/>
              <a:cxnLst/>
              <a:rect l="l" t="t" r="r" b="b"/>
              <a:pathLst>
                <a:path w="6609" h="13296" extrusionOk="0">
                  <a:moveTo>
                    <a:pt x="669" y="1"/>
                  </a:moveTo>
                  <a:cubicBezTo>
                    <a:pt x="413" y="773"/>
                    <a:pt x="239" y="1581"/>
                    <a:pt x="144" y="2402"/>
                  </a:cubicBezTo>
                  <a:cubicBezTo>
                    <a:pt x="417" y="2614"/>
                    <a:pt x="695" y="2827"/>
                    <a:pt x="969" y="3044"/>
                  </a:cubicBezTo>
                  <a:cubicBezTo>
                    <a:pt x="678" y="2975"/>
                    <a:pt x="391" y="2905"/>
                    <a:pt x="100" y="2836"/>
                  </a:cubicBezTo>
                  <a:lnTo>
                    <a:pt x="100" y="2836"/>
                  </a:lnTo>
                  <a:cubicBezTo>
                    <a:pt x="1" y="4091"/>
                    <a:pt x="83" y="5367"/>
                    <a:pt x="344" y="6587"/>
                  </a:cubicBezTo>
                  <a:cubicBezTo>
                    <a:pt x="778" y="6804"/>
                    <a:pt x="1208" y="7021"/>
                    <a:pt x="1638" y="7239"/>
                  </a:cubicBezTo>
                  <a:cubicBezTo>
                    <a:pt x="1251" y="7213"/>
                    <a:pt x="869" y="7182"/>
                    <a:pt x="483" y="7156"/>
                  </a:cubicBezTo>
                  <a:lnTo>
                    <a:pt x="483" y="7156"/>
                  </a:lnTo>
                  <a:cubicBezTo>
                    <a:pt x="1056" y="9318"/>
                    <a:pt x="2228" y="11316"/>
                    <a:pt x="3835" y="12874"/>
                  </a:cubicBezTo>
                  <a:lnTo>
                    <a:pt x="6162" y="13296"/>
                  </a:lnTo>
                  <a:cubicBezTo>
                    <a:pt x="6609" y="10803"/>
                    <a:pt x="6327" y="8185"/>
                    <a:pt x="5359" y="5845"/>
                  </a:cubicBezTo>
                  <a:cubicBezTo>
                    <a:pt x="4968" y="4894"/>
                    <a:pt x="4455" y="3986"/>
                    <a:pt x="3856" y="3148"/>
                  </a:cubicBezTo>
                  <a:cubicBezTo>
                    <a:pt x="3635" y="3505"/>
                    <a:pt x="3413" y="3861"/>
                    <a:pt x="3192" y="4217"/>
                  </a:cubicBezTo>
                  <a:cubicBezTo>
                    <a:pt x="3270" y="3670"/>
                    <a:pt x="3344" y="3127"/>
                    <a:pt x="3422" y="2580"/>
                  </a:cubicBezTo>
                  <a:cubicBezTo>
                    <a:pt x="2632" y="1594"/>
                    <a:pt x="1707" y="72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386;p30">
              <a:extLst>
                <a:ext uri="{FF2B5EF4-FFF2-40B4-BE49-F238E27FC236}">
                  <a16:creationId xmlns:a16="http://schemas.microsoft.com/office/drawing/2014/main" id="{21D4B944-C5A8-464A-861E-FE73FCF60B4F}"/>
                </a:ext>
              </a:extLst>
            </p:cNvPr>
            <p:cNvSpPr/>
            <p:nvPr/>
          </p:nvSpPr>
          <p:spPr>
            <a:xfrm>
              <a:off x="6335027" y="593404"/>
              <a:ext cx="140856" cy="474722"/>
            </a:xfrm>
            <a:custGeom>
              <a:avLst/>
              <a:gdLst/>
              <a:ahLst/>
              <a:cxnLst/>
              <a:rect l="l" t="t" r="r" b="b"/>
              <a:pathLst>
                <a:path w="2328" h="7846" extrusionOk="0">
                  <a:moveTo>
                    <a:pt x="85" y="0"/>
                  </a:moveTo>
                  <a:cubicBezTo>
                    <a:pt x="77" y="0"/>
                    <a:pt x="69" y="1"/>
                    <a:pt x="61" y="4"/>
                  </a:cubicBezTo>
                  <a:cubicBezTo>
                    <a:pt x="22" y="13"/>
                    <a:pt x="1" y="52"/>
                    <a:pt x="14" y="91"/>
                  </a:cubicBezTo>
                  <a:lnTo>
                    <a:pt x="2176" y="7793"/>
                  </a:lnTo>
                  <a:cubicBezTo>
                    <a:pt x="2185" y="7824"/>
                    <a:pt x="2215" y="7845"/>
                    <a:pt x="2245" y="7845"/>
                  </a:cubicBezTo>
                  <a:cubicBezTo>
                    <a:pt x="2254" y="7845"/>
                    <a:pt x="2259" y="7845"/>
                    <a:pt x="2267" y="7841"/>
                  </a:cubicBezTo>
                  <a:cubicBezTo>
                    <a:pt x="2306" y="7832"/>
                    <a:pt x="2328" y="7793"/>
                    <a:pt x="2315" y="7754"/>
                  </a:cubicBezTo>
                  <a:lnTo>
                    <a:pt x="153" y="52"/>
                  </a:lnTo>
                  <a:cubicBezTo>
                    <a:pt x="146" y="20"/>
                    <a:pt x="116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3" name="Google Shape;387;p30">
            <a:extLst>
              <a:ext uri="{FF2B5EF4-FFF2-40B4-BE49-F238E27FC236}">
                <a16:creationId xmlns:a16="http://schemas.microsoft.com/office/drawing/2014/main" id="{732B2F3F-584C-44C6-95FE-7F3EDC410350}"/>
              </a:ext>
            </a:extLst>
          </p:cNvPr>
          <p:cNvGrpSpPr/>
          <p:nvPr/>
        </p:nvGrpSpPr>
        <p:grpSpPr>
          <a:xfrm>
            <a:off x="587492" y="498344"/>
            <a:ext cx="487829" cy="496515"/>
            <a:chOff x="5841675" y="527937"/>
            <a:chExt cx="486097" cy="645286"/>
          </a:xfrm>
        </p:grpSpPr>
        <p:sp>
          <p:nvSpPr>
            <p:cNvPr id="274" name="Google Shape;388;p30">
              <a:extLst>
                <a:ext uri="{FF2B5EF4-FFF2-40B4-BE49-F238E27FC236}">
                  <a16:creationId xmlns:a16="http://schemas.microsoft.com/office/drawing/2014/main" id="{D6C54652-FAAA-44B0-BC60-FEF0FF77122E}"/>
                </a:ext>
              </a:extLst>
            </p:cNvPr>
            <p:cNvSpPr/>
            <p:nvPr/>
          </p:nvSpPr>
          <p:spPr>
            <a:xfrm>
              <a:off x="5841675" y="527937"/>
              <a:ext cx="486097" cy="645286"/>
            </a:xfrm>
            <a:custGeom>
              <a:avLst/>
              <a:gdLst/>
              <a:ahLst/>
              <a:cxnLst/>
              <a:rect l="l" t="t" r="r" b="b"/>
              <a:pathLst>
                <a:path w="8034" h="10665" extrusionOk="0">
                  <a:moveTo>
                    <a:pt x="87" y="0"/>
                  </a:moveTo>
                  <a:lnTo>
                    <a:pt x="87" y="0"/>
                  </a:lnTo>
                  <a:cubicBezTo>
                    <a:pt x="1" y="1225"/>
                    <a:pt x="122" y="2423"/>
                    <a:pt x="435" y="3570"/>
                  </a:cubicBezTo>
                  <a:lnTo>
                    <a:pt x="1685" y="4034"/>
                  </a:lnTo>
                  <a:cubicBezTo>
                    <a:pt x="1325" y="4069"/>
                    <a:pt x="969" y="4108"/>
                    <a:pt x="608" y="4143"/>
                  </a:cubicBezTo>
                  <a:cubicBezTo>
                    <a:pt x="856" y="4876"/>
                    <a:pt x="1182" y="5589"/>
                    <a:pt x="1585" y="6270"/>
                  </a:cubicBezTo>
                  <a:cubicBezTo>
                    <a:pt x="2732" y="8185"/>
                    <a:pt x="4468" y="9739"/>
                    <a:pt x="6496" y="10664"/>
                  </a:cubicBezTo>
                  <a:lnTo>
                    <a:pt x="8033" y="10347"/>
                  </a:lnTo>
                  <a:cubicBezTo>
                    <a:pt x="7786" y="8072"/>
                    <a:pt x="6904" y="5871"/>
                    <a:pt x="5510" y="4056"/>
                  </a:cubicBezTo>
                  <a:cubicBezTo>
                    <a:pt x="5432" y="3952"/>
                    <a:pt x="5350" y="3847"/>
                    <a:pt x="5267" y="3748"/>
                  </a:cubicBezTo>
                  <a:cubicBezTo>
                    <a:pt x="5085" y="3978"/>
                    <a:pt x="4903" y="4203"/>
                    <a:pt x="4720" y="4434"/>
                  </a:cubicBezTo>
                  <a:cubicBezTo>
                    <a:pt x="4803" y="4086"/>
                    <a:pt x="4881" y="3739"/>
                    <a:pt x="4963" y="3391"/>
                  </a:cubicBezTo>
                  <a:cubicBezTo>
                    <a:pt x="4316" y="2662"/>
                    <a:pt x="3587" y="2011"/>
                    <a:pt x="2788" y="1451"/>
                  </a:cubicBezTo>
                  <a:cubicBezTo>
                    <a:pt x="2658" y="1711"/>
                    <a:pt x="2528" y="1972"/>
                    <a:pt x="2397" y="2232"/>
                  </a:cubicBezTo>
                  <a:cubicBezTo>
                    <a:pt x="2397" y="1885"/>
                    <a:pt x="2402" y="1533"/>
                    <a:pt x="2402" y="1186"/>
                  </a:cubicBezTo>
                  <a:cubicBezTo>
                    <a:pt x="1672" y="713"/>
                    <a:pt x="895" y="313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389;p30">
              <a:extLst>
                <a:ext uri="{FF2B5EF4-FFF2-40B4-BE49-F238E27FC236}">
                  <a16:creationId xmlns:a16="http://schemas.microsoft.com/office/drawing/2014/main" id="{B6726DAD-E3EE-432A-8BF8-5644E0EE545F}"/>
                </a:ext>
              </a:extLst>
            </p:cNvPr>
            <p:cNvSpPr/>
            <p:nvPr/>
          </p:nvSpPr>
          <p:spPr>
            <a:xfrm>
              <a:off x="5989063" y="735046"/>
              <a:ext cx="256723" cy="378761"/>
            </a:xfrm>
            <a:custGeom>
              <a:avLst/>
              <a:gdLst/>
              <a:ahLst/>
              <a:cxnLst/>
              <a:rect l="l" t="t" r="r" b="b"/>
              <a:pathLst>
                <a:path w="4243" h="6260" extrusionOk="0">
                  <a:moveTo>
                    <a:pt x="84" y="0"/>
                  </a:moveTo>
                  <a:cubicBezTo>
                    <a:pt x="70" y="0"/>
                    <a:pt x="57" y="4"/>
                    <a:pt x="44" y="12"/>
                  </a:cubicBezTo>
                  <a:cubicBezTo>
                    <a:pt x="9" y="34"/>
                    <a:pt x="0" y="81"/>
                    <a:pt x="22" y="112"/>
                  </a:cubicBezTo>
                  <a:lnTo>
                    <a:pt x="4099" y="6225"/>
                  </a:lnTo>
                  <a:cubicBezTo>
                    <a:pt x="4112" y="6247"/>
                    <a:pt x="4134" y="6260"/>
                    <a:pt x="4160" y="6260"/>
                  </a:cubicBezTo>
                  <a:cubicBezTo>
                    <a:pt x="4173" y="6260"/>
                    <a:pt x="4186" y="6256"/>
                    <a:pt x="4199" y="6247"/>
                  </a:cubicBezTo>
                  <a:cubicBezTo>
                    <a:pt x="4234" y="6225"/>
                    <a:pt x="4242" y="6177"/>
                    <a:pt x="4221" y="6147"/>
                  </a:cubicBezTo>
                  <a:lnTo>
                    <a:pt x="144" y="34"/>
                  </a:lnTo>
                  <a:cubicBezTo>
                    <a:pt x="130" y="12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6" name="Google Shape;390;p30">
            <a:extLst>
              <a:ext uri="{FF2B5EF4-FFF2-40B4-BE49-F238E27FC236}">
                <a16:creationId xmlns:a16="http://schemas.microsoft.com/office/drawing/2014/main" id="{A661185C-175E-44B8-96BA-253204B6EB5B}"/>
              </a:ext>
            </a:extLst>
          </p:cNvPr>
          <p:cNvGrpSpPr/>
          <p:nvPr/>
        </p:nvGrpSpPr>
        <p:grpSpPr>
          <a:xfrm rot="432708">
            <a:off x="2098941" y="141498"/>
            <a:ext cx="545548" cy="384851"/>
            <a:chOff x="4938096" y="3863649"/>
            <a:chExt cx="843088" cy="775636"/>
          </a:xfrm>
        </p:grpSpPr>
        <p:sp>
          <p:nvSpPr>
            <p:cNvPr id="277" name="Google Shape;391;p30">
              <a:extLst>
                <a:ext uri="{FF2B5EF4-FFF2-40B4-BE49-F238E27FC236}">
                  <a16:creationId xmlns:a16="http://schemas.microsoft.com/office/drawing/2014/main" id="{CC50796F-63DC-48D4-A6F0-7683CF9CEDE3}"/>
                </a:ext>
              </a:extLst>
            </p:cNvPr>
            <p:cNvSpPr/>
            <p:nvPr/>
          </p:nvSpPr>
          <p:spPr>
            <a:xfrm>
              <a:off x="4938096" y="3863649"/>
              <a:ext cx="843088" cy="775636"/>
            </a:xfrm>
            <a:custGeom>
              <a:avLst/>
              <a:gdLst/>
              <a:ahLst/>
              <a:cxnLst/>
              <a:rect l="l" t="t" r="r" b="b"/>
              <a:pathLst>
                <a:path w="15849" h="14581" extrusionOk="0">
                  <a:moveTo>
                    <a:pt x="15315" y="0"/>
                  </a:moveTo>
                  <a:lnTo>
                    <a:pt x="15315" y="0"/>
                  </a:lnTo>
                  <a:cubicBezTo>
                    <a:pt x="13808" y="673"/>
                    <a:pt x="12353" y="1472"/>
                    <a:pt x="10973" y="2375"/>
                  </a:cubicBezTo>
                  <a:cubicBezTo>
                    <a:pt x="10730" y="3218"/>
                    <a:pt x="10482" y="4056"/>
                    <a:pt x="10239" y="4894"/>
                  </a:cubicBezTo>
                  <a:cubicBezTo>
                    <a:pt x="10117" y="4308"/>
                    <a:pt x="9996" y="3717"/>
                    <a:pt x="9874" y="3127"/>
                  </a:cubicBezTo>
                  <a:cubicBezTo>
                    <a:pt x="9101" y="3682"/>
                    <a:pt x="8350" y="4273"/>
                    <a:pt x="7629" y="4894"/>
                  </a:cubicBezTo>
                  <a:cubicBezTo>
                    <a:pt x="7512" y="6105"/>
                    <a:pt x="7399" y="7321"/>
                    <a:pt x="7282" y="8532"/>
                  </a:cubicBezTo>
                  <a:cubicBezTo>
                    <a:pt x="6922" y="7755"/>
                    <a:pt x="6561" y="6974"/>
                    <a:pt x="6201" y="6196"/>
                  </a:cubicBezTo>
                  <a:cubicBezTo>
                    <a:pt x="3696" y="8628"/>
                    <a:pt x="1581" y="11463"/>
                    <a:pt x="1" y="14581"/>
                  </a:cubicBezTo>
                  <a:lnTo>
                    <a:pt x="15254" y="14333"/>
                  </a:lnTo>
                  <a:cubicBezTo>
                    <a:pt x="15766" y="9587"/>
                    <a:pt x="15849" y="4746"/>
                    <a:pt x="15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392;p30">
              <a:extLst>
                <a:ext uri="{FF2B5EF4-FFF2-40B4-BE49-F238E27FC236}">
                  <a16:creationId xmlns:a16="http://schemas.microsoft.com/office/drawing/2014/main" id="{5A9BEFB7-7BA9-44E2-95AC-79C642FBAB54}"/>
                </a:ext>
              </a:extLst>
            </p:cNvPr>
            <p:cNvSpPr/>
            <p:nvPr/>
          </p:nvSpPr>
          <p:spPr>
            <a:xfrm>
              <a:off x="5301418" y="4208033"/>
              <a:ext cx="308425" cy="388962"/>
            </a:xfrm>
            <a:custGeom>
              <a:avLst/>
              <a:gdLst/>
              <a:ahLst/>
              <a:cxnLst/>
              <a:rect l="l" t="t" r="r" b="b"/>
              <a:pathLst>
                <a:path w="5798" h="7312" extrusionOk="0">
                  <a:moveTo>
                    <a:pt x="5709" y="1"/>
                  </a:moveTo>
                  <a:cubicBezTo>
                    <a:pt x="5686" y="1"/>
                    <a:pt x="5664" y="11"/>
                    <a:pt x="5649" y="31"/>
                  </a:cubicBezTo>
                  <a:lnTo>
                    <a:pt x="27" y="7190"/>
                  </a:lnTo>
                  <a:cubicBezTo>
                    <a:pt x="1" y="7221"/>
                    <a:pt x="5" y="7273"/>
                    <a:pt x="40" y="7299"/>
                  </a:cubicBezTo>
                  <a:cubicBezTo>
                    <a:pt x="53" y="7308"/>
                    <a:pt x="70" y="7312"/>
                    <a:pt x="87" y="7312"/>
                  </a:cubicBezTo>
                  <a:cubicBezTo>
                    <a:pt x="109" y="7312"/>
                    <a:pt x="131" y="7303"/>
                    <a:pt x="148" y="7286"/>
                  </a:cubicBezTo>
                  <a:lnTo>
                    <a:pt x="5771" y="126"/>
                  </a:lnTo>
                  <a:cubicBezTo>
                    <a:pt x="5797" y="91"/>
                    <a:pt x="5793" y="44"/>
                    <a:pt x="5758" y="18"/>
                  </a:cubicBezTo>
                  <a:cubicBezTo>
                    <a:pt x="5743" y="6"/>
                    <a:pt x="5726" y="1"/>
                    <a:pt x="5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9" name="Google Shape;398;p30">
            <a:extLst>
              <a:ext uri="{FF2B5EF4-FFF2-40B4-BE49-F238E27FC236}">
                <a16:creationId xmlns:a16="http://schemas.microsoft.com/office/drawing/2014/main" id="{060F3454-016E-4368-8B45-6AE7888F32F8}"/>
              </a:ext>
            </a:extLst>
          </p:cNvPr>
          <p:cNvGrpSpPr/>
          <p:nvPr/>
        </p:nvGrpSpPr>
        <p:grpSpPr>
          <a:xfrm>
            <a:off x="513101" y="307813"/>
            <a:ext cx="2584569" cy="2242599"/>
            <a:chOff x="5866952" y="1587497"/>
            <a:chExt cx="2629047" cy="2702775"/>
          </a:xfrm>
        </p:grpSpPr>
        <p:grpSp>
          <p:nvGrpSpPr>
            <p:cNvPr id="280" name="Google Shape;399;p30">
              <a:extLst>
                <a:ext uri="{FF2B5EF4-FFF2-40B4-BE49-F238E27FC236}">
                  <a16:creationId xmlns:a16="http://schemas.microsoft.com/office/drawing/2014/main" id="{0BE24897-ADE2-4A6B-AF88-108D63A25ED3}"/>
                </a:ext>
              </a:extLst>
            </p:cNvPr>
            <p:cNvGrpSpPr/>
            <p:nvPr/>
          </p:nvGrpSpPr>
          <p:grpSpPr>
            <a:xfrm flipH="1">
              <a:off x="5866952" y="1587497"/>
              <a:ext cx="2629047" cy="2677421"/>
              <a:chOff x="1222200" y="1343900"/>
              <a:chExt cx="1366875" cy="1392025"/>
            </a:xfrm>
          </p:grpSpPr>
          <p:sp>
            <p:nvSpPr>
              <p:cNvPr id="282" name="Google Shape;400;p30">
                <a:extLst>
                  <a:ext uri="{FF2B5EF4-FFF2-40B4-BE49-F238E27FC236}">
                    <a16:creationId xmlns:a16="http://schemas.microsoft.com/office/drawing/2014/main" id="{284C63EC-BEF5-4D67-BC13-0C9252206D87}"/>
                  </a:ext>
                </a:extLst>
              </p:cNvPr>
              <p:cNvSpPr/>
              <p:nvPr/>
            </p:nvSpPr>
            <p:spPr>
              <a:xfrm>
                <a:off x="1873600" y="1903125"/>
                <a:ext cx="124750" cy="832800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33312" extrusionOk="0">
                    <a:moveTo>
                      <a:pt x="2523" y="0"/>
                    </a:moveTo>
                    <a:cubicBezTo>
                      <a:pt x="2489" y="0"/>
                      <a:pt x="2454" y="1"/>
                      <a:pt x="2419" y="3"/>
                    </a:cubicBezTo>
                    <a:cubicBezTo>
                      <a:pt x="1060" y="59"/>
                      <a:pt x="1" y="1210"/>
                      <a:pt x="57" y="2569"/>
                    </a:cubicBezTo>
                    <a:lnTo>
                      <a:pt x="1299" y="32728"/>
                    </a:lnTo>
                    <a:cubicBezTo>
                      <a:pt x="1312" y="33032"/>
                      <a:pt x="1546" y="33283"/>
                      <a:pt x="1859" y="33309"/>
                    </a:cubicBezTo>
                    <a:cubicBezTo>
                      <a:pt x="1877" y="33311"/>
                      <a:pt x="1896" y="33312"/>
                      <a:pt x="1914" y="33312"/>
                    </a:cubicBezTo>
                    <a:cubicBezTo>
                      <a:pt x="2225" y="33312"/>
                      <a:pt x="2490" y="33070"/>
                      <a:pt x="2515" y="32754"/>
                    </a:cubicBezTo>
                    <a:lnTo>
                      <a:pt x="4981" y="2673"/>
                    </a:lnTo>
                    <a:cubicBezTo>
                      <a:pt x="4989" y="2577"/>
                      <a:pt x="4989" y="2464"/>
                      <a:pt x="4985" y="2369"/>
                    </a:cubicBezTo>
                    <a:cubicBezTo>
                      <a:pt x="4934" y="1040"/>
                      <a:pt x="3840" y="0"/>
                      <a:pt x="2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401;p30">
                <a:extLst>
                  <a:ext uri="{FF2B5EF4-FFF2-40B4-BE49-F238E27FC236}">
                    <a16:creationId xmlns:a16="http://schemas.microsoft.com/office/drawing/2014/main" id="{42A94A66-E46F-49DB-B4C8-D7972AC5E785}"/>
                  </a:ext>
                </a:extLst>
              </p:cNvPr>
              <p:cNvSpPr/>
              <p:nvPr/>
            </p:nvSpPr>
            <p:spPr>
              <a:xfrm>
                <a:off x="1256500" y="1343900"/>
                <a:ext cx="1332575" cy="1200025"/>
              </a:xfrm>
              <a:custGeom>
                <a:avLst/>
                <a:gdLst/>
                <a:ahLst/>
                <a:cxnLst/>
                <a:rect l="l" t="t" r="r" b="b"/>
                <a:pathLst>
                  <a:path w="53303" h="48001" extrusionOk="0">
                    <a:moveTo>
                      <a:pt x="27355" y="1"/>
                    </a:moveTo>
                    <a:cubicBezTo>
                      <a:pt x="23051" y="1"/>
                      <a:pt x="18694" y="1159"/>
                      <a:pt x="14763" y="3588"/>
                    </a:cubicBezTo>
                    <a:cubicBezTo>
                      <a:pt x="3492" y="10553"/>
                      <a:pt x="1" y="25341"/>
                      <a:pt x="6970" y="36617"/>
                    </a:cubicBezTo>
                    <a:cubicBezTo>
                      <a:pt x="9002" y="39909"/>
                      <a:pt x="11707" y="42544"/>
                      <a:pt x="14798" y="44437"/>
                    </a:cubicBezTo>
                    <a:cubicBezTo>
                      <a:pt x="18595" y="46772"/>
                      <a:pt x="22973" y="48001"/>
                      <a:pt x="27407" y="48001"/>
                    </a:cubicBezTo>
                    <a:cubicBezTo>
                      <a:pt x="30163" y="48001"/>
                      <a:pt x="32940" y="47526"/>
                      <a:pt x="35613" y="46547"/>
                    </a:cubicBezTo>
                    <a:cubicBezTo>
                      <a:pt x="37116" y="45996"/>
                      <a:pt x="38583" y="45288"/>
                      <a:pt x="39999" y="44415"/>
                    </a:cubicBezTo>
                    <a:cubicBezTo>
                      <a:pt x="42356" y="42957"/>
                      <a:pt x="44375" y="41155"/>
                      <a:pt x="46029" y="39110"/>
                    </a:cubicBezTo>
                    <a:cubicBezTo>
                      <a:pt x="52273" y="31407"/>
                      <a:pt x="53302" y="20300"/>
                      <a:pt x="47792" y="11387"/>
                    </a:cubicBezTo>
                    <a:cubicBezTo>
                      <a:pt x="46807" y="9789"/>
                      <a:pt x="45665" y="8352"/>
                      <a:pt x="44397" y="7075"/>
                    </a:cubicBezTo>
                    <a:cubicBezTo>
                      <a:pt x="39830" y="2477"/>
                      <a:pt x="33649" y="1"/>
                      <a:pt x="27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402;p30">
                <a:extLst>
                  <a:ext uri="{FF2B5EF4-FFF2-40B4-BE49-F238E27FC236}">
                    <a16:creationId xmlns:a16="http://schemas.microsoft.com/office/drawing/2014/main" id="{D0D9ACB0-4FC0-4386-A588-5EE1E7D0D9F7}"/>
                  </a:ext>
                </a:extLst>
              </p:cNvPr>
              <p:cNvSpPr/>
              <p:nvPr/>
            </p:nvSpPr>
            <p:spPr>
              <a:xfrm>
                <a:off x="1626450" y="2362275"/>
                <a:ext cx="535375" cy="181650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7266" extrusionOk="0">
                    <a:moveTo>
                      <a:pt x="9190" y="0"/>
                    </a:moveTo>
                    <a:cubicBezTo>
                      <a:pt x="8874" y="0"/>
                      <a:pt x="8560" y="44"/>
                      <a:pt x="8258" y="133"/>
                    </a:cubicBezTo>
                    <a:cubicBezTo>
                      <a:pt x="6765" y="567"/>
                      <a:pt x="5384" y="1240"/>
                      <a:pt x="3899" y="1714"/>
                    </a:cubicBezTo>
                    <a:cubicBezTo>
                      <a:pt x="3009" y="1991"/>
                      <a:pt x="2110" y="1922"/>
                      <a:pt x="1194" y="2100"/>
                    </a:cubicBezTo>
                    <a:cubicBezTo>
                      <a:pt x="495" y="2239"/>
                      <a:pt x="74" y="2955"/>
                      <a:pt x="0" y="3702"/>
                    </a:cubicBezTo>
                    <a:cubicBezTo>
                      <a:pt x="3797" y="6037"/>
                      <a:pt x="8175" y="7266"/>
                      <a:pt x="12609" y="7266"/>
                    </a:cubicBezTo>
                    <a:cubicBezTo>
                      <a:pt x="15365" y="7266"/>
                      <a:pt x="18142" y="6791"/>
                      <a:pt x="20815" y="5812"/>
                    </a:cubicBezTo>
                    <a:cubicBezTo>
                      <a:pt x="20963" y="5491"/>
                      <a:pt x="21110" y="5170"/>
                      <a:pt x="21254" y="4848"/>
                    </a:cubicBezTo>
                    <a:cubicBezTo>
                      <a:pt x="21414" y="4484"/>
                      <a:pt x="21319" y="3911"/>
                      <a:pt x="21037" y="3620"/>
                    </a:cubicBezTo>
                    <a:cubicBezTo>
                      <a:pt x="20815" y="3384"/>
                      <a:pt x="20487" y="3250"/>
                      <a:pt x="20162" y="3250"/>
                    </a:cubicBezTo>
                    <a:cubicBezTo>
                      <a:pt x="20087" y="3250"/>
                      <a:pt x="20012" y="3258"/>
                      <a:pt x="19938" y="3272"/>
                    </a:cubicBezTo>
                    <a:cubicBezTo>
                      <a:pt x="19644" y="2985"/>
                      <a:pt x="19210" y="2834"/>
                      <a:pt x="18783" y="2834"/>
                    </a:cubicBezTo>
                    <a:cubicBezTo>
                      <a:pt x="18366" y="2834"/>
                      <a:pt x="17955" y="2978"/>
                      <a:pt x="17689" y="3281"/>
                    </a:cubicBezTo>
                    <a:cubicBezTo>
                      <a:pt x="16925" y="3455"/>
                      <a:pt x="16330" y="3741"/>
                      <a:pt x="15561" y="3911"/>
                    </a:cubicBezTo>
                    <a:cubicBezTo>
                      <a:pt x="15374" y="3953"/>
                      <a:pt x="15186" y="3974"/>
                      <a:pt x="14998" y="3974"/>
                    </a:cubicBezTo>
                    <a:cubicBezTo>
                      <a:pt x="13868" y="3974"/>
                      <a:pt x="12770" y="3237"/>
                      <a:pt x="12275" y="2191"/>
                    </a:cubicBezTo>
                    <a:cubicBezTo>
                      <a:pt x="11923" y="1440"/>
                      <a:pt x="11428" y="715"/>
                      <a:pt x="10686" y="350"/>
                    </a:cubicBezTo>
                    <a:cubicBezTo>
                      <a:pt x="10224" y="118"/>
                      <a:pt x="9706" y="0"/>
                      <a:pt x="9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" name="Google Shape;403;p30">
                <a:extLst>
                  <a:ext uri="{FF2B5EF4-FFF2-40B4-BE49-F238E27FC236}">
                    <a16:creationId xmlns:a16="http://schemas.microsoft.com/office/drawing/2014/main" id="{92331EFF-6422-42B3-B93C-5F32AC97342F}"/>
                  </a:ext>
                </a:extLst>
              </p:cNvPr>
              <p:cNvSpPr/>
              <p:nvPr/>
            </p:nvSpPr>
            <p:spPr>
              <a:xfrm>
                <a:off x="2068550" y="1520775"/>
                <a:ext cx="5205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20821" h="32385" extrusionOk="0">
                    <a:moveTo>
                      <a:pt x="11915" y="0"/>
                    </a:moveTo>
                    <a:cubicBezTo>
                      <a:pt x="11316" y="1190"/>
                      <a:pt x="10630" y="2332"/>
                      <a:pt x="9701" y="3230"/>
                    </a:cubicBezTo>
                    <a:cubicBezTo>
                      <a:pt x="8172" y="4698"/>
                      <a:pt x="6448" y="5688"/>
                      <a:pt x="5128" y="7351"/>
                    </a:cubicBezTo>
                    <a:cubicBezTo>
                      <a:pt x="4073" y="8684"/>
                      <a:pt x="3483" y="11137"/>
                      <a:pt x="4542" y="12470"/>
                    </a:cubicBezTo>
                    <a:cubicBezTo>
                      <a:pt x="5100" y="13175"/>
                      <a:pt x="6320" y="13885"/>
                      <a:pt x="7276" y="13885"/>
                    </a:cubicBezTo>
                    <a:cubicBezTo>
                      <a:pt x="7644" y="13885"/>
                      <a:pt x="7974" y="13780"/>
                      <a:pt x="8211" y="13529"/>
                    </a:cubicBezTo>
                    <a:cubicBezTo>
                      <a:pt x="8558" y="13163"/>
                      <a:pt x="9124" y="12937"/>
                      <a:pt x="9642" y="12937"/>
                    </a:cubicBezTo>
                    <a:cubicBezTo>
                      <a:pt x="10071" y="12937"/>
                      <a:pt x="10468" y="13092"/>
                      <a:pt x="10682" y="13451"/>
                    </a:cubicBezTo>
                    <a:cubicBezTo>
                      <a:pt x="11177" y="14289"/>
                      <a:pt x="10895" y="15579"/>
                      <a:pt x="10044" y="16052"/>
                    </a:cubicBezTo>
                    <a:cubicBezTo>
                      <a:pt x="9670" y="16334"/>
                      <a:pt x="9549" y="16903"/>
                      <a:pt x="9783" y="17311"/>
                    </a:cubicBezTo>
                    <a:cubicBezTo>
                      <a:pt x="9944" y="17593"/>
                      <a:pt x="10230" y="17780"/>
                      <a:pt x="10413" y="18049"/>
                    </a:cubicBezTo>
                    <a:cubicBezTo>
                      <a:pt x="10595" y="18319"/>
                      <a:pt x="10634" y="18987"/>
                      <a:pt x="10339" y="19122"/>
                    </a:cubicBezTo>
                    <a:cubicBezTo>
                      <a:pt x="9028" y="19721"/>
                      <a:pt x="7873" y="20715"/>
                      <a:pt x="6470" y="21041"/>
                    </a:cubicBezTo>
                    <a:cubicBezTo>
                      <a:pt x="4594" y="21471"/>
                      <a:pt x="2719" y="22144"/>
                      <a:pt x="1833" y="23850"/>
                    </a:cubicBezTo>
                    <a:cubicBezTo>
                      <a:pt x="1325" y="24831"/>
                      <a:pt x="899" y="25939"/>
                      <a:pt x="370" y="26911"/>
                    </a:cubicBezTo>
                    <a:cubicBezTo>
                      <a:pt x="1" y="27589"/>
                      <a:pt x="22" y="28492"/>
                      <a:pt x="522" y="29078"/>
                    </a:cubicBezTo>
                    <a:cubicBezTo>
                      <a:pt x="834" y="29441"/>
                      <a:pt x="1315" y="29672"/>
                      <a:pt x="1772" y="29672"/>
                    </a:cubicBezTo>
                    <a:cubicBezTo>
                      <a:pt x="2053" y="29672"/>
                      <a:pt x="2324" y="29585"/>
                      <a:pt x="2541" y="29386"/>
                    </a:cubicBezTo>
                    <a:cubicBezTo>
                      <a:pt x="2699" y="29353"/>
                      <a:pt x="2858" y="29337"/>
                      <a:pt x="3015" y="29337"/>
                    </a:cubicBezTo>
                    <a:cubicBezTo>
                      <a:pt x="3816" y="29337"/>
                      <a:pt x="4568" y="29755"/>
                      <a:pt x="4898" y="30506"/>
                    </a:cubicBezTo>
                    <a:cubicBezTo>
                      <a:pt x="5423" y="31692"/>
                      <a:pt x="6812" y="32385"/>
                      <a:pt x="8117" y="32385"/>
                    </a:cubicBezTo>
                    <a:cubicBezTo>
                      <a:pt x="8194" y="32385"/>
                      <a:pt x="8270" y="32382"/>
                      <a:pt x="8346" y="32378"/>
                    </a:cubicBezTo>
                    <a:cubicBezTo>
                      <a:pt x="10078" y="32260"/>
                      <a:pt x="11811" y="32152"/>
                      <a:pt x="13547" y="32035"/>
                    </a:cubicBezTo>
                    <a:cubicBezTo>
                      <a:pt x="19791" y="24332"/>
                      <a:pt x="20820" y="13225"/>
                      <a:pt x="15310" y="4312"/>
                    </a:cubicBezTo>
                    <a:cubicBezTo>
                      <a:pt x="14325" y="2714"/>
                      <a:pt x="13183" y="1277"/>
                      <a:pt x="119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404;p30">
                <a:extLst>
                  <a:ext uri="{FF2B5EF4-FFF2-40B4-BE49-F238E27FC236}">
                    <a16:creationId xmlns:a16="http://schemas.microsoft.com/office/drawing/2014/main" id="{3195E916-D11D-42F6-9DA8-6766E4785E03}"/>
                  </a:ext>
                </a:extLst>
              </p:cNvPr>
              <p:cNvSpPr/>
              <p:nvPr/>
            </p:nvSpPr>
            <p:spPr>
              <a:xfrm>
                <a:off x="1431375" y="1557550"/>
                <a:ext cx="543300" cy="577325"/>
              </a:xfrm>
              <a:custGeom>
                <a:avLst/>
                <a:gdLst/>
                <a:ahLst/>
                <a:cxnLst/>
                <a:rect l="l" t="t" r="r" b="b"/>
                <a:pathLst>
                  <a:path w="21732" h="23093" extrusionOk="0">
                    <a:moveTo>
                      <a:pt x="10050" y="1"/>
                    </a:moveTo>
                    <a:cubicBezTo>
                      <a:pt x="9734" y="1"/>
                      <a:pt x="9431" y="44"/>
                      <a:pt x="9179" y="136"/>
                    </a:cubicBezTo>
                    <a:cubicBezTo>
                      <a:pt x="8437" y="405"/>
                      <a:pt x="7855" y="1073"/>
                      <a:pt x="7695" y="1846"/>
                    </a:cubicBezTo>
                    <a:cubicBezTo>
                      <a:pt x="7599" y="2298"/>
                      <a:pt x="7621" y="3097"/>
                      <a:pt x="7200" y="3283"/>
                    </a:cubicBezTo>
                    <a:cubicBezTo>
                      <a:pt x="5458" y="5064"/>
                      <a:pt x="3196" y="6596"/>
                      <a:pt x="1976" y="8763"/>
                    </a:cubicBezTo>
                    <a:cubicBezTo>
                      <a:pt x="943" y="10600"/>
                      <a:pt x="1" y="12645"/>
                      <a:pt x="105" y="14729"/>
                    </a:cubicBezTo>
                    <a:cubicBezTo>
                      <a:pt x="192" y="16439"/>
                      <a:pt x="1707" y="18176"/>
                      <a:pt x="3396" y="18437"/>
                    </a:cubicBezTo>
                    <a:cubicBezTo>
                      <a:pt x="4525" y="18610"/>
                      <a:pt x="5623" y="19513"/>
                      <a:pt x="5715" y="20612"/>
                    </a:cubicBezTo>
                    <a:cubicBezTo>
                      <a:pt x="5775" y="21398"/>
                      <a:pt x="6118" y="22158"/>
                      <a:pt x="6774" y="22596"/>
                    </a:cubicBezTo>
                    <a:cubicBezTo>
                      <a:pt x="7296" y="22945"/>
                      <a:pt x="7907" y="23093"/>
                      <a:pt x="8525" y="23093"/>
                    </a:cubicBezTo>
                    <a:cubicBezTo>
                      <a:pt x="8930" y="23093"/>
                      <a:pt x="9338" y="23029"/>
                      <a:pt x="9727" y="22918"/>
                    </a:cubicBezTo>
                    <a:cubicBezTo>
                      <a:pt x="10573" y="22674"/>
                      <a:pt x="11155" y="22401"/>
                      <a:pt x="11897" y="21928"/>
                    </a:cubicBezTo>
                    <a:cubicBezTo>
                      <a:pt x="14403" y="20330"/>
                      <a:pt x="16912" y="18732"/>
                      <a:pt x="19418" y="17130"/>
                    </a:cubicBezTo>
                    <a:cubicBezTo>
                      <a:pt x="20486" y="16448"/>
                      <a:pt x="20946" y="15389"/>
                      <a:pt x="21354" y="14169"/>
                    </a:cubicBezTo>
                    <a:cubicBezTo>
                      <a:pt x="21732" y="13031"/>
                      <a:pt x="21302" y="11759"/>
                      <a:pt x="20286" y="11116"/>
                    </a:cubicBezTo>
                    <a:cubicBezTo>
                      <a:pt x="19274" y="10482"/>
                      <a:pt x="17941" y="9922"/>
                      <a:pt x="16847" y="9527"/>
                    </a:cubicBezTo>
                    <a:cubicBezTo>
                      <a:pt x="16391" y="8750"/>
                      <a:pt x="16257" y="7690"/>
                      <a:pt x="16483" y="6779"/>
                    </a:cubicBezTo>
                    <a:cubicBezTo>
                      <a:pt x="16739" y="5741"/>
                      <a:pt x="16569" y="4621"/>
                      <a:pt x="15866" y="3809"/>
                    </a:cubicBezTo>
                    <a:cubicBezTo>
                      <a:pt x="15575" y="3474"/>
                      <a:pt x="15232" y="3179"/>
                      <a:pt x="14872" y="2962"/>
                    </a:cubicBezTo>
                    <a:cubicBezTo>
                      <a:pt x="13669" y="2228"/>
                      <a:pt x="12918" y="1264"/>
                      <a:pt x="11759" y="461"/>
                    </a:cubicBezTo>
                    <a:cubicBezTo>
                      <a:pt x="11331" y="166"/>
                      <a:pt x="10666" y="1"/>
                      <a:pt x="100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405;p30">
                <a:extLst>
                  <a:ext uri="{FF2B5EF4-FFF2-40B4-BE49-F238E27FC236}">
                    <a16:creationId xmlns:a16="http://schemas.microsoft.com/office/drawing/2014/main" id="{A5018958-4C16-4A1F-8A7E-7917DDEA08AD}"/>
                  </a:ext>
                </a:extLst>
              </p:cNvPr>
              <p:cNvSpPr/>
              <p:nvPr/>
            </p:nvSpPr>
            <p:spPr>
              <a:xfrm>
                <a:off x="1222200" y="1771075"/>
                <a:ext cx="1097225" cy="867775"/>
              </a:xfrm>
              <a:custGeom>
                <a:avLst/>
                <a:gdLst/>
                <a:ahLst/>
                <a:cxnLst/>
                <a:rect l="l" t="t" r="r" b="b"/>
                <a:pathLst>
                  <a:path w="43889" h="34711" extrusionOk="0">
                    <a:moveTo>
                      <a:pt x="2486" y="0"/>
                    </a:moveTo>
                    <a:cubicBezTo>
                      <a:pt x="2326" y="0"/>
                      <a:pt x="2172" y="47"/>
                      <a:pt x="2041" y="131"/>
                    </a:cubicBezTo>
                    <a:cubicBezTo>
                      <a:pt x="1855" y="244"/>
                      <a:pt x="1716" y="430"/>
                      <a:pt x="1659" y="656"/>
                    </a:cubicBezTo>
                    <a:cubicBezTo>
                      <a:pt x="1" y="7842"/>
                      <a:pt x="1225" y="15258"/>
                      <a:pt x="5103" y="21532"/>
                    </a:cubicBezTo>
                    <a:cubicBezTo>
                      <a:pt x="10354" y="30028"/>
                      <a:pt x="19473" y="34710"/>
                      <a:pt x="28797" y="34710"/>
                    </a:cubicBezTo>
                    <a:cubicBezTo>
                      <a:pt x="33782" y="34710"/>
                      <a:pt x="38825" y="33372"/>
                      <a:pt x="43368" y="30563"/>
                    </a:cubicBezTo>
                    <a:cubicBezTo>
                      <a:pt x="43767" y="30320"/>
                      <a:pt x="43889" y="29799"/>
                      <a:pt x="43646" y="29400"/>
                    </a:cubicBezTo>
                    <a:cubicBezTo>
                      <a:pt x="43484" y="29142"/>
                      <a:pt x="43207" y="28999"/>
                      <a:pt x="42924" y="28999"/>
                    </a:cubicBezTo>
                    <a:cubicBezTo>
                      <a:pt x="42773" y="28999"/>
                      <a:pt x="42620" y="29040"/>
                      <a:pt x="42482" y="29126"/>
                    </a:cubicBezTo>
                    <a:cubicBezTo>
                      <a:pt x="38215" y="31763"/>
                      <a:pt x="33477" y="33019"/>
                      <a:pt x="28795" y="33019"/>
                    </a:cubicBezTo>
                    <a:cubicBezTo>
                      <a:pt x="20036" y="33019"/>
                      <a:pt x="11471" y="28623"/>
                      <a:pt x="6540" y="20642"/>
                    </a:cubicBezTo>
                    <a:cubicBezTo>
                      <a:pt x="2897" y="14750"/>
                      <a:pt x="1751" y="7786"/>
                      <a:pt x="3309" y="1038"/>
                    </a:cubicBezTo>
                    <a:cubicBezTo>
                      <a:pt x="3414" y="582"/>
                      <a:pt x="3131" y="131"/>
                      <a:pt x="2675" y="22"/>
                    </a:cubicBezTo>
                    <a:cubicBezTo>
                      <a:pt x="2612" y="7"/>
                      <a:pt x="2548" y="0"/>
                      <a:pt x="2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1" name="Google Shape;406;p30">
              <a:extLst>
                <a:ext uri="{FF2B5EF4-FFF2-40B4-BE49-F238E27FC236}">
                  <a16:creationId xmlns:a16="http://schemas.microsoft.com/office/drawing/2014/main" id="{05FC5B17-6ADB-413D-8D15-66A9510FD029}"/>
                </a:ext>
              </a:extLst>
            </p:cNvPr>
            <p:cNvSpPr/>
            <p:nvPr/>
          </p:nvSpPr>
          <p:spPr>
            <a:xfrm>
              <a:off x="6666525" y="4206872"/>
              <a:ext cx="967200" cy="834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8" name="Google Shape;407;p30">
            <a:extLst>
              <a:ext uri="{FF2B5EF4-FFF2-40B4-BE49-F238E27FC236}">
                <a16:creationId xmlns:a16="http://schemas.microsoft.com/office/drawing/2014/main" id="{4A3372D1-F3FC-4A85-B980-25DA4C05F3A5}"/>
              </a:ext>
            </a:extLst>
          </p:cNvPr>
          <p:cNvGrpSpPr/>
          <p:nvPr/>
        </p:nvGrpSpPr>
        <p:grpSpPr>
          <a:xfrm>
            <a:off x="934867" y="1254614"/>
            <a:ext cx="1104294" cy="1455445"/>
            <a:chOff x="3237825" y="2213975"/>
            <a:chExt cx="326550" cy="561275"/>
          </a:xfrm>
        </p:grpSpPr>
        <p:sp>
          <p:nvSpPr>
            <p:cNvPr id="289" name="Google Shape;408;p30">
              <a:extLst>
                <a:ext uri="{FF2B5EF4-FFF2-40B4-BE49-F238E27FC236}">
                  <a16:creationId xmlns:a16="http://schemas.microsoft.com/office/drawing/2014/main" id="{FEE0C462-07F5-4798-875F-D4AC5998A939}"/>
                </a:ext>
              </a:extLst>
            </p:cNvPr>
            <p:cNvSpPr/>
            <p:nvPr/>
          </p:nvSpPr>
          <p:spPr>
            <a:xfrm>
              <a:off x="3502575" y="2246400"/>
              <a:ext cx="46275" cy="269675"/>
            </a:xfrm>
            <a:custGeom>
              <a:avLst/>
              <a:gdLst/>
              <a:ahLst/>
              <a:cxnLst/>
              <a:rect l="l" t="t" r="r" b="b"/>
              <a:pathLst>
                <a:path w="1851" h="10787" extrusionOk="0">
                  <a:moveTo>
                    <a:pt x="1390" y="1"/>
                  </a:moveTo>
                  <a:lnTo>
                    <a:pt x="1" y="10725"/>
                  </a:lnTo>
                  <a:lnTo>
                    <a:pt x="461" y="10786"/>
                  </a:lnTo>
                  <a:lnTo>
                    <a:pt x="1850" y="61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409;p30">
              <a:extLst>
                <a:ext uri="{FF2B5EF4-FFF2-40B4-BE49-F238E27FC236}">
                  <a16:creationId xmlns:a16="http://schemas.microsoft.com/office/drawing/2014/main" id="{E845BC2B-361A-4556-B856-6EA1CA432082}"/>
                </a:ext>
              </a:extLst>
            </p:cNvPr>
            <p:cNvSpPr/>
            <p:nvPr/>
          </p:nvSpPr>
          <p:spPr>
            <a:xfrm>
              <a:off x="3381775" y="2231000"/>
              <a:ext cx="46250" cy="269650"/>
            </a:xfrm>
            <a:custGeom>
              <a:avLst/>
              <a:gdLst/>
              <a:ahLst/>
              <a:cxnLst/>
              <a:rect l="l" t="t" r="r" b="b"/>
              <a:pathLst>
                <a:path w="1850" h="10786" extrusionOk="0">
                  <a:moveTo>
                    <a:pt x="1385" y="0"/>
                  </a:moveTo>
                  <a:lnTo>
                    <a:pt x="0" y="10725"/>
                  </a:lnTo>
                  <a:lnTo>
                    <a:pt x="460" y="10785"/>
                  </a:lnTo>
                  <a:lnTo>
                    <a:pt x="1850" y="57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410;p30">
              <a:extLst>
                <a:ext uri="{FF2B5EF4-FFF2-40B4-BE49-F238E27FC236}">
                  <a16:creationId xmlns:a16="http://schemas.microsoft.com/office/drawing/2014/main" id="{32CE19E3-7E69-46A6-9ADE-79B4AA0F7392}"/>
                </a:ext>
              </a:extLst>
            </p:cNvPr>
            <p:cNvSpPr/>
            <p:nvPr/>
          </p:nvSpPr>
          <p:spPr>
            <a:xfrm>
              <a:off x="3399675" y="2213975"/>
              <a:ext cx="164700" cy="43175"/>
            </a:xfrm>
            <a:custGeom>
              <a:avLst/>
              <a:gdLst/>
              <a:ahLst/>
              <a:cxnLst/>
              <a:rect l="l" t="t" r="r" b="b"/>
              <a:pathLst>
                <a:path w="6588" h="1727" extrusionOk="0">
                  <a:moveTo>
                    <a:pt x="589" y="0"/>
                  </a:moveTo>
                  <a:cubicBezTo>
                    <a:pt x="311" y="0"/>
                    <a:pt x="68" y="212"/>
                    <a:pt x="35" y="494"/>
                  </a:cubicBezTo>
                  <a:cubicBezTo>
                    <a:pt x="1" y="798"/>
                    <a:pt x="222" y="1076"/>
                    <a:pt x="530" y="1111"/>
                  </a:cubicBezTo>
                  <a:lnTo>
                    <a:pt x="5936" y="1723"/>
                  </a:lnTo>
                  <a:cubicBezTo>
                    <a:pt x="5957" y="1726"/>
                    <a:pt x="5979" y="1727"/>
                    <a:pt x="6000" y="1727"/>
                  </a:cubicBezTo>
                  <a:cubicBezTo>
                    <a:pt x="6281" y="1727"/>
                    <a:pt x="6520" y="1515"/>
                    <a:pt x="6553" y="1233"/>
                  </a:cubicBezTo>
                  <a:cubicBezTo>
                    <a:pt x="6587" y="929"/>
                    <a:pt x="6370" y="651"/>
                    <a:pt x="6062" y="616"/>
                  </a:cubicBezTo>
                  <a:lnTo>
                    <a:pt x="652" y="4"/>
                  </a:lnTo>
                  <a:cubicBezTo>
                    <a:pt x="631" y="1"/>
                    <a:pt x="610" y="0"/>
                    <a:pt x="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411;p30">
              <a:extLst>
                <a:ext uri="{FF2B5EF4-FFF2-40B4-BE49-F238E27FC236}">
                  <a16:creationId xmlns:a16="http://schemas.microsoft.com/office/drawing/2014/main" id="{64D148B9-D5D9-40CE-AF24-7DDA85622C57}"/>
                </a:ext>
              </a:extLst>
            </p:cNvPr>
            <p:cNvSpPr/>
            <p:nvPr/>
          </p:nvSpPr>
          <p:spPr>
            <a:xfrm>
              <a:off x="3237825" y="2473625"/>
              <a:ext cx="324150" cy="301625"/>
            </a:xfrm>
            <a:custGeom>
              <a:avLst/>
              <a:gdLst/>
              <a:ahLst/>
              <a:cxnLst/>
              <a:rect l="l" t="t" r="r" b="b"/>
              <a:pathLst>
                <a:path w="12966" h="12065" extrusionOk="0">
                  <a:moveTo>
                    <a:pt x="2911" y="0"/>
                  </a:moveTo>
                  <a:cubicBezTo>
                    <a:pt x="2016" y="0"/>
                    <a:pt x="1240" y="660"/>
                    <a:pt x="1117" y="1571"/>
                  </a:cubicBezTo>
                  <a:lnTo>
                    <a:pt x="726" y="4498"/>
                  </a:lnTo>
                  <a:lnTo>
                    <a:pt x="526" y="6009"/>
                  </a:lnTo>
                  <a:lnTo>
                    <a:pt x="135" y="8922"/>
                  </a:lnTo>
                  <a:cubicBezTo>
                    <a:pt x="1" y="9916"/>
                    <a:pt x="700" y="10828"/>
                    <a:pt x="1690" y="10963"/>
                  </a:cubicBezTo>
                  <a:lnTo>
                    <a:pt x="9809" y="12048"/>
                  </a:lnTo>
                  <a:cubicBezTo>
                    <a:pt x="9891" y="12059"/>
                    <a:pt x="9973" y="12065"/>
                    <a:pt x="10054" y="12065"/>
                  </a:cubicBezTo>
                  <a:cubicBezTo>
                    <a:pt x="10946" y="12065"/>
                    <a:pt x="11726" y="11402"/>
                    <a:pt x="11846" y="10494"/>
                  </a:cubicBezTo>
                  <a:lnTo>
                    <a:pt x="12831" y="3139"/>
                  </a:lnTo>
                  <a:cubicBezTo>
                    <a:pt x="12966" y="2149"/>
                    <a:pt x="12267" y="1232"/>
                    <a:pt x="11272" y="1102"/>
                  </a:cubicBezTo>
                  <a:lnTo>
                    <a:pt x="3157" y="17"/>
                  </a:lnTo>
                  <a:cubicBezTo>
                    <a:pt x="3074" y="5"/>
                    <a:pt x="2992" y="0"/>
                    <a:pt x="2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412;p30">
              <a:extLst>
                <a:ext uri="{FF2B5EF4-FFF2-40B4-BE49-F238E27FC236}">
                  <a16:creationId xmlns:a16="http://schemas.microsoft.com/office/drawing/2014/main" id="{19EC7262-0743-407C-8783-43A8E3B7EAA9}"/>
                </a:ext>
              </a:extLst>
            </p:cNvPr>
            <p:cNvSpPr/>
            <p:nvPr/>
          </p:nvSpPr>
          <p:spPr>
            <a:xfrm>
              <a:off x="3478375" y="2509175"/>
              <a:ext cx="62325" cy="181750"/>
            </a:xfrm>
            <a:custGeom>
              <a:avLst/>
              <a:gdLst/>
              <a:ahLst/>
              <a:cxnLst/>
              <a:rect l="l" t="t" r="r" b="b"/>
              <a:pathLst>
                <a:path w="2493" h="7270" extrusionOk="0">
                  <a:moveTo>
                    <a:pt x="2088" y="0"/>
                  </a:moveTo>
                  <a:cubicBezTo>
                    <a:pt x="1830" y="0"/>
                    <a:pt x="1574" y="76"/>
                    <a:pt x="1359" y="219"/>
                  </a:cubicBezTo>
                  <a:cubicBezTo>
                    <a:pt x="1043" y="423"/>
                    <a:pt x="825" y="770"/>
                    <a:pt x="778" y="1148"/>
                  </a:cubicBezTo>
                  <a:cubicBezTo>
                    <a:pt x="665" y="2016"/>
                    <a:pt x="556" y="2893"/>
                    <a:pt x="443" y="3775"/>
                  </a:cubicBezTo>
                  <a:cubicBezTo>
                    <a:pt x="300" y="4899"/>
                    <a:pt x="152" y="6067"/>
                    <a:pt x="5" y="7200"/>
                  </a:cubicBezTo>
                  <a:cubicBezTo>
                    <a:pt x="0" y="7235"/>
                    <a:pt x="22" y="7265"/>
                    <a:pt x="57" y="7270"/>
                  </a:cubicBezTo>
                  <a:lnTo>
                    <a:pt x="66" y="7270"/>
                  </a:lnTo>
                  <a:cubicBezTo>
                    <a:pt x="96" y="7270"/>
                    <a:pt x="122" y="7248"/>
                    <a:pt x="126" y="7218"/>
                  </a:cubicBezTo>
                  <a:cubicBezTo>
                    <a:pt x="274" y="6084"/>
                    <a:pt x="422" y="4917"/>
                    <a:pt x="565" y="3788"/>
                  </a:cubicBezTo>
                  <a:cubicBezTo>
                    <a:pt x="678" y="2911"/>
                    <a:pt x="791" y="2033"/>
                    <a:pt x="899" y="1161"/>
                  </a:cubicBezTo>
                  <a:cubicBezTo>
                    <a:pt x="947" y="822"/>
                    <a:pt x="1142" y="509"/>
                    <a:pt x="1425" y="318"/>
                  </a:cubicBezTo>
                  <a:cubicBezTo>
                    <a:pt x="1621" y="190"/>
                    <a:pt x="1854" y="124"/>
                    <a:pt x="2088" y="124"/>
                  </a:cubicBezTo>
                  <a:cubicBezTo>
                    <a:pt x="2195" y="124"/>
                    <a:pt x="2302" y="138"/>
                    <a:pt x="2406" y="166"/>
                  </a:cubicBezTo>
                  <a:cubicBezTo>
                    <a:pt x="2412" y="168"/>
                    <a:pt x="2418" y="169"/>
                    <a:pt x="2424" y="169"/>
                  </a:cubicBezTo>
                  <a:cubicBezTo>
                    <a:pt x="2452" y="169"/>
                    <a:pt x="2477" y="152"/>
                    <a:pt x="2484" y="123"/>
                  </a:cubicBezTo>
                  <a:cubicBezTo>
                    <a:pt x="2493" y="93"/>
                    <a:pt x="2471" y="58"/>
                    <a:pt x="2441" y="49"/>
                  </a:cubicBezTo>
                  <a:cubicBezTo>
                    <a:pt x="2326" y="16"/>
                    <a:pt x="2207" y="0"/>
                    <a:pt x="2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413;p30">
              <a:extLst>
                <a:ext uri="{FF2B5EF4-FFF2-40B4-BE49-F238E27FC236}">
                  <a16:creationId xmlns:a16="http://schemas.microsoft.com/office/drawing/2014/main" id="{D01C2005-F20B-4679-A923-32CBE7FC02FA}"/>
                </a:ext>
              </a:extLst>
            </p:cNvPr>
            <p:cNvSpPr/>
            <p:nvPr/>
          </p:nvSpPr>
          <p:spPr>
            <a:xfrm>
              <a:off x="3278100" y="2539150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8" y="0"/>
                  </a:moveTo>
                  <a:cubicBezTo>
                    <a:pt x="886" y="0"/>
                    <a:pt x="860" y="25"/>
                    <a:pt x="856" y="53"/>
                  </a:cubicBezTo>
                  <a:lnTo>
                    <a:pt x="5" y="6418"/>
                  </a:lnTo>
                  <a:cubicBezTo>
                    <a:pt x="1" y="6453"/>
                    <a:pt x="27" y="6483"/>
                    <a:pt x="61" y="6488"/>
                  </a:cubicBezTo>
                  <a:lnTo>
                    <a:pt x="66" y="6488"/>
                  </a:lnTo>
                  <a:cubicBezTo>
                    <a:pt x="100" y="6488"/>
                    <a:pt x="127" y="6466"/>
                    <a:pt x="131" y="6436"/>
                  </a:cubicBezTo>
                  <a:lnTo>
                    <a:pt x="982" y="70"/>
                  </a:lnTo>
                  <a:cubicBezTo>
                    <a:pt x="986" y="36"/>
                    <a:pt x="960" y="5"/>
                    <a:pt x="925" y="1"/>
                  </a:cubicBezTo>
                  <a:cubicBezTo>
                    <a:pt x="923" y="1"/>
                    <a:pt x="9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414;p30">
              <a:extLst>
                <a:ext uri="{FF2B5EF4-FFF2-40B4-BE49-F238E27FC236}">
                  <a16:creationId xmlns:a16="http://schemas.microsoft.com/office/drawing/2014/main" id="{9D6E9613-D284-4436-8782-6372563712CB}"/>
                </a:ext>
              </a:extLst>
            </p:cNvPr>
            <p:cNvSpPr/>
            <p:nvPr/>
          </p:nvSpPr>
          <p:spPr>
            <a:xfrm>
              <a:off x="3356250" y="2549675"/>
              <a:ext cx="24675" cy="162100"/>
            </a:xfrm>
            <a:custGeom>
              <a:avLst/>
              <a:gdLst/>
              <a:ahLst/>
              <a:cxnLst/>
              <a:rect l="l" t="t" r="r" b="b"/>
              <a:pathLst>
                <a:path w="987" h="6484" extrusionOk="0">
                  <a:moveTo>
                    <a:pt x="917" y="0"/>
                  </a:moveTo>
                  <a:cubicBezTo>
                    <a:pt x="886" y="0"/>
                    <a:pt x="860" y="21"/>
                    <a:pt x="856" y="53"/>
                  </a:cubicBezTo>
                  <a:lnTo>
                    <a:pt x="5" y="6414"/>
                  </a:lnTo>
                  <a:cubicBezTo>
                    <a:pt x="1" y="6449"/>
                    <a:pt x="27" y="6479"/>
                    <a:pt x="62" y="6483"/>
                  </a:cubicBezTo>
                  <a:lnTo>
                    <a:pt x="66" y="6483"/>
                  </a:lnTo>
                  <a:cubicBezTo>
                    <a:pt x="101" y="6483"/>
                    <a:pt x="127" y="6462"/>
                    <a:pt x="131" y="6431"/>
                  </a:cubicBezTo>
                  <a:lnTo>
                    <a:pt x="982" y="70"/>
                  </a:lnTo>
                  <a:cubicBezTo>
                    <a:pt x="986" y="36"/>
                    <a:pt x="960" y="5"/>
                    <a:pt x="926" y="1"/>
                  </a:cubicBezTo>
                  <a:cubicBezTo>
                    <a:pt x="923" y="1"/>
                    <a:pt x="920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415;p30">
              <a:extLst>
                <a:ext uri="{FF2B5EF4-FFF2-40B4-BE49-F238E27FC236}">
                  <a16:creationId xmlns:a16="http://schemas.microsoft.com/office/drawing/2014/main" id="{E1A5E3B8-F3A8-40A6-BD78-EB9B3C39B166}"/>
                </a:ext>
              </a:extLst>
            </p:cNvPr>
            <p:cNvSpPr/>
            <p:nvPr/>
          </p:nvSpPr>
          <p:spPr>
            <a:xfrm>
              <a:off x="3317175" y="2544800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7" y="0"/>
                  </a:moveTo>
                  <a:cubicBezTo>
                    <a:pt x="886" y="0"/>
                    <a:pt x="860" y="21"/>
                    <a:pt x="856" y="53"/>
                  </a:cubicBezTo>
                  <a:lnTo>
                    <a:pt x="5" y="6418"/>
                  </a:lnTo>
                  <a:cubicBezTo>
                    <a:pt x="1" y="6448"/>
                    <a:pt x="27" y="6483"/>
                    <a:pt x="62" y="6487"/>
                  </a:cubicBezTo>
                  <a:lnTo>
                    <a:pt x="66" y="6487"/>
                  </a:lnTo>
                  <a:cubicBezTo>
                    <a:pt x="101" y="6487"/>
                    <a:pt x="127" y="6466"/>
                    <a:pt x="131" y="6431"/>
                  </a:cubicBezTo>
                  <a:lnTo>
                    <a:pt x="982" y="70"/>
                  </a:lnTo>
                  <a:cubicBezTo>
                    <a:pt x="986" y="35"/>
                    <a:pt x="960" y="5"/>
                    <a:pt x="926" y="1"/>
                  </a:cubicBezTo>
                  <a:cubicBezTo>
                    <a:pt x="923" y="0"/>
                    <a:pt x="920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416;p30">
              <a:extLst>
                <a:ext uri="{FF2B5EF4-FFF2-40B4-BE49-F238E27FC236}">
                  <a16:creationId xmlns:a16="http://schemas.microsoft.com/office/drawing/2014/main" id="{5B81CE65-F9E3-49C3-A882-AD64BDE31067}"/>
                </a:ext>
              </a:extLst>
            </p:cNvPr>
            <p:cNvSpPr/>
            <p:nvPr/>
          </p:nvSpPr>
          <p:spPr>
            <a:xfrm>
              <a:off x="3395325" y="2555425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8" y="1"/>
                  </a:moveTo>
                  <a:cubicBezTo>
                    <a:pt x="887" y="1"/>
                    <a:pt x="860" y="25"/>
                    <a:pt x="856" y="58"/>
                  </a:cubicBezTo>
                  <a:lnTo>
                    <a:pt x="5" y="6418"/>
                  </a:lnTo>
                  <a:cubicBezTo>
                    <a:pt x="1" y="6453"/>
                    <a:pt x="27" y="6484"/>
                    <a:pt x="62" y="6488"/>
                  </a:cubicBezTo>
                  <a:lnTo>
                    <a:pt x="66" y="6488"/>
                  </a:lnTo>
                  <a:cubicBezTo>
                    <a:pt x="96" y="6488"/>
                    <a:pt x="127" y="6466"/>
                    <a:pt x="131" y="6436"/>
                  </a:cubicBezTo>
                  <a:lnTo>
                    <a:pt x="982" y="71"/>
                  </a:lnTo>
                  <a:cubicBezTo>
                    <a:pt x="987" y="40"/>
                    <a:pt x="960" y="5"/>
                    <a:pt x="926" y="1"/>
                  </a:cubicBezTo>
                  <a:cubicBezTo>
                    <a:pt x="923" y="1"/>
                    <a:pt x="921" y="1"/>
                    <a:pt x="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417;p30">
              <a:extLst>
                <a:ext uri="{FF2B5EF4-FFF2-40B4-BE49-F238E27FC236}">
                  <a16:creationId xmlns:a16="http://schemas.microsoft.com/office/drawing/2014/main" id="{590E42EC-C9F2-4177-8EE9-C7E75F628151}"/>
                </a:ext>
              </a:extLst>
            </p:cNvPr>
            <p:cNvSpPr/>
            <p:nvPr/>
          </p:nvSpPr>
          <p:spPr>
            <a:xfrm>
              <a:off x="3434400" y="2559125"/>
              <a:ext cx="24675" cy="162200"/>
            </a:xfrm>
            <a:custGeom>
              <a:avLst/>
              <a:gdLst/>
              <a:ahLst/>
              <a:cxnLst/>
              <a:rect l="l" t="t" r="r" b="b"/>
              <a:pathLst>
                <a:path w="987" h="6488" extrusionOk="0">
                  <a:moveTo>
                    <a:pt x="917" y="0"/>
                  </a:moveTo>
                  <a:cubicBezTo>
                    <a:pt x="886" y="0"/>
                    <a:pt x="860" y="21"/>
                    <a:pt x="856" y="53"/>
                  </a:cubicBezTo>
                  <a:lnTo>
                    <a:pt x="5" y="6418"/>
                  </a:lnTo>
                  <a:cubicBezTo>
                    <a:pt x="1" y="6448"/>
                    <a:pt x="27" y="6483"/>
                    <a:pt x="62" y="6488"/>
                  </a:cubicBezTo>
                  <a:lnTo>
                    <a:pt x="66" y="6488"/>
                  </a:lnTo>
                  <a:cubicBezTo>
                    <a:pt x="97" y="6488"/>
                    <a:pt x="127" y="6462"/>
                    <a:pt x="131" y="6431"/>
                  </a:cubicBezTo>
                  <a:lnTo>
                    <a:pt x="982" y="70"/>
                  </a:lnTo>
                  <a:cubicBezTo>
                    <a:pt x="987" y="35"/>
                    <a:pt x="961" y="5"/>
                    <a:pt x="926" y="1"/>
                  </a:cubicBezTo>
                  <a:cubicBezTo>
                    <a:pt x="923" y="0"/>
                    <a:pt x="920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418;p30">
              <a:extLst>
                <a:ext uri="{FF2B5EF4-FFF2-40B4-BE49-F238E27FC236}">
                  <a16:creationId xmlns:a16="http://schemas.microsoft.com/office/drawing/2014/main" id="{05DE98C5-2C3F-4A2C-928C-F38571736513}"/>
                </a:ext>
              </a:extLst>
            </p:cNvPr>
            <p:cNvSpPr/>
            <p:nvPr/>
          </p:nvSpPr>
          <p:spPr>
            <a:xfrm>
              <a:off x="3387525" y="2591475"/>
              <a:ext cx="75350" cy="78500"/>
            </a:xfrm>
            <a:custGeom>
              <a:avLst/>
              <a:gdLst/>
              <a:ahLst/>
              <a:cxnLst/>
              <a:rect l="l" t="t" r="r" b="b"/>
              <a:pathLst>
                <a:path w="3014" h="3140" extrusionOk="0">
                  <a:moveTo>
                    <a:pt x="1924" y="1"/>
                  </a:moveTo>
                  <a:lnTo>
                    <a:pt x="1134" y="760"/>
                  </a:lnTo>
                  <a:lnTo>
                    <a:pt x="61" y="543"/>
                  </a:lnTo>
                  <a:lnTo>
                    <a:pt x="539" y="1529"/>
                  </a:lnTo>
                  <a:lnTo>
                    <a:pt x="0" y="2484"/>
                  </a:lnTo>
                  <a:lnTo>
                    <a:pt x="1086" y="2332"/>
                  </a:lnTo>
                  <a:lnTo>
                    <a:pt x="1824" y="3140"/>
                  </a:lnTo>
                  <a:lnTo>
                    <a:pt x="2015" y="2059"/>
                  </a:lnTo>
                  <a:lnTo>
                    <a:pt x="3014" y="1607"/>
                  </a:lnTo>
                  <a:lnTo>
                    <a:pt x="2045" y="1090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419;p30">
              <a:extLst>
                <a:ext uri="{FF2B5EF4-FFF2-40B4-BE49-F238E27FC236}">
                  <a16:creationId xmlns:a16="http://schemas.microsoft.com/office/drawing/2014/main" id="{67DFB52D-9C1F-4623-B5E1-F15DF68FD697}"/>
                </a:ext>
              </a:extLst>
            </p:cNvPr>
            <p:cNvSpPr/>
            <p:nvPr/>
          </p:nvSpPr>
          <p:spPr>
            <a:xfrm>
              <a:off x="3293075" y="2640650"/>
              <a:ext cx="67450" cy="67425"/>
            </a:xfrm>
            <a:custGeom>
              <a:avLst/>
              <a:gdLst/>
              <a:ahLst/>
              <a:cxnLst/>
              <a:rect l="l" t="t" r="r" b="b"/>
              <a:pathLst>
                <a:path w="2698" h="2697" extrusionOk="0">
                  <a:moveTo>
                    <a:pt x="1351" y="1"/>
                  </a:moveTo>
                  <a:cubicBezTo>
                    <a:pt x="604" y="1"/>
                    <a:pt x="1" y="604"/>
                    <a:pt x="1" y="1347"/>
                  </a:cubicBezTo>
                  <a:cubicBezTo>
                    <a:pt x="1" y="2093"/>
                    <a:pt x="604" y="2697"/>
                    <a:pt x="1351" y="2697"/>
                  </a:cubicBezTo>
                  <a:cubicBezTo>
                    <a:pt x="2094" y="2697"/>
                    <a:pt x="2697" y="2093"/>
                    <a:pt x="2697" y="1347"/>
                  </a:cubicBezTo>
                  <a:cubicBezTo>
                    <a:pt x="2697" y="604"/>
                    <a:pt x="2094" y="1"/>
                    <a:pt x="1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420;p30">
              <a:extLst>
                <a:ext uri="{FF2B5EF4-FFF2-40B4-BE49-F238E27FC236}">
                  <a16:creationId xmlns:a16="http://schemas.microsoft.com/office/drawing/2014/main" id="{5D6018D1-1DF6-4A84-871E-D02DA11973FA}"/>
                </a:ext>
              </a:extLst>
            </p:cNvPr>
            <p:cNvSpPr/>
            <p:nvPr/>
          </p:nvSpPr>
          <p:spPr>
            <a:xfrm>
              <a:off x="3401425" y="2512775"/>
              <a:ext cx="72300" cy="60600"/>
            </a:xfrm>
            <a:custGeom>
              <a:avLst/>
              <a:gdLst/>
              <a:ahLst/>
              <a:cxnLst/>
              <a:rect l="l" t="t" r="r" b="b"/>
              <a:pathLst>
                <a:path w="2892" h="2424" extrusionOk="0">
                  <a:moveTo>
                    <a:pt x="647" y="1"/>
                  </a:moveTo>
                  <a:lnTo>
                    <a:pt x="0" y="1321"/>
                  </a:lnTo>
                  <a:lnTo>
                    <a:pt x="2245" y="2424"/>
                  </a:lnTo>
                  <a:lnTo>
                    <a:pt x="2892" y="1104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421;p30">
              <a:extLst>
                <a:ext uri="{FF2B5EF4-FFF2-40B4-BE49-F238E27FC236}">
                  <a16:creationId xmlns:a16="http://schemas.microsoft.com/office/drawing/2014/main" id="{D701B50D-6B82-438F-B8E7-66094552069A}"/>
                </a:ext>
              </a:extLst>
            </p:cNvPr>
            <p:cNvSpPr/>
            <p:nvPr/>
          </p:nvSpPr>
          <p:spPr>
            <a:xfrm>
              <a:off x="3250975" y="2577575"/>
              <a:ext cx="75450" cy="46275"/>
            </a:xfrm>
            <a:custGeom>
              <a:avLst/>
              <a:gdLst/>
              <a:ahLst/>
              <a:cxnLst/>
              <a:rect l="l" t="t" r="r" b="b"/>
              <a:pathLst>
                <a:path w="3018" h="1851" extrusionOk="0">
                  <a:moveTo>
                    <a:pt x="2827" y="1"/>
                  </a:moveTo>
                  <a:lnTo>
                    <a:pt x="200" y="340"/>
                  </a:lnTo>
                  <a:lnTo>
                    <a:pt x="0" y="1851"/>
                  </a:lnTo>
                  <a:lnTo>
                    <a:pt x="3018" y="1460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3" name="Google Shape;422;p30">
            <a:extLst>
              <a:ext uri="{FF2B5EF4-FFF2-40B4-BE49-F238E27FC236}">
                <a16:creationId xmlns:a16="http://schemas.microsoft.com/office/drawing/2014/main" id="{3D681259-83C5-436C-A11F-0D37B708A253}"/>
              </a:ext>
            </a:extLst>
          </p:cNvPr>
          <p:cNvGrpSpPr/>
          <p:nvPr/>
        </p:nvGrpSpPr>
        <p:grpSpPr>
          <a:xfrm>
            <a:off x="828928" y="441135"/>
            <a:ext cx="199291" cy="212169"/>
            <a:chOff x="2955275" y="1218750"/>
            <a:chExt cx="203775" cy="282925"/>
          </a:xfrm>
        </p:grpSpPr>
        <p:sp>
          <p:nvSpPr>
            <p:cNvPr id="304" name="Google Shape;423;p30">
              <a:extLst>
                <a:ext uri="{FF2B5EF4-FFF2-40B4-BE49-F238E27FC236}">
                  <a16:creationId xmlns:a16="http://schemas.microsoft.com/office/drawing/2014/main" id="{67639BC0-BC7C-4614-B096-FE2A715A09F2}"/>
                </a:ext>
              </a:extLst>
            </p:cNvPr>
            <p:cNvSpPr/>
            <p:nvPr/>
          </p:nvSpPr>
          <p:spPr>
            <a:xfrm>
              <a:off x="2955275" y="1218750"/>
              <a:ext cx="203775" cy="282925"/>
            </a:xfrm>
            <a:custGeom>
              <a:avLst/>
              <a:gdLst/>
              <a:ahLst/>
              <a:cxnLst/>
              <a:rect l="l" t="t" r="r" b="b"/>
              <a:pathLst>
                <a:path w="8151" h="11317" extrusionOk="0">
                  <a:moveTo>
                    <a:pt x="4103" y="2601"/>
                  </a:moveTo>
                  <a:cubicBezTo>
                    <a:pt x="4735" y="2601"/>
                    <a:pt x="5260" y="3093"/>
                    <a:pt x="5294" y="3732"/>
                  </a:cubicBezTo>
                  <a:cubicBezTo>
                    <a:pt x="5328" y="4387"/>
                    <a:pt x="4820" y="4952"/>
                    <a:pt x="4160" y="4982"/>
                  </a:cubicBezTo>
                  <a:cubicBezTo>
                    <a:pt x="4139" y="4983"/>
                    <a:pt x="4118" y="4984"/>
                    <a:pt x="4096" y="4984"/>
                  </a:cubicBezTo>
                  <a:cubicBezTo>
                    <a:pt x="3469" y="4984"/>
                    <a:pt x="2943" y="4492"/>
                    <a:pt x="2910" y="3853"/>
                  </a:cubicBezTo>
                  <a:cubicBezTo>
                    <a:pt x="2875" y="3197"/>
                    <a:pt x="3383" y="2633"/>
                    <a:pt x="4039" y="2603"/>
                  </a:cubicBezTo>
                  <a:cubicBezTo>
                    <a:pt x="4060" y="2601"/>
                    <a:pt x="4082" y="2601"/>
                    <a:pt x="4103" y="2601"/>
                  </a:cubicBezTo>
                  <a:close/>
                  <a:moveTo>
                    <a:pt x="4112" y="1"/>
                  </a:moveTo>
                  <a:cubicBezTo>
                    <a:pt x="4043" y="1"/>
                    <a:pt x="3974" y="3"/>
                    <a:pt x="3904" y="6"/>
                  </a:cubicBezTo>
                  <a:cubicBezTo>
                    <a:pt x="1698" y="119"/>
                    <a:pt x="1" y="2003"/>
                    <a:pt x="118" y="4209"/>
                  </a:cubicBezTo>
                  <a:cubicBezTo>
                    <a:pt x="161" y="5060"/>
                    <a:pt x="491" y="5820"/>
                    <a:pt x="960" y="6463"/>
                  </a:cubicBezTo>
                  <a:lnTo>
                    <a:pt x="4490" y="11317"/>
                  </a:lnTo>
                  <a:lnTo>
                    <a:pt x="7499" y="6128"/>
                  </a:lnTo>
                  <a:cubicBezTo>
                    <a:pt x="7899" y="5438"/>
                    <a:pt x="8151" y="4648"/>
                    <a:pt x="8107" y="3797"/>
                  </a:cubicBezTo>
                  <a:cubicBezTo>
                    <a:pt x="7998" y="1656"/>
                    <a:pt x="6227" y="1"/>
                    <a:pt x="4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424;p30">
              <a:extLst>
                <a:ext uri="{FF2B5EF4-FFF2-40B4-BE49-F238E27FC236}">
                  <a16:creationId xmlns:a16="http://schemas.microsoft.com/office/drawing/2014/main" id="{A1029ED9-6AD1-467F-AFDC-B4EC877ECBD1}"/>
                </a:ext>
              </a:extLst>
            </p:cNvPr>
            <p:cNvSpPr/>
            <p:nvPr/>
          </p:nvSpPr>
          <p:spPr>
            <a:xfrm>
              <a:off x="2973200" y="1228275"/>
              <a:ext cx="86200" cy="61625"/>
            </a:xfrm>
            <a:custGeom>
              <a:avLst/>
              <a:gdLst/>
              <a:ahLst/>
              <a:cxnLst/>
              <a:rect l="l" t="t" r="r" b="b"/>
              <a:pathLst>
                <a:path w="3448" h="2465" extrusionOk="0">
                  <a:moveTo>
                    <a:pt x="3242" y="0"/>
                  </a:moveTo>
                  <a:cubicBezTo>
                    <a:pt x="2549" y="0"/>
                    <a:pt x="1860" y="216"/>
                    <a:pt x="1294" y="615"/>
                  </a:cubicBezTo>
                  <a:cubicBezTo>
                    <a:pt x="691" y="1041"/>
                    <a:pt x="235" y="1662"/>
                    <a:pt x="13" y="2369"/>
                  </a:cubicBezTo>
                  <a:cubicBezTo>
                    <a:pt x="0" y="2408"/>
                    <a:pt x="22" y="2447"/>
                    <a:pt x="61" y="2460"/>
                  </a:cubicBezTo>
                  <a:cubicBezTo>
                    <a:pt x="70" y="2460"/>
                    <a:pt x="74" y="2465"/>
                    <a:pt x="83" y="2465"/>
                  </a:cubicBezTo>
                  <a:cubicBezTo>
                    <a:pt x="113" y="2465"/>
                    <a:pt x="143" y="2443"/>
                    <a:pt x="152" y="2413"/>
                  </a:cubicBezTo>
                  <a:cubicBezTo>
                    <a:pt x="365" y="1735"/>
                    <a:pt x="799" y="1140"/>
                    <a:pt x="1377" y="732"/>
                  </a:cubicBezTo>
                  <a:cubicBezTo>
                    <a:pt x="1926" y="351"/>
                    <a:pt x="2588" y="144"/>
                    <a:pt x="3252" y="144"/>
                  </a:cubicBezTo>
                  <a:cubicBezTo>
                    <a:pt x="3291" y="144"/>
                    <a:pt x="3330" y="145"/>
                    <a:pt x="3370" y="146"/>
                  </a:cubicBezTo>
                  <a:cubicBezTo>
                    <a:pt x="3413" y="146"/>
                    <a:pt x="3448" y="120"/>
                    <a:pt x="3448" y="77"/>
                  </a:cubicBezTo>
                  <a:cubicBezTo>
                    <a:pt x="3448" y="38"/>
                    <a:pt x="3417" y="3"/>
                    <a:pt x="3378" y="3"/>
                  </a:cubicBezTo>
                  <a:cubicBezTo>
                    <a:pt x="3333" y="1"/>
                    <a:pt x="3287" y="0"/>
                    <a:pt x="3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6" name="Google Shape;425;p30">
            <a:extLst>
              <a:ext uri="{FF2B5EF4-FFF2-40B4-BE49-F238E27FC236}">
                <a16:creationId xmlns:a16="http://schemas.microsoft.com/office/drawing/2014/main" id="{D681B44E-2A4A-4BBA-8E8A-13246A560CDE}"/>
              </a:ext>
            </a:extLst>
          </p:cNvPr>
          <p:cNvGrpSpPr/>
          <p:nvPr/>
        </p:nvGrpSpPr>
        <p:grpSpPr>
          <a:xfrm>
            <a:off x="2540157" y="441495"/>
            <a:ext cx="207995" cy="208157"/>
            <a:chOff x="3704800" y="1604575"/>
            <a:chExt cx="212675" cy="277575"/>
          </a:xfrm>
        </p:grpSpPr>
        <p:sp>
          <p:nvSpPr>
            <p:cNvPr id="307" name="Google Shape;426;p30">
              <a:extLst>
                <a:ext uri="{FF2B5EF4-FFF2-40B4-BE49-F238E27FC236}">
                  <a16:creationId xmlns:a16="http://schemas.microsoft.com/office/drawing/2014/main" id="{2953AB2E-0C5C-4C14-81BB-E7D544080279}"/>
                </a:ext>
              </a:extLst>
            </p:cNvPr>
            <p:cNvSpPr/>
            <p:nvPr/>
          </p:nvSpPr>
          <p:spPr>
            <a:xfrm>
              <a:off x="3704800" y="1604575"/>
              <a:ext cx="212675" cy="277575"/>
            </a:xfrm>
            <a:custGeom>
              <a:avLst/>
              <a:gdLst/>
              <a:ahLst/>
              <a:cxnLst/>
              <a:rect l="l" t="t" r="r" b="b"/>
              <a:pathLst>
                <a:path w="8507" h="11103" extrusionOk="0">
                  <a:moveTo>
                    <a:pt x="4136" y="2606"/>
                  </a:moveTo>
                  <a:cubicBezTo>
                    <a:pt x="4234" y="2606"/>
                    <a:pt x="4334" y="2618"/>
                    <a:pt x="4434" y="2644"/>
                  </a:cubicBezTo>
                  <a:cubicBezTo>
                    <a:pt x="5072" y="2805"/>
                    <a:pt x="5458" y="3452"/>
                    <a:pt x="5293" y="4090"/>
                  </a:cubicBezTo>
                  <a:cubicBezTo>
                    <a:pt x="5158" y="4634"/>
                    <a:pt x="4671" y="4991"/>
                    <a:pt x="4138" y="4991"/>
                  </a:cubicBezTo>
                  <a:cubicBezTo>
                    <a:pt x="4040" y="4991"/>
                    <a:pt x="3942" y="4979"/>
                    <a:pt x="3843" y="4954"/>
                  </a:cubicBezTo>
                  <a:cubicBezTo>
                    <a:pt x="3205" y="4793"/>
                    <a:pt x="2819" y="4142"/>
                    <a:pt x="2984" y="3504"/>
                  </a:cubicBezTo>
                  <a:cubicBezTo>
                    <a:pt x="3119" y="2965"/>
                    <a:pt x="3604" y="2606"/>
                    <a:pt x="4136" y="2606"/>
                  </a:cubicBezTo>
                  <a:close/>
                  <a:moveTo>
                    <a:pt x="4082" y="1"/>
                  </a:moveTo>
                  <a:cubicBezTo>
                    <a:pt x="2296" y="1"/>
                    <a:pt x="668" y="1208"/>
                    <a:pt x="209" y="3018"/>
                  </a:cubicBezTo>
                  <a:cubicBezTo>
                    <a:pt x="1" y="3847"/>
                    <a:pt x="92" y="4668"/>
                    <a:pt x="348" y="5423"/>
                  </a:cubicBezTo>
                  <a:lnTo>
                    <a:pt x="2285" y="11102"/>
                  </a:lnTo>
                  <a:lnTo>
                    <a:pt x="6696" y="7034"/>
                  </a:lnTo>
                  <a:cubicBezTo>
                    <a:pt x="7278" y="6495"/>
                    <a:pt x="7755" y="5814"/>
                    <a:pt x="7964" y="4989"/>
                  </a:cubicBezTo>
                  <a:cubicBezTo>
                    <a:pt x="8507" y="2844"/>
                    <a:pt x="7213" y="669"/>
                    <a:pt x="5072" y="126"/>
                  </a:cubicBezTo>
                  <a:cubicBezTo>
                    <a:pt x="4741" y="41"/>
                    <a:pt x="4409" y="1"/>
                    <a:pt x="4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427;p30">
              <a:extLst>
                <a:ext uri="{FF2B5EF4-FFF2-40B4-BE49-F238E27FC236}">
                  <a16:creationId xmlns:a16="http://schemas.microsoft.com/office/drawing/2014/main" id="{07CAB171-8926-4CD5-8BEB-CCB6D631F315}"/>
                </a:ext>
              </a:extLst>
            </p:cNvPr>
            <p:cNvSpPr/>
            <p:nvPr/>
          </p:nvSpPr>
          <p:spPr>
            <a:xfrm>
              <a:off x="3727700" y="1615725"/>
              <a:ext cx="83825" cy="53125"/>
            </a:xfrm>
            <a:custGeom>
              <a:avLst/>
              <a:gdLst/>
              <a:ahLst/>
              <a:cxnLst/>
              <a:rect l="l" t="t" r="r" b="b"/>
              <a:pathLst>
                <a:path w="3353" h="2125" extrusionOk="0">
                  <a:moveTo>
                    <a:pt x="3040" y="1"/>
                  </a:moveTo>
                  <a:cubicBezTo>
                    <a:pt x="2437" y="1"/>
                    <a:pt x="1834" y="169"/>
                    <a:pt x="1321" y="483"/>
                  </a:cubicBezTo>
                  <a:cubicBezTo>
                    <a:pt x="739" y="844"/>
                    <a:pt x="279" y="1391"/>
                    <a:pt x="18" y="2025"/>
                  </a:cubicBezTo>
                  <a:cubicBezTo>
                    <a:pt x="1" y="2059"/>
                    <a:pt x="23" y="2103"/>
                    <a:pt x="57" y="2116"/>
                  </a:cubicBezTo>
                  <a:cubicBezTo>
                    <a:pt x="66" y="2120"/>
                    <a:pt x="75" y="2124"/>
                    <a:pt x="88" y="2124"/>
                  </a:cubicBezTo>
                  <a:cubicBezTo>
                    <a:pt x="114" y="2124"/>
                    <a:pt x="140" y="2107"/>
                    <a:pt x="153" y="2077"/>
                  </a:cubicBezTo>
                  <a:cubicBezTo>
                    <a:pt x="400" y="1473"/>
                    <a:pt x="843" y="952"/>
                    <a:pt x="1399" y="609"/>
                  </a:cubicBezTo>
                  <a:cubicBezTo>
                    <a:pt x="1886" y="308"/>
                    <a:pt x="2457" y="148"/>
                    <a:pt x="3029" y="148"/>
                  </a:cubicBezTo>
                  <a:cubicBezTo>
                    <a:pt x="3109" y="148"/>
                    <a:pt x="3190" y="151"/>
                    <a:pt x="3270" y="157"/>
                  </a:cubicBezTo>
                  <a:cubicBezTo>
                    <a:pt x="3309" y="157"/>
                    <a:pt x="3344" y="131"/>
                    <a:pt x="3348" y="88"/>
                  </a:cubicBezTo>
                  <a:cubicBezTo>
                    <a:pt x="3353" y="49"/>
                    <a:pt x="3322" y="14"/>
                    <a:pt x="3283" y="10"/>
                  </a:cubicBezTo>
                  <a:cubicBezTo>
                    <a:pt x="3202" y="4"/>
                    <a:pt x="3121" y="1"/>
                    <a:pt x="3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9" name="Google Shape;428;p30">
            <a:extLst>
              <a:ext uri="{FF2B5EF4-FFF2-40B4-BE49-F238E27FC236}">
                <a16:creationId xmlns:a16="http://schemas.microsoft.com/office/drawing/2014/main" id="{06FE38CB-164B-422D-8EF7-713DA808F7DD}"/>
              </a:ext>
            </a:extLst>
          </p:cNvPr>
          <p:cNvGrpSpPr/>
          <p:nvPr/>
        </p:nvGrpSpPr>
        <p:grpSpPr>
          <a:xfrm>
            <a:off x="1443632" y="298811"/>
            <a:ext cx="614854" cy="520255"/>
            <a:chOff x="3818125" y="969418"/>
            <a:chExt cx="240900" cy="265832"/>
          </a:xfrm>
        </p:grpSpPr>
        <p:sp>
          <p:nvSpPr>
            <p:cNvPr id="310" name="Google Shape;429;p30">
              <a:extLst>
                <a:ext uri="{FF2B5EF4-FFF2-40B4-BE49-F238E27FC236}">
                  <a16:creationId xmlns:a16="http://schemas.microsoft.com/office/drawing/2014/main" id="{A4CF3540-2195-439B-A59E-01CB89529617}"/>
                </a:ext>
              </a:extLst>
            </p:cNvPr>
            <p:cNvSpPr/>
            <p:nvPr/>
          </p:nvSpPr>
          <p:spPr>
            <a:xfrm>
              <a:off x="3818125" y="993975"/>
              <a:ext cx="31825" cy="138200"/>
            </a:xfrm>
            <a:custGeom>
              <a:avLst/>
              <a:gdLst/>
              <a:ahLst/>
              <a:cxnLst/>
              <a:rect l="l" t="t" r="r" b="b"/>
              <a:pathLst>
                <a:path w="1273" h="5528" extrusionOk="0">
                  <a:moveTo>
                    <a:pt x="239" y="1"/>
                  </a:moveTo>
                  <a:lnTo>
                    <a:pt x="1" y="44"/>
                  </a:lnTo>
                  <a:lnTo>
                    <a:pt x="1038" y="5528"/>
                  </a:lnTo>
                  <a:lnTo>
                    <a:pt x="1273" y="548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430;p30">
              <a:extLst>
                <a:ext uri="{FF2B5EF4-FFF2-40B4-BE49-F238E27FC236}">
                  <a16:creationId xmlns:a16="http://schemas.microsoft.com/office/drawing/2014/main" id="{A6CBA835-A460-4665-AD46-50A3868828FD}"/>
                </a:ext>
              </a:extLst>
            </p:cNvPr>
            <p:cNvSpPr/>
            <p:nvPr/>
          </p:nvSpPr>
          <p:spPr>
            <a:xfrm>
              <a:off x="3833325" y="11078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472" y="1"/>
                  </a:moveTo>
                  <a:cubicBezTo>
                    <a:pt x="354" y="1"/>
                    <a:pt x="236" y="50"/>
                    <a:pt x="152" y="146"/>
                  </a:cubicBezTo>
                  <a:cubicBezTo>
                    <a:pt x="1" y="324"/>
                    <a:pt x="18" y="589"/>
                    <a:pt x="196" y="740"/>
                  </a:cubicBezTo>
                  <a:cubicBezTo>
                    <a:pt x="274" y="809"/>
                    <a:pt x="372" y="842"/>
                    <a:pt x="469" y="842"/>
                  </a:cubicBezTo>
                  <a:cubicBezTo>
                    <a:pt x="588" y="842"/>
                    <a:pt x="707" y="793"/>
                    <a:pt x="791" y="697"/>
                  </a:cubicBezTo>
                  <a:cubicBezTo>
                    <a:pt x="943" y="519"/>
                    <a:pt x="921" y="254"/>
                    <a:pt x="743" y="102"/>
                  </a:cubicBezTo>
                  <a:cubicBezTo>
                    <a:pt x="665" y="34"/>
                    <a:pt x="568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431;p30">
              <a:extLst>
                <a:ext uri="{FF2B5EF4-FFF2-40B4-BE49-F238E27FC236}">
                  <a16:creationId xmlns:a16="http://schemas.microsoft.com/office/drawing/2014/main" id="{8CA5E6FB-E69B-4AF6-AD0F-D9D97D5D90A8}"/>
                </a:ext>
              </a:extLst>
            </p:cNvPr>
            <p:cNvSpPr/>
            <p:nvPr/>
          </p:nvSpPr>
          <p:spPr>
            <a:xfrm>
              <a:off x="3983127" y="969418"/>
              <a:ext cx="31822" cy="143132"/>
            </a:xfrm>
            <a:custGeom>
              <a:avLst/>
              <a:gdLst/>
              <a:ahLst/>
              <a:cxnLst/>
              <a:rect l="l" t="t" r="r" b="b"/>
              <a:pathLst>
                <a:path w="1273" h="5529" extrusionOk="0">
                  <a:moveTo>
                    <a:pt x="235" y="1"/>
                  </a:moveTo>
                  <a:lnTo>
                    <a:pt x="0" y="44"/>
                  </a:lnTo>
                  <a:lnTo>
                    <a:pt x="1038" y="5528"/>
                  </a:lnTo>
                  <a:lnTo>
                    <a:pt x="1273" y="548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432;p30">
              <a:extLst>
                <a:ext uri="{FF2B5EF4-FFF2-40B4-BE49-F238E27FC236}">
                  <a16:creationId xmlns:a16="http://schemas.microsoft.com/office/drawing/2014/main" id="{BFA5E8F1-8F4A-4725-A1DA-7543BE26BE7C}"/>
                </a:ext>
              </a:extLst>
            </p:cNvPr>
            <p:cNvSpPr/>
            <p:nvPr/>
          </p:nvSpPr>
          <p:spPr>
            <a:xfrm>
              <a:off x="3995500" y="1078375"/>
              <a:ext cx="23150" cy="21075"/>
            </a:xfrm>
            <a:custGeom>
              <a:avLst/>
              <a:gdLst/>
              <a:ahLst/>
              <a:cxnLst/>
              <a:rect l="l" t="t" r="r" b="b"/>
              <a:pathLst>
                <a:path w="926" h="843" extrusionOk="0">
                  <a:moveTo>
                    <a:pt x="461" y="1"/>
                  </a:moveTo>
                  <a:cubicBezTo>
                    <a:pt x="353" y="1"/>
                    <a:pt x="246" y="42"/>
                    <a:pt x="165" y="124"/>
                  </a:cubicBezTo>
                  <a:cubicBezTo>
                    <a:pt x="0" y="289"/>
                    <a:pt x="0" y="558"/>
                    <a:pt x="165" y="719"/>
                  </a:cubicBezTo>
                  <a:cubicBezTo>
                    <a:pt x="246" y="802"/>
                    <a:pt x="353" y="843"/>
                    <a:pt x="461" y="843"/>
                  </a:cubicBezTo>
                  <a:cubicBezTo>
                    <a:pt x="569" y="843"/>
                    <a:pt x="678" y="802"/>
                    <a:pt x="760" y="719"/>
                  </a:cubicBezTo>
                  <a:cubicBezTo>
                    <a:pt x="925" y="558"/>
                    <a:pt x="925" y="289"/>
                    <a:pt x="760" y="124"/>
                  </a:cubicBezTo>
                  <a:cubicBezTo>
                    <a:pt x="678" y="42"/>
                    <a:pt x="569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433;p30">
              <a:extLst>
                <a:ext uri="{FF2B5EF4-FFF2-40B4-BE49-F238E27FC236}">
                  <a16:creationId xmlns:a16="http://schemas.microsoft.com/office/drawing/2014/main" id="{63E3BA34-688A-4F9C-B58B-0F2700164B9E}"/>
                </a:ext>
              </a:extLst>
            </p:cNvPr>
            <p:cNvSpPr/>
            <p:nvPr/>
          </p:nvSpPr>
          <p:spPr>
            <a:xfrm>
              <a:off x="3819100" y="1085200"/>
              <a:ext cx="239925" cy="150050"/>
            </a:xfrm>
            <a:custGeom>
              <a:avLst/>
              <a:gdLst/>
              <a:ahLst/>
              <a:cxnLst/>
              <a:rect l="l" t="t" r="r" b="b"/>
              <a:pathLst>
                <a:path w="9597" h="6002" extrusionOk="0">
                  <a:moveTo>
                    <a:pt x="8230" y="1"/>
                  </a:moveTo>
                  <a:cubicBezTo>
                    <a:pt x="8188" y="1"/>
                    <a:pt x="8146" y="4"/>
                    <a:pt x="8103" y="12"/>
                  </a:cubicBezTo>
                  <a:lnTo>
                    <a:pt x="626" y="1341"/>
                  </a:lnTo>
                  <a:cubicBezTo>
                    <a:pt x="370" y="1384"/>
                    <a:pt x="170" y="1558"/>
                    <a:pt x="79" y="1779"/>
                  </a:cubicBezTo>
                  <a:cubicBezTo>
                    <a:pt x="22" y="1905"/>
                    <a:pt x="1" y="2053"/>
                    <a:pt x="27" y="2200"/>
                  </a:cubicBezTo>
                  <a:lnTo>
                    <a:pt x="596" y="5392"/>
                  </a:lnTo>
                  <a:cubicBezTo>
                    <a:pt x="622" y="5539"/>
                    <a:pt x="691" y="5665"/>
                    <a:pt x="787" y="5765"/>
                  </a:cubicBezTo>
                  <a:cubicBezTo>
                    <a:pt x="924" y="5913"/>
                    <a:pt x="1119" y="6001"/>
                    <a:pt x="1329" y="6001"/>
                  </a:cubicBezTo>
                  <a:cubicBezTo>
                    <a:pt x="1370" y="6001"/>
                    <a:pt x="1413" y="5998"/>
                    <a:pt x="1455" y="5991"/>
                  </a:cubicBezTo>
                  <a:lnTo>
                    <a:pt x="8928" y="4662"/>
                  </a:lnTo>
                  <a:cubicBezTo>
                    <a:pt x="9332" y="4588"/>
                    <a:pt x="9596" y="4206"/>
                    <a:pt x="9527" y="3802"/>
                  </a:cubicBezTo>
                  <a:lnTo>
                    <a:pt x="8958" y="611"/>
                  </a:lnTo>
                  <a:cubicBezTo>
                    <a:pt x="8892" y="251"/>
                    <a:pt x="8581" y="1"/>
                    <a:pt x="8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434;p30">
              <a:extLst>
                <a:ext uri="{FF2B5EF4-FFF2-40B4-BE49-F238E27FC236}">
                  <a16:creationId xmlns:a16="http://schemas.microsoft.com/office/drawing/2014/main" id="{28ED3479-26D2-4A3B-92E6-2577D6E71BD0}"/>
                </a:ext>
              </a:extLst>
            </p:cNvPr>
            <p:cNvSpPr/>
            <p:nvPr/>
          </p:nvSpPr>
          <p:spPr>
            <a:xfrm>
              <a:off x="3853075" y="1120975"/>
              <a:ext cx="31400" cy="17175"/>
            </a:xfrm>
            <a:custGeom>
              <a:avLst/>
              <a:gdLst/>
              <a:ahLst/>
              <a:cxnLst/>
              <a:rect l="l" t="t" r="r" b="b"/>
              <a:pathLst>
                <a:path w="1256" h="687" extrusionOk="0">
                  <a:moveTo>
                    <a:pt x="1173" y="1"/>
                  </a:moveTo>
                  <a:lnTo>
                    <a:pt x="1" y="209"/>
                  </a:lnTo>
                  <a:lnTo>
                    <a:pt x="83" y="687"/>
                  </a:lnTo>
                  <a:lnTo>
                    <a:pt x="1256" y="478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435;p30">
              <a:extLst>
                <a:ext uri="{FF2B5EF4-FFF2-40B4-BE49-F238E27FC236}">
                  <a16:creationId xmlns:a16="http://schemas.microsoft.com/office/drawing/2014/main" id="{69CC5981-54D2-499D-A0C0-6192E456C3B6}"/>
                </a:ext>
              </a:extLst>
            </p:cNvPr>
            <p:cNvSpPr/>
            <p:nvPr/>
          </p:nvSpPr>
          <p:spPr>
            <a:xfrm>
              <a:off x="3819100" y="1129675"/>
              <a:ext cx="38350" cy="99650"/>
            </a:xfrm>
            <a:custGeom>
              <a:avLst/>
              <a:gdLst/>
              <a:ahLst/>
              <a:cxnLst/>
              <a:rect l="l" t="t" r="r" b="b"/>
              <a:pathLst>
                <a:path w="1534" h="3986" extrusionOk="0">
                  <a:moveTo>
                    <a:pt x="79" y="0"/>
                  </a:moveTo>
                  <a:cubicBezTo>
                    <a:pt x="22" y="126"/>
                    <a:pt x="1" y="274"/>
                    <a:pt x="27" y="421"/>
                  </a:cubicBezTo>
                  <a:lnTo>
                    <a:pt x="596" y="3613"/>
                  </a:lnTo>
                  <a:cubicBezTo>
                    <a:pt x="622" y="3760"/>
                    <a:pt x="691" y="3886"/>
                    <a:pt x="787" y="3986"/>
                  </a:cubicBezTo>
                  <a:cubicBezTo>
                    <a:pt x="1247" y="3543"/>
                    <a:pt x="1533" y="2922"/>
                    <a:pt x="1533" y="2232"/>
                  </a:cubicBezTo>
                  <a:cubicBezTo>
                    <a:pt x="1533" y="1238"/>
                    <a:pt x="934" y="378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436;p30">
              <a:extLst>
                <a:ext uri="{FF2B5EF4-FFF2-40B4-BE49-F238E27FC236}">
                  <a16:creationId xmlns:a16="http://schemas.microsoft.com/office/drawing/2014/main" id="{B2DC1F2E-7238-4D4C-AB5E-E4032BE3B03A}"/>
                </a:ext>
              </a:extLst>
            </p:cNvPr>
            <p:cNvSpPr/>
            <p:nvPr/>
          </p:nvSpPr>
          <p:spPr>
            <a:xfrm>
              <a:off x="3897375" y="1117825"/>
              <a:ext cx="42900" cy="93925"/>
            </a:xfrm>
            <a:custGeom>
              <a:avLst/>
              <a:gdLst/>
              <a:ahLst/>
              <a:cxnLst/>
              <a:rect l="l" t="t" r="r" b="b"/>
              <a:pathLst>
                <a:path w="1716" h="3757" extrusionOk="0">
                  <a:moveTo>
                    <a:pt x="1162" y="1"/>
                  </a:moveTo>
                  <a:cubicBezTo>
                    <a:pt x="1151" y="1"/>
                    <a:pt x="1140" y="4"/>
                    <a:pt x="1129" y="10"/>
                  </a:cubicBezTo>
                  <a:cubicBezTo>
                    <a:pt x="421" y="405"/>
                    <a:pt x="0" y="1247"/>
                    <a:pt x="109" y="2050"/>
                  </a:cubicBezTo>
                  <a:cubicBezTo>
                    <a:pt x="217" y="2858"/>
                    <a:pt x="843" y="3557"/>
                    <a:pt x="1628" y="3757"/>
                  </a:cubicBezTo>
                  <a:lnTo>
                    <a:pt x="1646" y="3757"/>
                  </a:lnTo>
                  <a:cubicBezTo>
                    <a:pt x="1672" y="3757"/>
                    <a:pt x="1698" y="3739"/>
                    <a:pt x="1707" y="3709"/>
                  </a:cubicBezTo>
                  <a:cubicBezTo>
                    <a:pt x="1715" y="3678"/>
                    <a:pt x="1694" y="3644"/>
                    <a:pt x="1659" y="3635"/>
                  </a:cubicBezTo>
                  <a:cubicBezTo>
                    <a:pt x="921" y="3448"/>
                    <a:pt x="330" y="2793"/>
                    <a:pt x="230" y="2037"/>
                  </a:cubicBezTo>
                  <a:cubicBezTo>
                    <a:pt x="131" y="1277"/>
                    <a:pt x="526" y="487"/>
                    <a:pt x="1190" y="114"/>
                  </a:cubicBezTo>
                  <a:cubicBezTo>
                    <a:pt x="1220" y="101"/>
                    <a:pt x="1229" y="62"/>
                    <a:pt x="1212" y="31"/>
                  </a:cubicBezTo>
                  <a:cubicBezTo>
                    <a:pt x="1203" y="11"/>
                    <a:pt x="1183" y="1"/>
                    <a:pt x="1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437;p30">
              <a:extLst>
                <a:ext uri="{FF2B5EF4-FFF2-40B4-BE49-F238E27FC236}">
                  <a16:creationId xmlns:a16="http://schemas.microsoft.com/office/drawing/2014/main" id="{24BBC97A-A0FC-4847-9346-C9AE1655A498}"/>
                </a:ext>
              </a:extLst>
            </p:cNvPr>
            <p:cNvSpPr/>
            <p:nvPr/>
          </p:nvSpPr>
          <p:spPr>
            <a:xfrm>
              <a:off x="3854700" y="1211175"/>
              <a:ext cx="66025" cy="16750"/>
            </a:xfrm>
            <a:custGeom>
              <a:avLst/>
              <a:gdLst/>
              <a:ahLst/>
              <a:cxnLst/>
              <a:rect l="l" t="t" r="r" b="b"/>
              <a:pathLst>
                <a:path w="2641" h="670" extrusionOk="0">
                  <a:moveTo>
                    <a:pt x="2567" y="0"/>
                  </a:moveTo>
                  <a:cubicBezTo>
                    <a:pt x="2564" y="0"/>
                    <a:pt x="2561" y="0"/>
                    <a:pt x="2558" y="1"/>
                  </a:cubicBezTo>
                  <a:lnTo>
                    <a:pt x="57" y="544"/>
                  </a:lnTo>
                  <a:cubicBezTo>
                    <a:pt x="23" y="552"/>
                    <a:pt x="1" y="587"/>
                    <a:pt x="10" y="617"/>
                  </a:cubicBezTo>
                  <a:cubicBezTo>
                    <a:pt x="14" y="648"/>
                    <a:pt x="40" y="670"/>
                    <a:pt x="70" y="670"/>
                  </a:cubicBezTo>
                  <a:cubicBezTo>
                    <a:pt x="75" y="670"/>
                    <a:pt x="79" y="665"/>
                    <a:pt x="83" y="665"/>
                  </a:cubicBezTo>
                  <a:lnTo>
                    <a:pt x="2584" y="122"/>
                  </a:lnTo>
                  <a:cubicBezTo>
                    <a:pt x="2619" y="118"/>
                    <a:pt x="2641" y="83"/>
                    <a:pt x="2632" y="49"/>
                  </a:cubicBezTo>
                  <a:cubicBezTo>
                    <a:pt x="2624" y="21"/>
                    <a:pt x="2598" y="0"/>
                    <a:pt x="2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438;p30">
              <a:extLst>
                <a:ext uri="{FF2B5EF4-FFF2-40B4-BE49-F238E27FC236}">
                  <a16:creationId xmlns:a16="http://schemas.microsoft.com/office/drawing/2014/main" id="{149A181F-FCBF-4713-A289-F7E4559050B6}"/>
                </a:ext>
              </a:extLst>
            </p:cNvPr>
            <p:cNvSpPr/>
            <p:nvPr/>
          </p:nvSpPr>
          <p:spPr>
            <a:xfrm>
              <a:off x="3997025" y="1185625"/>
              <a:ext cx="53425" cy="12775"/>
            </a:xfrm>
            <a:custGeom>
              <a:avLst/>
              <a:gdLst/>
              <a:ahLst/>
              <a:cxnLst/>
              <a:rect l="l" t="t" r="r" b="b"/>
              <a:pathLst>
                <a:path w="2137" h="511" extrusionOk="0">
                  <a:moveTo>
                    <a:pt x="2073" y="1"/>
                  </a:moveTo>
                  <a:cubicBezTo>
                    <a:pt x="2068" y="1"/>
                    <a:pt x="2063" y="1"/>
                    <a:pt x="2058" y="3"/>
                  </a:cubicBezTo>
                  <a:lnTo>
                    <a:pt x="57" y="389"/>
                  </a:lnTo>
                  <a:cubicBezTo>
                    <a:pt x="22" y="398"/>
                    <a:pt x="0" y="428"/>
                    <a:pt x="9" y="463"/>
                  </a:cubicBezTo>
                  <a:cubicBezTo>
                    <a:pt x="13" y="493"/>
                    <a:pt x="39" y="511"/>
                    <a:pt x="70" y="511"/>
                  </a:cubicBezTo>
                  <a:lnTo>
                    <a:pt x="83" y="511"/>
                  </a:lnTo>
                  <a:lnTo>
                    <a:pt x="2080" y="124"/>
                  </a:lnTo>
                  <a:cubicBezTo>
                    <a:pt x="2115" y="115"/>
                    <a:pt x="2136" y="85"/>
                    <a:pt x="2132" y="50"/>
                  </a:cubicBezTo>
                  <a:cubicBezTo>
                    <a:pt x="2125" y="21"/>
                    <a:pt x="2102" y="1"/>
                    <a:pt x="2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439;p30">
              <a:extLst>
                <a:ext uri="{FF2B5EF4-FFF2-40B4-BE49-F238E27FC236}">
                  <a16:creationId xmlns:a16="http://schemas.microsoft.com/office/drawing/2014/main" id="{AF6B1F18-C61B-4753-BC40-ECAD7EBC89F4}"/>
                </a:ext>
              </a:extLst>
            </p:cNvPr>
            <p:cNvSpPr/>
            <p:nvPr/>
          </p:nvSpPr>
          <p:spPr>
            <a:xfrm>
              <a:off x="3995275" y="1104150"/>
              <a:ext cx="14150" cy="14150"/>
            </a:xfrm>
            <a:custGeom>
              <a:avLst/>
              <a:gdLst/>
              <a:ahLst/>
              <a:cxnLst/>
              <a:rect l="l" t="t" r="r" b="b"/>
              <a:pathLst>
                <a:path w="566" h="566" extrusionOk="0">
                  <a:moveTo>
                    <a:pt x="283" y="127"/>
                  </a:moveTo>
                  <a:cubicBezTo>
                    <a:pt x="370" y="127"/>
                    <a:pt x="439" y="196"/>
                    <a:pt x="439" y="283"/>
                  </a:cubicBezTo>
                  <a:cubicBezTo>
                    <a:pt x="439" y="370"/>
                    <a:pt x="370" y="439"/>
                    <a:pt x="283" y="439"/>
                  </a:cubicBezTo>
                  <a:cubicBezTo>
                    <a:pt x="196" y="439"/>
                    <a:pt x="127" y="370"/>
                    <a:pt x="127" y="283"/>
                  </a:cubicBezTo>
                  <a:cubicBezTo>
                    <a:pt x="127" y="196"/>
                    <a:pt x="196" y="127"/>
                    <a:pt x="283" y="127"/>
                  </a:cubicBezTo>
                  <a:close/>
                  <a:moveTo>
                    <a:pt x="283" y="1"/>
                  </a:moveTo>
                  <a:cubicBezTo>
                    <a:pt x="127" y="1"/>
                    <a:pt x="1" y="127"/>
                    <a:pt x="1" y="283"/>
                  </a:cubicBezTo>
                  <a:cubicBezTo>
                    <a:pt x="1" y="439"/>
                    <a:pt x="127" y="565"/>
                    <a:pt x="283" y="565"/>
                  </a:cubicBezTo>
                  <a:cubicBezTo>
                    <a:pt x="439" y="565"/>
                    <a:pt x="565" y="439"/>
                    <a:pt x="565" y="283"/>
                  </a:cubicBezTo>
                  <a:cubicBezTo>
                    <a:pt x="565" y="127"/>
                    <a:pt x="439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440;p30">
              <a:extLst>
                <a:ext uri="{FF2B5EF4-FFF2-40B4-BE49-F238E27FC236}">
                  <a16:creationId xmlns:a16="http://schemas.microsoft.com/office/drawing/2014/main" id="{1E44DEBE-FFC4-4E78-9DA7-03B51D4787D1}"/>
                </a:ext>
              </a:extLst>
            </p:cNvPr>
            <p:cNvSpPr/>
            <p:nvPr/>
          </p:nvSpPr>
          <p:spPr>
            <a:xfrm>
              <a:off x="4018300" y="1098725"/>
              <a:ext cx="14125" cy="14025"/>
            </a:xfrm>
            <a:custGeom>
              <a:avLst/>
              <a:gdLst/>
              <a:ahLst/>
              <a:cxnLst/>
              <a:rect l="l" t="t" r="r" b="b"/>
              <a:pathLst>
                <a:path w="565" h="561" extrusionOk="0">
                  <a:moveTo>
                    <a:pt x="282" y="122"/>
                  </a:moveTo>
                  <a:cubicBezTo>
                    <a:pt x="369" y="122"/>
                    <a:pt x="443" y="192"/>
                    <a:pt x="443" y="283"/>
                  </a:cubicBezTo>
                  <a:cubicBezTo>
                    <a:pt x="443" y="370"/>
                    <a:pt x="369" y="439"/>
                    <a:pt x="282" y="439"/>
                  </a:cubicBezTo>
                  <a:cubicBezTo>
                    <a:pt x="196" y="439"/>
                    <a:pt x="126" y="370"/>
                    <a:pt x="126" y="283"/>
                  </a:cubicBezTo>
                  <a:cubicBezTo>
                    <a:pt x="126" y="192"/>
                    <a:pt x="196" y="122"/>
                    <a:pt x="282" y="122"/>
                  </a:cubicBezTo>
                  <a:close/>
                  <a:moveTo>
                    <a:pt x="282" y="1"/>
                  </a:moveTo>
                  <a:cubicBezTo>
                    <a:pt x="126" y="1"/>
                    <a:pt x="0" y="127"/>
                    <a:pt x="0" y="283"/>
                  </a:cubicBezTo>
                  <a:cubicBezTo>
                    <a:pt x="0" y="435"/>
                    <a:pt x="126" y="561"/>
                    <a:pt x="282" y="561"/>
                  </a:cubicBezTo>
                  <a:cubicBezTo>
                    <a:pt x="439" y="561"/>
                    <a:pt x="565" y="435"/>
                    <a:pt x="565" y="283"/>
                  </a:cubicBezTo>
                  <a:cubicBezTo>
                    <a:pt x="565" y="127"/>
                    <a:pt x="439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441;p30">
              <a:extLst>
                <a:ext uri="{FF2B5EF4-FFF2-40B4-BE49-F238E27FC236}">
                  <a16:creationId xmlns:a16="http://schemas.microsoft.com/office/drawing/2014/main" id="{F7859F12-1331-496E-B53C-D49CF21E4D36}"/>
                </a:ext>
              </a:extLst>
            </p:cNvPr>
            <p:cNvSpPr/>
            <p:nvPr/>
          </p:nvSpPr>
          <p:spPr>
            <a:xfrm>
              <a:off x="3913650" y="1114700"/>
              <a:ext cx="95225" cy="86850"/>
            </a:xfrm>
            <a:custGeom>
              <a:avLst/>
              <a:gdLst/>
              <a:ahLst/>
              <a:cxnLst/>
              <a:rect l="l" t="t" r="r" b="b"/>
              <a:pathLst>
                <a:path w="3809" h="3474" extrusionOk="0">
                  <a:moveTo>
                    <a:pt x="1904" y="1"/>
                  </a:moveTo>
                  <a:cubicBezTo>
                    <a:pt x="1461" y="1"/>
                    <a:pt x="1017" y="171"/>
                    <a:pt x="678" y="512"/>
                  </a:cubicBezTo>
                  <a:cubicBezTo>
                    <a:pt x="1" y="1190"/>
                    <a:pt x="1" y="2288"/>
                    <a:pt x="678" y="2965"/>
                  </a:cubicBezTo>
                  <a:cubicBezTo>
                    <a:pt x="1017" y="3304"/>
                    <a:pt x="1461" y="3473"/>
                    <a:pt x="1904" y="3473"/>
                  </a:cubicBezTo>
                  <a:cubicBezTo>
                    <a:pt x="2348" y="3473"/>
                    <a:pt x="2792" y="3304"/>
                    <a:pt x="3131" y="2965"/>
                  </a:cubicBezTo>
                  <a:cubicBezTo>
                    <a:pt x="3808" y="2288"/>
                    <a:pt x="3808" y="1190"/>
                    <a:pt x="3131" y="512"/>
                  </a:cubicBezTo>
                  <a:cubicBezTo>
                    <a:pt x="2792" y="171"/>
                    <a:pt x="2348" y="1"/>
                    <a:pt x="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3" name="Google Shape;442;p30">
            <a:extLst>
              <a:ext uri="{FF2B5EF4-FFF2-40B4-BE49-F238E27FC236}">
                <a16:creationId xmlns:a16="http://schemas.microsoft.com/office/drawing/2014/main" id="{22CFEED7-4130-43E0-AC54-9671427D60E7}"/>
              </a:ext>
            </a:extLst>
          </p:cNvPr>
          <p:cNvGrpSpPr/>
          <p:nvPr/>
        </p:nvGrpSpPr>
        <p:grpSpPr>
          <a:xfrm rot="-1258419">
            <a:off x="959988" y="1174320"/>
            <a:ext cx="207993" cy="208154"/>
            <a:chOff x="3704800" y="1604575"/>
            <a:chExt cx="212675" cy="277575"/>
          </a:xfrm>
        </p:grpSpPr>
        <p:sp>
          <p:nvSpPr>
            <p:cNvPr id="324" name="Google Shape;443;p30">
              <a:extLst>
                <a:ext uri="{FF2B5EF4-FFF2-40B4-BE49-F238E27FC236}">
                  <a16:creationId xmlns:a16="http://schemas.microsoft.com/office/drawing/2014/main" id="{F19379CD-A519-411F-8F36-09564BD57418}"/>
                </a:ext>
              </a:extLst>
            </p:cNvPr>
            <p:cNvSpPr/>
            <p:nvPr/>
          </p:nvSpPr>
          <p:spPr>
            <a:xfrm>
              <a:off x="3704800" y="1604575"/>
              <a:ext cx="212675" cy="277575"/>
            </a:xfrm>
            <a:custGeom>
              <a:avLst/>
              <a:gdLst/>
              <a:ahLst/>
              <a:cxnLst/>
              <a:rect l="l" t="t" r="r" b="b"/>
              <a:pathLst>
                <a:path w="8507" h="11103" extrusionOk="0">
                  <a:moveTo>
                    <a:pt x="4136" y="2606"/>
                  </a:moveTo>
                  <a:cubicBezTo>
                    <a:pt x="4234" y="2606"/>
                    <a:pt x="4334" y="2618"/>
                    <a:pt x="4434" y="2644"/>
                  </a:cubicBezTo>
                  <a:cubicBezTo>
                    <a:pt x="5072" y="2805"/>
                    <a:pt x="5458" y="3452"/>
                    <a:pt x="5293" y="4090"/>
                  </a:cubicBezTo>
                  <a:cubicBezTo>
                    <a:pt x="5158" y="4634"/>
                    <a:pt x="4671" y="4991"/>
                    <a:pt x="4138" y="4991"/>
                  </a:cubicBezTo>
                  <a:cubicBezTo>
                    <a:pt x="4040" y="4991"/>
                    <a:pt x="3942" y="4979"/>
                    <a:pt x="3843" y="4954"/>
                  </a:cubicBezTo>
                  <a:cubicBezTo>
                    <a:pt x="3205" y="4793"/>
                    <a:pt x="2819" y="4142"/>
                    <a:pt x="2984" y="3504"/>
                  </a:cubicBezTo>
                  <a:cubicBezTo>
                    <a:pt x="3119" y="2965"/>
                    <a:pt x="3604" y="2606"/>
                    <a:pt x="4136" y="2606"/>
                  </a:cubicBezTo>
                  <a:close/>
                  <a:moveTo>
                    <a:pt x="4082" y="1"/>
                  </a:moveTo>
                  <a:cubicBezTo>
                    <a:pt x="2296" y="1"/>
                    <a:pt x="668" y="1208"/>
                    <a:pt x="209" y="3018"/>
                  </a:cubicBezTo>
                  <a:cubicBezTo>
                    <a:pt x="1" y="3847"/>
                    <a:pt x="92" y="4668"/>
                    <a:pt x="348" y="5423"/>
                  </a:cubicBezTo>
                  <a:lnTo>
                    <a:pt x="2285" y="11102"/>
                  </a:lnTo>
                  <a:lnTo>
                    <a:pt x="6696" y="7034"/>
                  </a:lnTo>
                  <a:cubicBezTo>
                    <a:pt x="7278" y="6495"/>
                    <a:pt x="7755" y="5814"/>
                    <a:pt x="7964" y="4989"/>
                  </a:cubicBezTo>
                  <a:cubicBezTo>
                    <a:pt x="8507" y="2844"/>
                    <a:pt x="7213" y="669"/>
                    <a:pt x="5072" y="126"/>
                  </a:cubicBezTo>
                  <a:cubicBezTo>
                    <a:pt x="4741" y="41"/>
                    <a:pt x="4409" y="1"/>
                    <a:pt x="4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444;p30">
              <a:extLst>
                <a:ext uri="{FF2B5EF4-FFF2-40B4-BE49-F238E27FC236}">
                  <a16:creationId xmlns:a16="http://schemas.microsoft.com/office/drawing/2014/main" id="{2344FE7A-BD5A-4E04-AC57-C49EAFAA5BF1}"/>
                </a:ext>
              </a:extLst>
            </p:cNvPr>
            <p:cNvSpPr/>
            <p:nvPr/>
          </p:nvSpPr>
          <p:spPr>
            <a:xfrm>
              <a:off x="3727700" y="1615725"/>
              <a:ext cx="83825" cy="53125"/>
            </a:xfrm>
            <a:custGeom>
              <a:avLst/>
              <a:gdLst/>
              <a:ahLst/>
              <a:cxnLst/>
              <a:rect l="l" t="t" r="r" b="b"/>
              <a:pathLst>
                <a:path w="3353" h="2125" extrusionOk="0">
                  <a:moveTo>
                    <a:pt x="3040" y="1"/>
                  </a:moveTo>
                  <a:cubicBezTo>
                    <a:pt x="2437" y="1"/>
                    <a:pt x="1834" y="169"/>
                    <a:pt x="1321" y="483"/>
                  </a:cubicBezTo>
                  <a:cubicBezTo>
                    <a:pt x="739" y="844"/>
                    <a:pt x="279" y="1391"/>
                    <a:pt x="18" y="2025"/>
                  </a:cubicBezTo>
                  <a:cubicBezTo>
                    <a:pt x="1" y="2059"/>
                    <a:pt x="23" y="2103"/>
                    <a:pt x="57" y="2116"/>
                  </a:cubicBezTo>
                  <a:cubicBezTo>
                    <a:pt x="66" y="2120"/>
                    <a:pt x="75" y="2124"/>
                    <a:pt x="88" y="2124"/>
                  </a:cubicBezTo>
                  <a:cubicBezTo>
                    <a:pt x="114" y="2124"/>
                    <a:pt x="140" y="2107"/>
                    <a:pt x="153" y="2077"/>
                  </a:cubicBezTo>
                  <a:cubicBezTo>
                    <a:pt x="400" y="1473"/>
                    <a:pt x="843" y="952"/>
                    <a:pt x="1399" y="609"/>
                  </a:cubicBezTo>
                  <a:cubicBezTo>
                    <a:pt x="1886" y="308"/>
                    <a:pt x="2457" y="148"/>
                    <a:pt x="3029" y="148"/>
                  </a:cubicBezTo>
                  <a:cubicBezTo>
                    <a:pt x="3109" y="148"/>
                    <a:pt x="3190" y="151"/>
                    <a:pt x="3270" y="157"/>
                  </a:cubicBezTo>
                  <a:cubicBezTo>
                    <a:pt x="3309" y="157"/>
                    <a:pt x="3344" y="131"/>
                    <a:pt x="3348" y="88"/>
                  </a:cubicBezTo>
                  <a:cubicBezTo>
                    <a:pt x="3353" y="49"/>
                    <a:pt x="3322" y="14"/>
                    <a:pt x="3283" y="10"/>
                  </a:cubicBezTo>
                  <a:cubicBezTo>
                    <a:pt x="3202" y="4"/>
                    <a:pt x="3121" y="1"/>
                    <a:pt x="3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8FADA6F0-FC3F-461A-BE84-C8A13A6B62D5}"/>
              </a:ext>
            </a:extLst>
          </p:cNvPr>
          <p:cNvSpPr/>
          <p:nvPr/>
        </p:nvSpPr>
        <p:spPr>
          <a:xfrm>
            <a:off x="3482551" y="1070314"/>
            <a:ext cx="49215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6000" b="1" dirty="0">
                <a:solidFill>
                  <a:schemeClr val="tx1"/>
                </a:solidFill>
                <a:latin typeface="Aboreto"/>
                <a:sym typeface="Aboreto"/>
              </a:rPr>
              <a:t>Tourguide</a:t>
            </a:r>
            <a:endParaRPr lang="pt-BR" sz="6000" b="1" dirty="0">
              <a:solidFill>
                <a:schemeClr val="tx1"/>
              </a:solidFill>
              <a:latin typeface="Aboreto"/>
              <a:sym typeface="Aboreto"/>
            </a:endParaRPr>
          </a:p>
        </p:txBody>
      </p:sp>
      <p:sp>
        <p:nvSpPr>
          <p:cNvPr id="327" name="Retângulo 326">
            <a:extLst>
              <a:ext uri="{FF2B5EF4-FFF2-40B4-BE49-F238E27FC236}">
                <a16:creationId xmlns:a16="http://schemas.microsoft.com/office/drawing/2014/main" id="{0F02FD0E-29B1-47B0-B04D-DC5CE0637A63}"/>
              </a:ext>
            </a:extLst>
          </p:cNvPr>
          <p:cNvSpPr/>
          <p:nvPr/>
        </p:nvSpPr>
        <p:spPr>
          <a:xfrm>
            <a:off x="8394342" y="-54216"/>
            <a:ext cx="66236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100" b="1" dirty="0">
                <a:solidFill>
                  <a:srgbClr val="5B771A"/>
                </a:solidFill>
                <a:latin typeface="Aboreto"/>
                <a:sym typeface="Aboreto"/>
              </a:rPr>
              <a:t>13</a:t>
            </a:r>
            <a:endParaRPr lang="pt-BR" sz="4100" b="1" dirty="0">
              <a:solidFill>
                <a:srgbClr val="5B771A"/>
              </a:solidFill>
              <a:latin typeface="Aboreto"/>
              <a:sym typeface="Abore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 rot="-3358976">
            <a:off x="609245" y="1811786"/>
            <a:ext cx="619953" cy="814377"/>
            <a:chOff x="4643875" y="3529000"/>
            <a:chExt cx="850482" cy="1117201"/>
          </a:xfrm>
        </p:grpSpPr>
        <p:sp>
          <p:nvSpPr>
            <p:cNvPr id="954" name="Google Shape;954;p49"/>
            <p:cNvSpPr/>
            <p:nvPr/>
          </p:nvSpPr>
          <p:spPr>
            <a:xfrm>
              <a:off x="4643875" y="3529000"/>
              <a:ext cx="850482" cy="1117201"/>
            </a:xfrm>
            <a:custGeom>
              <a:avLst/>
              <a:gdLst/>
              <a:ahLst/>
              <a:cxnLst/>
              <a:rect l="l" t="t" r="r" b="b"/>
              <a:pathLst>
                <a:path w="15988" h="21002" extrusionOk="0">
                  <a:moveTo>
                    <a:pt x="15987" y="0"/>
                  </a:moveTo>
                  <a:cubicBezTo>
                    <a:pt x="14871" y="517"/>
                    <a:pt x="13799" y="1112"/>
                    <a:pt x="12765" y="1772"/>
                  </a:cubicBezTo>
                  <a:cubicBezTo>
                    <a:pt x="12670" y="2484"/>
                    <a:pt x="12570" y="3191"/>
                    <a:pt x="12474" y="3903"/>
                  </a:cubicBezTo>
                  <a:cubicBezTo>
                    <a:pt x="12262" y="3400"/>
                    <a:pt x="12049" y="2896"/>
                    <a:pt x="11841" y="2392"/>
                  </a:cubicBezTo>
                  <a:cubicBezTo>
                    <a:pt x="9248" y="4207"/>
                    <a:pt x="6965" y="6461"/>
                    <a:pt x="5093" y="9018"/>
                  </a:cubicBezTo>
                  <a:cubicBezTo>
                    <a:pt x="5215" y="10047"/>
                    <a:pt x="5332" y="11076"/>
                    <a:pt x="5449" y="12110"/>
                  </a:cubicBezTo>
                  <a:cubicBezTo>
                    <a:pt x="5019" y="11532"/>
                    <a:pt x="4590" y="10955"/>
                    <a:pt x="4160" y="10377"/>
                  </a:cubicBezTo>
                  <a:cubicBezTo>
                    <a:pt x="2076" y="13595"/>
                    <a:pt x="625" y="17220"/>
                    <a:pt x="0" y="21002"/>
                  </a:cubicBezTo>
                  <a:lnTo>
                    <a:pt x="5914" y="20589"/>
                  </a:lnTo>
                  <a:cubicBezTo>
                    <a:pt x="8901" y="17598"/>
                    <a:pt x="11311" y="14111"/>
                    <a:pt x="13048" y="10312"/>
                  </a:cubicBezTo>
                  <a:lnTo>
                    <a:pt x="13048" y="10312"/>
                  </a:lnTo>
                  <a:cubicBezTo>
                    <a:pt x="12509" y="10316"/>
                    <a:pt x="11975" y="10321"/>
                    <a:pt x="11441" y="10321"/>
                  </a:cubicBezTo>
                  <a:cubicBezTo>
                    <a:pt x="12144" y="9930"/>
                    <a:pt x="12852" y="9539"/>
                    <a:pt x="13556" y="9153"/>
                  </a:cubicBezTo>
                  <a:cubicBezTo>
                    <a:pt x="14763" y="6239"/>
                    <a:pt x="15583" y="3165"/>
                    <a:pt x="15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4839260" y="3909769"/>
              <a:ext cx="374918" cy="654937"/>
            </a:xfrm>
            <a:custGeom>
              <a:avLst/>
              <a:gdLst/>
              <a:ahLst/>
              <a:cxnLst/>
              <a:rect l="l" t="t" r="r" b="b"/>
              <a:pathLst>
                <a:path w="7048" h="12312" extrusionOk="0">
                  <a:moveTo>
                    <a:pt x="6958" y="0"/>
                  </a:moveTo>
                  <a:cubicBezTo>
                    <a:pt x="6932" y="0"/>
                    <a:pt x="6906" y="15"/>
                    <a:pt x="6891" y="41"/>
                  </a:cubicBezTo>
                  <a:lnTo>
                    <a:pt x="22" y="12194"/>
                  </a:lnTo>
                  <a:cubicBezTo>
                    <a:pt x="0" y="12233"/>
                    <a:pt x="18" y="12276"/>
                    <a:pt x="53" y="12298"/>
                  </a:cubicBezTo>
                  <a:cubicBezTo>
                    <a:pt x="66" y="12307"/>
                    <a:pt x="79" y="12311"/>
                    <a:pt x="92" y="12311"/>
                  </a:cubicBezTo>
                  <a:cubicBezTo>
                    <a:pt x="118" y="12311"/>
                    <a:pt x="144" y="12294"/>
                    <a:pt x="157" y="12272"/>
                  </a:cubicBezTo>
                  <a:lnTo>
                    <a:pt x="7026" y="115"/>
                  </a:lnTo>
                  <a:cubicBezTo>
                    <a:pt x="7047" y="80"/>
                    <a:pt x="7034" y="32"/>
                    <a:pt x="6995" y="11"/>
                  </a:cubicBezTo>
                  <a:cubicBezTo>
                    <a:pt x="6984" y="3"/>
                    <a:pt x="6971" y="0"/>
                    <a:pt x="6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56" name="Google Shape;956;p49"/>
          <p:cNvGrpSpPr/>
          <p:nvPr/>
        </p:nvGrpSpPr>
        <p:grpSpPr>
          <a:xfrm>
            <a:off x="478172" y="1359201"/>
            <a:ext cx="3795328" cy="3790200"/>
            <a:chOff x="859172" y="1359201"/>
            <a:chExt cx="3795328" cy="3790200"/>
          </a:xfrm>
        </p:grpSpPr>
        <p:sp>
          <p:nvSpPr>
            <p:cNvPr id="957" name="Google Shape;957;p49"/>
            <p:cNvSpPr/>
            <p:nvPr/>
          </p:nvSpPr>
          <p:spPr>
            <a:xfrm flipH="1">
              <a:off x="2605612" y="2666282"/>
              <a:ext cx="1656007" cy="894228"/>
            </a:xfrm>
            <a:custGeom>
              <a:avLst/>
              <a:gdLst/>
              <a:ahLst/>
              <a:cxnLst/>
              <a:rect l="l" t="t" r="r" b="b"/>
              <a:pathLst>
                <a:path w="16754" h="9047" extrusionOk="0">
                  <a:moveTo>
                    <a:pt x="11549" y="1"/>
                  </a:moveTo>
                  <a:lnTo>
                    <a:pt x="0" y="3376"/>
                  </a:lnTo>
                  <a:cubicBezTo>
                    <a:pt x="195" y="6949"/>
                    <a:pt x="3357" y="9047"/>
                    <a:pt x="6997" y="9047"/>
                  </a:cubicBezTo>
                  <a:cubicBezTo>
                    <a:pt x="8522" y="9047"/>
                    <a:pt x="10130" y="8679"/>
                    <a:pt x="11640" y="7898"/>
                  </a:cubicBezTo>
                  <a:cubicBezTo>
                    <a:pt x="16754" y="5257"/>
                    <a:pt x="11549" y="1"/>
                    <a:pt x="11549" y="1"/>
                  </a:cubicBez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49"/>
            <p:cNvSpPr/>
            <p:nvPr/>
          </p:nvSpPr>
          <p:spPr>
            <a:xfrm flipH="1">
              <a:off x="859172" y="2112374"/>
              <a:ext cx="2951141" cy="2570399"/>
            </a:xfrm>
            <a:custGeom>
              <a:avLst/>
              <a:gdLst/>
              <a:ahLst/>
              <a:cxnLst/>
              <a:rect l="l" t="t" r="r" b="b"/>
              <a:pathLst>
                <a:path w="29857" h="26005" extrusionOk="0">
                  <a:moveTo>
                    <a:pt x="14500" y="1"/>
                  </a:moveTo>
                  <a:cubicBezTo>
                    <a:pt x="14365" y="490"/>
                    <a:pt x="13914" y="870"/>
                    <a:pt x="13405" y="928"/>
                  </a:cubicBezTo>
                  <a:cubicBezTo>
                    <a:pt x="13361" y="933"/>
                    <a:pt x="13317" y="935"/>
                    <a:pt x="13272" y="935"/>
                  </a:cubicBezTo>
                  <a:cubicBezTo>
                    <a:pt x="12812" y="935"/>
                    <a:pt x="12354" y="695"/>
                    <a:pt x="12143" y="284"/>
                  </a:cubicBezTo>
                  <a:cubicBezTo>
                    <a:pt x="10842" y="767"/>
                    <a:pt x="9541" y="1244"/>
                    <a:pt x="8246" y="1727"/>
                  </a:cubicBezTo>
                  <a:cubicBezTo>
                    <a:pt x="6204" y="2481"/>
                    <a:pt x="4053" y="3331"/>
                    <a:pt x="2487" y="4838"/>
                  </a:cubicBezTo>
                  <a:cubicBezTo>
                    <a:pt x="1399" y="5895"/>
                    <a:pt x="1" y="7247"/>
                    <a:pt x="1" y="7247"/>
                  </a:cubicBezTo>
                  <a:lnTo>
                    <a:pt x="4761" y="10088"/>
                  </a:lnTo>
                  <a:lnTo>
                    <a:pt x="4755" y="26004"/>
                  </a:lnTo>
                  <a:lnTo>
                    <a:pt x="27055" y="25676"/>
                  </a:lnTo>
                  <a:cubicBezTo>
                    <a:pt x="28124" y="18275"/>
                    <a:pt x="29857" y="9901"/>
                    <a:pt x="26030" y="3473"/>
                  </a:cubicBezTo>
                  <a:cubicBezTo>
                    <a:pt x="24890" y="1547"/>
                    <a:pt x="22591" y="503"/>
                    <a:pt x="20356" y="329"/>
                  </a:cubicBezTo>
                  <a:cubicBezTo>
                    <a:pt x="18449" y="181"/>
                    <a:pt x="16407" y="149"/>
                    <a:pt x="14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49"/>
            <p:cNvSpPr/>
            <p:nvPr/>
          </p:nvSpPr>
          <p:spPr>
            <a:xfrm flipH="1">
              <a:off x="2196825" y="2148649"/>
              <a:ext cx="564193" cy="170108"/>
            </a:xfrm>
            <a:custGeom>
              <a:avLst/>
              <a:gdLst/>
              <a:ahLst/>
              <a:cxnLst/>
              <a:rect l="l" t="t" r="r" b="b"/>
              <a:pathLst>
                <a:path w="5708" h="1721" extrusionOk="0">
                  <a:moveTo>
                    <a:pt x="5601" y="0"/>
                  </a:moveTo>
                  <a:cubicBezTo>
                    <a:pt x="5573" y="0"/>
                    <a:pt x="5546" y="13"/>
                    <a:pt x="5527" y="40"/>
                  </a:cubicBezTo>
                  <a:cubicBezTo>
                    <a:pt x="4934" y="851"/>
                    <a:pt x="3981" y="1405"/>
                    <a:pt x="2976" y="1515"/>
                  </a:cubicBezTo>
                  <a:cubicBezTo>
                    <a:pt x="2842" y="1530"/>
                    <a:pt x="2707" y="1538"/>
                    <a:pt x="2572" y="1538"/>
                  </a:cubicBezTo>
                  <a:cubicBezTo>
                    <a:pt x="1699" y="1538"/>
                    <a:pt x="819" y="1219"/>
                    <a:pt x="161" y="645"/>
                  </a:cubicBezTo>
                  <a:cubicBezTo>
                    <a:pt x="145" y="631"/>
                    <a:pt x="124" y="624"/>
                    <a:pt x="104" y="624"/>
                  </a:cubicBezTo>
                  <a:cubicBezTo>
                    <a:pt x="77" y="624"/>
                    <a:pt x="51" y="636"/>
                    <a:pt x="32" y="658"/>
                  </a:cubicBezTo>
                  <a:cubicBezTo>
                    <a:pt x="0" y="697"/>
                    <a:pt x="0" y="755"/>
                    <a:pt x="39" y="787"/>
                  </a:cubicBezTo>
                  <a:cubicBezTo>
                    <a:pt x="735" y="1386"/>
                    <a:pt x="1662" y="1721"/>
                    <a:pt x="2583" y="1721"/>
                  </a:cubicBezTo>
                  <a:cubicBezTo>
                    <a:pt x="2725" y="1721"/>
                    <a:pt x="2860" y="1714"/>
                    <a:pt x="3002" y="1701"/>
                  </a:cubicBezTo>
                  <a:cubicBezTo>
                    <a:pt x="4052" y="1579"/>
                    <a:pt x="5050" y="999"/>
                    <a:pt x="5675" y="143"/>
                  </a:cubicBezTo>
                  <a:cubicBezTo>
                    <a:pt x="5707" y="104"/>
                    <a:pt x="5701" y="46"/>
                    <a:pt x="5656" y="20"/>
                  </a:cubicBezTo>
                  <a:cubicBezTo>
                    <a:pt x="5640" y="7"/>
                    <a:pt x="5620" y="0"/>
                    <a:pt x="5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49"/>
            <p:cNvSpPr/>
            <p:nvPr/>
          </p:nvSpPr>
          <p:spPr>
            <a:xfrm flipH="1">
              <a:off x="1576702" y="2190755"/>
              <a:ext cx="292376" cy="972215"/>
            </a:xfrm>
            <a:custGeom>
              <a:avLst/>
              <a:gdLst/>
              <a:ahLst/>
              <a:cxnLst/>
              <a:rect l="l" t="t" r="r" b="b"/>
              <a:pathLst>
                <a:path w="2958" h="9836" extrusionOk="0">
                  <a:moveTo>
                    <a:pt x="2473" y="0"/>
                  </a:moveTo>
                  <a:cubicBezTo>
                    <a:pt x="1618" y="0"/>
                    <a:pt x="833" y="661"/>
                    <a:pt x="477" y="1385"/>
                  </a:cubicBezTo>
                  <a:cubicBezTo>
                    <a:pt x="39" y="2267"/>
                    <a:pt x="33" y="3298"/>
                    <a:pt x="26" y="4213"/>
                  </a:cubicBezTo>
                  <a:lnTo>
                    <a:pt x="1" y="9746"/>
                  </a:lnTo>
                  <a:cubicBezTo>
                    <a:pt x="1" y="9797"/>
                    <a:pt x="39" y="9836"/>
                    <a:pt x="91" y="9836"/>
                  </a:cubicBezTo>
                  <a:cubicBezTo>
                    <a:pt x="142" y="9836"/>
                    <a:pt x="181" y="9797"/>
                    <a:pt x="181" y="9746"/>
                  </a:cubicBezTo>
                  <a:lnTo>
                    <a:pt x="213" y="4213"/>
                  </a:lnTo>
                  <a:cubicBezTo>
                    <a:pt x="213" y="3324"/>
                    <a:pt x="220" y="2312"/>
                    <a:pt x="638" y="1462"/>
                  </a:cubicBezTo>
                  <a:cubicBezTo>
                    <a:pt x="1073" y="593"/>
                    <a:pt x="1852" y="191"/>
                    <a:pt x="2494" y="191"/>
                  </a:cubicBezTo>
                  <a:cubicBezTo>
                    <a:pt x="2613" y="191"/>
                    <a:pt x="2728" y="205"/>
                    <a:pt x="2835" y="232"/>
                  </a:cubicBezTo>
                  <a:cubicBezTo>
                    <a:pt x="2842" y="234"/>
                    <a:pt x="2849" y="235"/>
                    <a:pt x="2855" y="235"/>
                  </a:cubicBezTo>
                  <a:cubicBezTo>
                    <a:pt x="2895" y="235"/>
                    <a:pt x="2933" y="206"/>
                    <a:pt x="2944" y="168"/>
                  </a:cubicBezTo>
                  <a:cubicBezTo>
                    <a:pt x="2957" y="116"/>
                    <a:pt x="2925" y="64"/>
                    <a:pt x="2880" y="52"/>
                  </a:cubicBezTo>
                  <a:cubicBezTo>
                    <a:pt x="2743" y="17"/>
                    <a:pt x="260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49"/>
            <p:cNvSpPr/>
            <p:nvPr/>
          </p:nvSpPr>
          <p:spPr>
            <a:xfrm flipH="1">
              <a:off x="3354357" y="2917933"/>
              <a:ext cx="115942" cy="68102"/>
            </a:xfrm>
            <a:custGeom>
              <a:avLst/>
              <a:gdLst/>
              <a:ahLst/>
              <a:cxnLst/>
              <a:rect l="l" t="t" r="r" b="b"/>
              <a:pathLst>
                <a:path w="1173" h="689" extrusionOk="0">
                  <a:moveTo>
                    <a:pt x="105" y="0"/>
                  </a:moveTo>
                  <a:cubicBezTo>
                    <a:pt x="71" y="0"/>
                    <a:pt x="38" y="19"/>
                    <a:pt x="20" y="51"/>
                  </a:cubicBezTo>
                  <a:cubicBezTo>
                    <a:pt x="1" y="96"/>
                    <a:pt x="14" y="154"/>
                    <a:pt x="59" y="173"/>
                  </a:cubicBezTo>
                  <a:lnTo>
                    <a:pt x="1025" y="682"/>
                  </a:lnTo>
                  <a:cubicBezTo>
                    <a:pt x="1038" y="688"/>
                    <a:pt x="1057" y="688"/>
                    <a:pt x="1070" y="688"/>
                  </a:cubicBezTo>
                  <a:cubicBezTo>
                    <a:pt x="1102" y="688"/>
                    <a:pt x="1134" y="669"/>
                    <a:pt x="1154" y="643"/>
                  </a:cubicBezTo>
                  <a:cubicBezTo>
                    <a:pt x="1173" y="598"/>
                    <a:pt x="1154" y="540"/>
                    <a:pt x="1109" y="514"/>
                  </a:cubicBezTo>
                  <a:lnTo>
                    <a:pt x="149" y="12"/>
                  </a:lnTo>
                  <a:cubicBezTo>
                    <a:pt x="135" y="4"/>
                    <a:pt x="120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49"/>
            <p:cNvSpPr/>
            <p:nvPr/>
          </p:nvSpPr>
          <p:spPr>
            <a:xfrm flipH="1">
              <a:off x="1222154" y="2773920"/>
              <a:ext cx="643761" cy="212116"/>
            </a:xfrm>
            <a:custGeom>
              <a:avLst/>
              <a:gdLst/>
              <a:ahLst/>
              <a:cxnLst/>
              <a:rect l="l" t="t" r="r" b="b"/>
              <a:pathLst>
                <a:path w="6513" h="2146" extrusionOk="0">
                  <a:moveTo>
                    <a:pt x="6412" y="1"/>
                  </a:moveTo>
                  <a:cubicBezTo>
                    <a:pt x="6403" y="1"/>
                    <a:pt x="6393" y="3"/>
                    <a:pt x="6384" y="7"/>
                  </a:cubicBezTo>
                  <a:lnTo>
                    <a:pt x="78" y="1965"/>
                  </a:lnTo>
                  <a:cubicBezTo>
                    <a:pt x="27" y="1984"/>
                    <a:pt x="1" y="2036"/>
                    <a:pt x="14" y="2081"/>
                  </a:cubicBezTo>
                  <a:cubicBezTo>
                    <a:pt x="27" y="2119"/>
                    <a:pt x="65" y="2145"/>
                    <a:pt x="104" y="2145"/>
                  </a:cubicBezTo>
                  <a:lnTo>
                    <a:pt x="130" y="2145"/>
                  </a:lnTo>
                  <a:lnTo>
                    <a:pt x="6436" y="181"/>
                  </a:lnTo>
                  <a:cubicBezTo>
                    <a:pt x="6487" y="168"/>
                    <a:pt x="6513" y="116"/>
                    <a:pt x="6500" y="65"/>
                  </a:cubicBezTo>
                  <a:cubicBezTo>
                    <a:pt x="6485" y="29"/>
                    <a:pt x="6449" y="1"/>
                    <a:pt x="6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49"/>
            <p:cNvSpPr/>
            <p:nvPr/>
          </p:nvSpPr>
          <p:spPr>
            <a:xfrm flipH="1">
              <a:off x="1905932" y="3850404"/>
              <a:ext cx="816241" cy="117326"/>
            </a:xfrm>
            <a:custGeom>
              <a:avLst/>
              <a:gdLst/>
              <a:ahLst/>
              <a:cxnLst/>
              <a:rect l="l" t="t" r="r" b="b"/>
              <a:pathLst>
                <a:path w="8258" h="1187" extrusionOk="0">
                  <a:moveTo>
                    <a:pt x="8160" y="1"/>
                  </a:moveTo>
                  <a:cubicBezTo>
                    <a:pt x="8156" y="1"/>
                    <a:pt x="8152" y="1"/>
                    <a:pt x="8148" y="2"/>
                  </a:cubicBezTo>
                  <a:lnTo>
                    <a:pt x="90" y="1000"/>
                  </a:lnTo>
                  <a:cubicBezTo>
                    <a:pt x="39" y="1006"/>
                    <a:pt x="0" y="1051"/>
                    <a:pt x="7" y="1103"/>
                  </a:cubicBezTo>
                  <a:cubicBezTo>
                    <a:pt x="13" y="1155"/>
                    <a:pt x="52" y="1187"/>
                    <a:pt x="103" y="1187"/>
                  </a:cubicBezTo>
                  <a:lnTo>
                    <a:pt x="110" y="1187"/>
                  </a:lnTo>
                  <a:lnTo>
                    <a:pt x="8174" y="188"/>
                  </a:lnTo>
                  <a:cubicBezTo>
                    <a:pt x="8226" y="182"/>
                    <a:pt x="8258" y="137"/>
                    <a:pt x="8252" y="85"/>
                  </a:cubicBezTo>
                  <a:cubicBezTo>
                    <a:pt x="8246" y="38"/>
                    <a:pt x="8206" y="1"/>
                    <a:pt x="8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49"/>
            <p:cNvSpPr/>
            <p:nvPr/>
          </p:nvSpPr>
          <p:spPr>
            <a:xfrm flipH="1">
              <a:off x="3141652" y="2461186"/>
              <a:ext cx="94296" cy="29455"/>
            </a:xfrm>
            <a:custGeom>
              <a:avLst/>
              <a:gdLst/>
              <a:ahLst/>
              <a:cxnLst/>
              <a:rect l="l" t="t" r="r" b="b"/>
              <a:pathLst>
                <a:path w="954" h="298" extrusionOk="0">
                  <a:moveTo>
                    <a:pt x="103" y="1"/>
                  </a:moveTo>
                  <a:cubicBezTo>
                    <a:pt x="57" y="1"/>
                    <a:pt x="19" y="32"/>
                    <a:pt x="13" y="79"/>
                  </a:cubicBezTo>
                  <a:cubicBezTo>
                    <a:pt x="0" y="130"/>
                    <a:pt x="39" y="176"/>
                    <a:pt x="90" y="182"/>
                  </a:cubicBezTo>
                  <a:lnTo>
                    <a:pt x="844" y="298"/>
                  </a:lnTo>
                  <a:lnTo>
                    <a:pt x="857" y="298"/>
                  </a:lnTo>
                  <a:cubicBezTo>
                    <a:pt x="902" y="298"/>
                    <a:pt x="940" y="266"/>
                    <a:pt x="947" y="221"/>
                  </a:cubicBezTo>
                  <a:cubicBezTo>
                    <a:pt x="953" y="169"/>
                    <a:pt x="921" y="124"/>
                    <a:pt x="870" y="118"/>
                  </a:cubicBezTo>
                  <a:lnTo>
                    <a:pt x="116" y="2"/>
                  </a:lnTo>
                  <a:cubicBezTo>
                    <a:pt x="112" y="1"/>
                    <a:pt x="107" y="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49"/>
            <p:cNvSpPr/>
            <p:nvPr/>
          </p:nvSpPr>
          <p:spPr>
            <a:xfrm flipH="1">
              <a:off x="2986967" y="2396247"/>
              <a:ext cx="35781" cy="103982"/>
            </a:xfrm>
            <a:custGeom>
              <a:avLst/>
              <a:gdLst/>
              <a:ahLst/>
              <a:cxnLst/>
              <a:rect l="l" t="t" r="r" b="b"/>
              <a:pathLst>
                <a:path w="362" h="1052" extrusionOk="0">
                  <a:moveTo>
                    <a:pt x="96" y="1"/>
                  </a:moveTo>
                  <a:cubicBezTo>
                    <a:pt x="92" y="1"/>
                    <a:pt x="88" y="1"/>
                    <a:pt x="85" y="2"/>
                  </a:cubicBezTo>
                  <a:cubicBezTo>
                    <a:pt x="33" y="14"/>
                    <a:pt x="1" y="60"/>
                    <a:pt x="7" y="111"/>
                  </a:cubicBezTo>
                  <a:lnTo>
                    <a:pt x="175" y="974"/>
                  </a:lnTo>
                  <a:cubicBezTo>
                    <a:pt x="181" y="1019"/>
                    <a:pt x="220" y="1052"/>
                    <a:pt x="265" y="1052"/>
                  </a:cubicBezTo>
                  <a:lnTo>
                    <a:pt x="284" y="1052"/>
                  </a:lnTo>
                  <a:cubicBezTo>
                    <a:pt x="329" y="1039"/>
                    <a:pt x="362" y="994"/>
                    <a:pt x="355" y="942"/>
                  </a:cubicBezTo>
                  <a:lnTo>
                    <a:pt x="188" y="79"/>
                  </a:lnTo>
                  <a:cubicBezTo>
                    <a:pt x="182" y="32"/>
                    <a:pt x="138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49"/>
            <p:cNvSpPr/>
            <p:nvPr/>
          </p:nvSpPr>
          <p:spPr>
            <a:xfrm flipH="1">
              <a:off x="3002879" y="2690498"/>
              <a:ext cx="108924" cy="17890"/>
            </a:xfrm>
            <a:custGeom>
              <a:avLst/>
              <a:gdLst/>
              <a:ahLst/>
              <a:cxnLst/>
              <a:rect l="l" t="t" r="r" b="b"/>
              <a:pathLst>
                <a:path w="1102" h="181" extrusionOk="0">
                  <a:moveTo>
                    <a:pt x="90" y="0"/>
                  </a:moveTo>
                  <a:cubicBezTo>
                    <a:pt x="39" y="0"/>
                    <a:pt x="0" y="39"/>
                    <a:pt x="0" y="91"/>
                  </a:cubicBezTo>
                  <a:cubicBezTo>
                    <a:pt x="0" y="142"/>
                    <a:pt x="39" y="181"/>
                    <a:pt x="90" y="181"/>
                  </a:cubicBezTo>
                  <a:lnTo>
                    <a:pt x="1011" y="181"/>
                  </a:lnTo>
                  <a:cubicBezTo>
                    <a:pt x="1063" y="181"/>
                    <a:pt x="1102" y="142"/>
                    <a:pt x="1102" y="91"/>
                  </a:cubicBezTo>
                  <a:cubicBezTo>
                    <a:pt x="1102" y="39"/>
                    <a:pt x="1063" y="0"/>
                    <a:pt x="1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49"/>
            <p:cNvSpPr/>
            <p:nvPr/>
          </p:nvSpPr>
          <p:spPr>
            <a:xfrm flipH="1">
              <a:off x="2713177" y="2422934"/>
              <a:ext cx="94988" cy="82435"/>
            </a:xfrm>
            <a:custGeom>
              <a:avLst/>
              <a:gdLst/>
              <a:ahLst/>
              <a:cxnLst/>
              <a:rect l="l" t="t" r="r" b="b"/>
              <a:pathLst>
                <a:path w="961" h="834" extrusionOk="0">
                  <a:moveTo>
                    <a:pt x="857" y="1"/>
                  </a:moveTo>
                  <a:cubicBezTo>
                    <a:pt x="836" y="1"/>
                    <a:pt x="816" y="8"/>
                    <a:pt x="799" y="21"/>
                  </a:cubicBezTo>
                  <a:lnTo>
                    <a:pt x="39" y="672"/>
                  </a:lnTo>
                  <a:cubicBezTo>
                    <a:pt x="1" y="704"/>
                    <a:pt x="1" y="762"/>
                    <a:pt x="33" y="801"/>
                  </a:cubicBezTo>
                  <a:cubicBezTo>
                    <a:pt x="52" y="820"/>
                    <a:pt x="78" y="833"/>
                    <a:pt x="104" y="833"/>
                  </a:cubicBezTo>
                  <a:cubicBezTo>
                    <a:pt x="123" y="833"/>
                    <a:pt x="142" y="827"/>
                    <a:pt x="162" y="814"/>
                  </a:cubicBezTo>
                  <a:lnTo>
                    <a:pt x="915" y="163"/>
                  </a:lnTo>
                  <a:cubicBezTo>
                    <a:pt x="954" y="131"/>
                    <a:pt x="960" y="73"/>
                    <a:pt x="928" y="34"/>
                  </a:cubicBezTo>
                  <a:cubicBezTo>
                    <a:pt x="910" y="12"/>
                    <a:pt x="883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49"/>
            <p:cNvSpPr/>
            <p:nvPr/>
          </p:nvSpPr>
          <p:spPr>
            <a:xfrm flipH="1">
              <a:off x="2382159" y="2368670"/>
              <a:ext cx="99337" cy="94592"/>
            </a:xfrm>
            <a:custGeom>
              <a:avLst/>
              <a:gdLst/>
              <a:ahLst/>
              <a:cxnLst/>
              <a:rect l="l" t="t" r="r" b="b"/>
              <a:pathLst>
                <a:path w="1005" h="957" extrusionOk="0">
                  <a:moveTo>
                    <a:pt x="101" y="0"/>
                  </a:moveTo>
                  <a:cubicBezTo>
                    <a:pt x="77" y="0"/>
                    <a:pt x="55" y="10"/>
                    <a:pt x="39" y="29"/>
                  </a:cubicBezTo>
                  <a:cubicBezTo>
                    <a:pt x="0" y="68"/>
                    <a:pt x="0" y="126"/>
                    <a:pt x="39" y="158"/>
                  </a:cubicBezTo>
                  <a:lnTo>
                    <a:pt x="837" y="931"/>
                  </a:lnTo>
                  <a:cubicBezTo>
                    <a:pt x="857" y="944"/>
                    <a:pt x="876" y="957"/>
                    <a:pt x="902" y="957"/>
                  </a:cubicBezTo>
                  <a:cubicBezTo>
                    <a:pt x="928" y="957"/>
                    <a:pt x="947" y="944"/>
                    <a:pt x="966" y="925"/>
                  </a:cubicBezTo>
                  <a:cubicBezTo>
                    <a:pt x="1005" y="892"/>
                    <a:pt x="1005" y="835"/>
                    <a:pt x="966" y="796"/>
                  </a:cubicBezTo>
                  <a:lnTo>
                    <a:pt x="167" y="29"/>
                  </a:lnTo>
                  <a:cubicBezTo>
                    <a:pt x="148" y="10"/>
                    <a:pt x="124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49"/>
            <p:cNvSpPr/>
            <p:nvPr/>
          </p:nvSpPr>
          <p:spPr>
            <a:xfrm flipH="1">
              <a:off x="2613843" y="2577522"/>
              <a:ext cx="41514" cy="130274"/>
            </a:xfrm>
            <a:custGeom>
              <a:avLst/>
              <a:gdLst/>
              <a:ahLst/>
              <a:cxnLst/>
              <a:rect l="l" t="t" r="r" b="b"/>
              <a:pathLst>
                <a:path w="420" h="1318" extrusionOk="0">
                  <a:moveTo>
                    <a:pt x="313" y="1"/>
                  </a:moveTo>
                  <a:cubicBezTo>
                    <a:pt x="271" y="1"/>
                    <a:pt x="237" y="30"/>
                    <a:pt x="226" y="74"/>
                  </a:cubicBezTo>
                  <a:lnTo>
                    <a:pt x="13" y="1208"/>
                  </a:lnTo>
                  <a:cubicBezTo>
                    <a:pt x="1" y="1259"/>
                    <a:pt x="33" y="1311"/>
                    <a:pt x="84" y="1317"/>
                  </a:cubicBezTo>
                  <a:lnTo>
                    <a:pt x="104" y="1317"/>
                  </a:lnTo>
                  <a:cubicBezTo>
                    <a:pt x="142" y="1317"/>
                    <a:pt x="181" y="1292"/>
                    <a:pt x="194" y="1247"/>
                  </a:cubicBezTo>
                  <a:lnTo>
                    <a:pt x="406" y="106"/>
                  </a:lnTo>
                  <a:cubicBezTo>
                    <a:pt x="419" y="61"/>
                    <a:pt x="387" y="10"/>
                    <a:pt x="335" y="3"/>
                  </a:cubicBezTo>
                  <a:cubicBezTo>
                    <a:pt x="328" y="1"/>
                    <a:pt x="320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49"/>
            <p:cNvSpPr/>
            <p:nvPr/>
          </p:nvSpPr>
          <p:spPr>
            <a:xfrm flipH="1">
              <a:off x="2189814" y="2631193"/>
              <a:ext cx="121082" cy="34595"/>
            </a:xfrm>
            <a:custGeom>
              <a:avLst/>
              <a:gdLst/>
              <a:ahLst/>
              <a:cxnLst/>
              <a:rect l="l" t="t" r="r" b="b"/>
              <a:pathLst>
                <a:path w="1225" h="350" extrusionOk="0">
                  <a:moveTo>
                    <a:pt x="1128" y="1"/>
                  </a:moveTo>
                  <a:cubicBezTo>
                    <a:pt x="1123" y="1"/>
                    <a:pt x="1119" y="1"/>
                    <a:pt x="1115" y="1"/>
                  </a:cubicBezTo>
                  <a:lnTo>
                    <a:pt x="84" y="169"/>
                  </a:lnTo>
                  <a:cubicBezTo>
                    <a:pt x="39" y="175"/>
                    <a:pt x="0" y="220"/>
                    <a:pt x="7" y="272"/>
                  </a:cubicBezTo>
                  <a:cubicBezTo>
                    <a:pt x="20" y="317"/>
                    <a:pt x="58" y="349"/>
                    <a:pt x="103" y="349"/>
                  </a:cubicBezTo>
                  <a:lnTo>
                    <a:pt x="116" y="349"/>
                  </a:lnTo>
                  <a:lnTo>
                    <a:pt x="1140" y="188"/>
                  </a:lnTo>
                  <a:cubicBezTo>
                    <a:pt x="1192" y="175"/>
                    <a:pt x="1224" y="130"/>
                    <a:pt x="1218" y="79"/>
                  </a:cubicBezTo>
                  <a:cubicBezTo>
                    <a:pt x="1212" y="32"/>
                    <a:pt x="1174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49"/>
            <p:cNvSpPr/>
            <p:nvPr/>
          </p:nvSpPr>
          <p:spPr>
            <a:xfrm flipH="1">
              <a:off x="2152256" y="2316086"/>
              <a:ext cx="30048" cy="87970"/>
            </a:xfrm>
            <a:custGeom>
              <a:avLst/>
              <a:gdLst/>
              <a:ahLst/>
              <a:cxnLst/>
              <a:rect l="l" t="t" r="r" b="b"/>
              <a:pathLst>
                <a:path w="304" h="890" extrusionOk="0">
                  <a:moveTo>
                    <a:pt x="206" y="0"/>
                  </a:moveTo>
                  <a:cubicBezTo>
                    <a:pt x="161" y="0"/>
                    <a:pt x="122" y="31"/>
                    <a:pt x="116" y="78"/>
                  </a:cubicBezTo>
                  <a:lnTo>
                    <a:pt x="7" y="780"/>
                  </a:lnTo>
                  <a:cubicBezTo>
                    <a:pt x="0" y="832"/>
                    <a:pt x="33" y="877"/>
                    <a:pt x="84" y="883"/>
                  </a:cubicBezTo>
                  <a:cubicBezTo>
                    <a:pt x="91" y="883"/>
                    <a:pt x="91" y="890"/>
                    <a:pt x="97" y="890"/>
                  </a:cubicBezTo>
                  <a:cubicBezTo>
                    <a:pt x="142" y="890"/>
                    <a:pt x="181" y="851"/>
                    <a:pt x="187" y="806"/>
                  </a:cubicBezTo>
                  <a:lnTo>
                    <a:pt x="297" y="104"/>
                  </a:lnTo>
                  <a:cubicBezTo>
                    <a:pt x="303" y="52"/>
                    <a:pt x="271" y="7"/>
                    <a:pt x="219" y="1"/>
                  </a:cubicBezTo>
                  <a:cubicBezTo>
                    <a:pt x="215" y="0"/>
                    <a:pt x="21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49"/>
            <p:cNvSpPr/>
            <p:nvPr/>
          </p:nvSpPr>
          <p:spPr>
            <a:xfrm flipH="1">
              <a:off x="1889339" y="2247688"/>
              <a:ext cx="100029" cy="41118"/>
            </a:xfrm>
            <a:custGeom>
              <a:avLst/>
              <a:gdLst/>
              <a:ahLst/>
              <a:cxnLst/>
              <a:rect l="l" t="t" r="r" b="b"/>
              <a:pathLst>
                <a:path w="1012" h="416" extrusionOk="0">
                  <a:moveTo>
                    <a:pt x="906" y="0"/>
                  </a:moveTo>
                  <a:cubicBezTo>
                    <a:pt x="898" y="0"/>
                    <a:pt x="890" y="2"/>
                    <a:pt x="883" y="4"/>
                  </a:cubicBezTo>
                  <a:lnTo>
                    <a:pt x="77" y="236"/>
                  </a:lnTo>
                  <a:cubicBezTo>
                    <a:pt x="26" y="249"/>
                    <a:pt x="0" y="300"/>
                    <a:pt x="13" y="352"/>
                  </a:cubicBezTo>
                  <a:cubicBezTo>
                    <a:pt x="26" y="390"/>
                    <a:pt x="58" y="416"/>
                    <a:pt x="103" y="416"/>
                  </a:cubicBezTo>
                  <a:cubicBezTo>
                    <a:pt x="110" y="416"/>
                    <a:pt x="116" y="416"/>
                    <a:pt x="123" y="410"/>
                  </a:cubicBezTo>
                  <a:lnTo>
                    <a:pt x="934" y="184"/>
                  </a:lnTo>
                  <a:cubicBezTo>
                    <a:pt x="979" y="165"/>
                    <a:pt x="1011" y="120"/>
                    <a:pt x="999" y="68"/>
                  </a:cubicBezTo>
                  <a:cubicBezTo>
                    <a:pt x="983" y="25"/>
                    <a:pt x="944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49"/>
            <p:cNvSpPr/>
            <p:nvPr/>
          </p:nvSpPr>
          <p:spPr>
            <a:xfrm flipH="1">
              <a:off x="1456416" y="2310650"/>
              <a:ext cx="101314" cy="55846"/>
            </a:xfrm>
            <a:custGeom>
              <a:avLst/>
              <a:gdLst/>
              <a:ahLst/>
              <a:cxnLst/>
              <a:rect l="l" t="t" r="r" b="b"/>
              <a:pathLst>
                <a:path w="1025" h="565" extrusionOk="0">
                  <a:moveTo>
                    <a:pt x="107" y="1"/>
                  </a:moveTo>
                  <a:cubicBezTo>
                    <a:pt x="71" y="1"/>
                    <a:pt x="40" y="23"/>
                    <a:pt x="26" y="56"/>
                  </a:cubicBezTo>
                  <a:cubicBezTo>
                    <a:pt x="0" y="101"/>
                    <a:pt x="20" y="153"/>
                    <a:pt x="65" y="178"/>
                  </a:cubicBezTo>
                  <a:lnTo>
                    <a:pt x="876" y="552"/>
                  </a:lnTo>
                  <a:cubicBezTo>
                    <a:pt x="889" y="558"/>
                    <a:pt x="902" y="565"/>
                    <a:pt x="915" y="565"/>
                  </a:cubicBezTo>
                  <a:cubicBezTo>
                    <a:pt x="954" y="565"/>
                    <a:pt x="986" y="546"/>
                    <a:pt x="999" y="507"/>
                  </a:cubicBezTo>
                  <a:cubicBezTo>
                    <a:pt x="1025" y="462"/>
                    <a:pt x="1005" y="410"/>
                    <a:pt x="954" y="391"/>
                  </a:cubicBezTo>
                  <a:lnTo>
                    <a:pt x="149" y="11"/>
                  </a:lnTo>
                  <a:cubicBezTo>
                    <a:pt x="134" y="4"/>
                    <a:pt x="120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49"/>
            <p:cNvSpPr/>
            <p:nvPr/>
          </p:nvSpPr>
          <p:spPr>
            <a:xfrm flipH="1">
              <a:off x="1692647" y="2385473"/>
              <a:ext cx="29949" cy="93110"/>
            </a:xfrm>
            <a:custGeom>
              <a:avLst/>
              <a:gdLst/>
              <a:ahLst/>
              <a:cxnLst/>
              <a:rect l="l" t="t" r="r" b="b"/>
              <a:pathLst>
                <a:path w="303" h="942" extrusionOk="0">
                  <a:moveTo>
                    <a:pt x="206" y="0"/>
                  </a:moveTo>
                  <a:cubicBezTo>
                    <a:pt x="160" y="0"/>
                    <a:pt x="122" y="31"/>
                    <a:pt x="116" y="78"/>
                  </a:cubicBezTo>
                  <a:lnTo>
                    <a:pt x="7" y="838"/>
                  </a:lnTo>
                  <a:cubicBezTo>
                    <a:pt x="0" y="890"/>
                    <a:pt x="32" y="935"/>
                    <a:pt x="84" y="942"/>
                  </a:cubicBezTo>
                  <a:lnTo>
                    <a:pt x="97" y="942"/>
                  </a:lnTo>
                  <a:cubicBezTo>
                    <a:pt x="142" y="942"/>
                    <a:pt x="180" y="909"/>
                    <a:pt x="187" y="864"/>
                  </a:cubicBezTo>
                  <a:lnTo>
                    <a:pt x="296" y="104"/>
                  </a:lnTo>
                  <a:cubicBezTo>
                    <a:pt x="303" y="53"/>
                    <a:pt x="271" y="8"/>
                    <a:pt x="219" y="1"/>
                  </a:cubicBezTo>
                  <a:cubicBezTo>
                    <a:pt x="215" y="1"/>
                    <a:pt x="21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49"/>
            <p:cNvSpPr/>
            <p:nvPr/>
          </p:nvSpPr>
          <p:spPr>
            <a:xfrm flipH="1">
              <a:off x="1430322" y="2513868"/>
              <a:ext cx="89255" cy="29060"/>
            </a:xfrm>
            <a:custGeom>
              <a:avLst/>
              <a:gdLst/>
              <a:ahLst/>
              <a:cxnLst/>
              <a:rect l="l" t="t" r="r" b="b"/>
              <a:pathLst>
                <a:path w="903" h="294" extrusionOk="0">
                  <a:moveTo>
                    <a:pt x="92" y="1"/>
                  </a:moveTo>
                  <a:cubicBezTo>
                    <a:pt x="53" y="1"/>
                    <a:pt x="13" y="36"/>
                    <a:pt x="7" y="81"/>
                  </a:cubicBezTo>
                  <a:cubicBezTo>
                    <a:pt x="1" y="126"/>
                    <a:pt x="33" y="177"/>
                    <a:pt x="85" y="184"/>
                  </a:cubicBezTo>
                  <a:lnTo>
                    <a:pt x="787" y="293"/>
                  </a:lnTo>
                  <a:lnTo>
                    <a:pt x="800" y="293"/>
                  </a:lnTo>
                  <a:cubicBezTo>
                    <a:pt x="845" y="293"/>
                    <a:pt x="883" y="261"/>
                    <a:pt x="896" y="216"/>
                  </a:cubicBezTo>
                  <a:cubicBezTo>
                    <a:pt x="903" y="164"/>
                    <a:pt x="864" y="119"/>
                    <a:pt x="819" y="106"/>
                  </a:cubicBezTo>
                  <a:lnTo>
                    <a:pt x="110" y="3"/>
                  </a:lnTo>
                  <a:cubicBezTo>
                    <a:pt x="104" y="2"/>
                    <a:pt x="98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49"/>
            <p:cNvSpPr/>
            <p:nvPr/>
          </p:nvSpPr>
          <p:spPr>
            <a:xfrm flipH="1">
              <a:off x="1660820" y="2615379"/>
              <a:ext cx="18484" cy="82237"/>
            </a:xfrm>
            <a:custGeom>
              <a:avLst/>
              <a:gdLst/>
              <a:ahLst/>
              <a:cxnLst/>
              <a:rect l="l" t="t" r="r" b="b"/>
              <a:pathLst>
                <a:path w="187" h="832" extrusionOk="0">
                  <a:moveTo>
                    <a:pt x="90" y="0"/>
                  </a:moveTo>
                  <a:cubicBezTo>
                    <a:pt x="39" y="0"/>
                    <a:pt x="0" y="39"/>
                    <a:pt x="0" y="91"/>
                  </a:cubicBezTo>
                  <a:lnTo>
                    <a:pt x="0" y="741"/>
                  </a:lnTo>
                  <a:cubicBezTo>
                    <a:pt x="0" y="793"/>
                    <a:pt x="39" y="831"/>
                    <a:pt x="90" y="831"/>
                  </a:cubicBezTo>
                  <a:cubicBezTo>
                    <a:pt x="142" y="831"/>
                    <a:pt x="187" y="793"/>
                    <a:pt x="187" y="741"/>
                  </a:cubicBezTo>
                  <a:lnTo>
                    <a:pt x="187" y="91"/>
                  </a:lnTo>
                  <a:cubicBezTo>
                    <a:pt x="187" y="39"/>
                    <a:pt x="142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49"/>
            <p:cNvSpPr/>
            <p:nvPr/>
          </p:nvSpPr>
          <p:spPr>
            <a:xfrm flipH="1">
              <a:off x="1297282" y="2666677"/>
              <a:ext cx="120983" cy="41118"/>
            </a:xfrm>
            <a:custGeom>
              <a:avLst/>
              <a:gdLst/>
              <a:ahLst/>
              <a:cxnLst/>
              <a:rect l="l" t="t" r="r" b="b"/>
              <a:pathLst>
                <a:path w="1224" h="416" extrusionOk="0">
                  <a:moveTo>
                    <a:pt x="1124" y="0"/>
                  </a:moveTo>
                  <a:cubicBezTo>
                    <a:pt x="1117" y="0"/>
                    <a:pt x="1109" y="1"/>
                    <a:pt x="1101" y="3"/>
                  </a:cubicBezTo>
                  <a:lnTo>
                    <a:pt x="77" y="235"/>
                  </a:lnTo>
                  <a:cubicBezTo>
                    <a:pt x="32" y="248"/>
                    <a:pt x="0" y="299"/>
                    <a:pt x="13" y="345"/>
                  </a:cubicBezTo>
                  <a:cubicBezTo>
                    <a:pt x="19" y="390"/>
                    <a:pt x="58" y="415"/>
                    <a:pt x="103" y="415"/>
                  </a:cubicBezTo>
                  <a:lnTo>
                    <a:pt x="122" y="415"/>
                  </a:lnTo>
                  <a:lnTo>
                    <a:pt x="1147" y="183"/>
                  </a:lnTo>
                  <a:cubicBezTo>
                    <a:pt x="1192" y="171"/>
                    <a:pt x="1224" y="119"/>
                    <a:pt x="1211" y="74"/>
                  </a:cubicBezTo>
                  <a:cubicBezTo>
                    <a:pt x="1206" y="30"/>
                    <a:pt x="1167" y="0"/>
                    <a:pt x="1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49"/>
            <p:cNvSpPr/>
            <p:nvPr/>
          </p:nvSpPr>
          <p:spPr>
            <a:xfrm flipH="1">
              <a:off x="1911677" y="2490542"/>
              <a:ext cx="99337" cy="68893"/>
            </a:xfrm>
            <a:custGeom>
              <a:avLst/>
              <a:gdLst/>
              <a:ahLst/>
              <a:cxnLst/>
              <a:rect l="l" t="t" r="r" b="b"/>
              <a:pathLst>
                <a:path w="1005" h="697" extrusionOk="0">
                  <a:moveTo>
                    <a:pt x="110" y="1"/>
                  </a:moveTo>
                  <a:cubicBezTo>
                    <a:pt x="80" y="1"/>
                    <a:pt x="49" y="16"/>
                    <a:pt x="32" y="46"/>
                  </a:cubicBezTo>
                  <a:cubicBezTo>
                    <a:pt x="0" y="85"/>
                    <a:pt x="13" y="143"/>
                    <a:pt x="58" y="168"/>
                  </a:cubicBezTo>
                  <a:lnTo>
                    <a:pt x="850" y="684"/>
                  </a:lnTo>
                  <a:cubicBezTo>
                    <a:pt x="870" y="690"/>
                    <a:pt x="889" y="697"/>
                    <a:pt x="902" y="697"/>
                  </a:cubicBezTo>
                  <a:cubicBezTo>
                    <a:pt x="934" y="697"/>
                    <a:pt x="960" y="677"/>
                    <a:pt x="979" y="651"/>
                  </a:cubicBezTo>
                  <a:cubicBezTo>
                    <a:pt x="1005" y="613"/>
                    <a:pt x="999" y="555"/>
                    <a:pt x="953" y="523"/>
                  </a:cubicBezTo>
                  <a:lnTo>
                    <a:pt x="155" y="14"/>
                  </a:lnTo>
                  <a:cubicBezTo>
                    <a:pt x="141" y="5"/>
                    <a:pt x="126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49"/>
            <p:cNvSpPr/>
            <p:nvPr/>
          </p:nvSpPr>
          <p:spPr>
            <a:xfrm flipH="1">
              <a:off x="2019217" y="2717185"/>
              <a:ext cx="18582" cy="93110"/>
            </a:xfrm>
            <a:custGeom>
              <a:avLst/>
              <a:gdLst/>
              <a:ahLst/>
              <a:cxnLst/>
              <a:rect l="l" t="t" r="r" b="b"/>
              <a:pathLst>
                <a:path w="188" h="942" extrusionOk="0">
                  <a:moveTo>
                    <a:pt x="97" y="1"/>
                  </a:moveTo>
                  <a:cubicBezTo>
                    <a:pt x="46" y="1"/>
                    <a:pt x="1" y="40"/>
                    <a:pt x="1" y="91"/>
                  </a:cubicBezTo>
                  <a:lnTo>
                    <a:pt x="1" y="845"/>
                  </a:lnTo>
                  <a:cubicBezTo>
                    <a:pt x="1" y="896"/>
                    <a:pt x="46" y="941"/>
                    <a:pt x="97" y="941"/>
                  </a:cubicBezTo>
                  <a:cubicBezTo>
                    <a:pt x="149" y="941"/>
                    <a:pt x="187" y="896"/>
                    <a:pt x="187" y="845"/>
                  </a:cubicBezTo>
                  <a:lnTo>
                    <a:pt x="187" y="91"/>
                  </a:lnTo>
                  <a:cubicBezTo>
                    <a:pt x="187" y="40"/>
                    <a:pt x="149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49"/>
            <p:cNvSpPr/>
            <p:nvPr/>
          </p:nvSpPr>
          <p:spPr>
            <a:xfrm flipH="1">
              <a:off x="2402521" y="2855959"/>
              <a:ext cx="58614" cy="88069"/>
            </a:xfrm>
            <a:custGeom>
              <a:avLst/>
              <a:gdLst/>
              <a:ahLst/>
              <a:cxnLst/>
              <a:rect l="l" t="t" r="r" b="b"/>
              <a:pathLst>
                <a:path w="593" h="891" extrusionOk="0">
                  <a:moveTo>
                    <a:pt x="112" y="1"/>
                  </a:moveTo>
                  <a:cubicBezTo>
                    <a:pt x="96" y="1"/>
                    <a:pt x="80" y="5"/>
                    <a:pt x="65" y="14"/>
                  </a:cubicBezTo>
                  <a:cubicBezTo>
                    <a:pt x="19" y="33"/>
                    <a:pt x="0" y="91"/>
                    <a:pt x="26" y="136"/>
                  </a:cubicBezTo>
                  <a:lnTo>
                    <a:pt x="406" y="839"/>
                  </a:lnTo>
                  <a:cubicBezTo>
                    <a:pt x="419" y="871"/>
                    <a:pt x="451" y="890"/>
                    <a:pt x="483" y="890"/>
                  </a:cubicBezTo>
                  <a:cubicBezTo>
                    <a:pt x="503" y="890"/>
                    <a:pt x="515" y="884"/>
                    <a:pt x="528" y="877"/>
                  </a:cubicBezTo>
                  <a:cubicBezTo>
                    <a:pt x="573" y="851"/>
                    <a:pt x="593" y="793"/>
                    <a:pt x="567" y="755"/>
                  </a:cubicBezTo>
                  <a:lnTo>
                    <a:pt x="187" y="46"/>
                  </a:lnTo>
                  <a:cubicBezTo>
                    <a:pt x="170" y="17"/>
                    <a:pt x="142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49"/>
            <p:cNvSpPr/>
            <p:nvPr/>
          </p:nvSpPr>
          <p:spPr>
            <a:xfrm flipH="1">
              <a:off x="2060629" y="3043857"/>
              <a:ext cx="121675" cy="56143"/>
            </a:xfrm>
            <a:custGeom>
              <a:avLst/>
              <a:gdLst/>
              <a:ahLst/>
              <a:cxnLst/>
              <a:rect l="l" t="t" r="r" b="b"/>
              <a:pathLst>
                <a:path w="1231" h="568" extrusionOk="0">
                  <a:moveTo>
                    <a:pt x="1128" y="0"/>
                  </a:moveTo>
                  <a:cubicBezTo>
                    <a:pt x="1117" y="0"/>
                    <a:pt x="1106" y="2"/>
                    <a:pt x="1095" y="7"/>
                  </a:cubicBezTo>
                  <a:lnTo>
                    <a:pt x="71" y="387"/>
                  </a:lnTo>
                  <a:cubicBezTo>
                    <a:pt x="20" y="406"/>
                    <a:pt x="0" y="458"/>
                    <a:pt x="13" y="503"/>
                  </a:cubicBezTo>
                  <a:cubicBezTo>
                    <a:pt x="26" y="541"/>
                    <a:pt x="65" y="567"/>
                    <a:pt x="104" y="567"/>
                  </a:cubicBezTo>
                  <a:cubicBezTo>
                    <a:pt x="110" y="567"/>
                    <a:pt x="123" y="561"/>
                    <a:pt x="136" y="561"/>
                  </a:cubicBezTo>
                  <a:lnTo>
                    <a:pt x="1160" y="181"/>
                  </a:lnTo>
                  <a:cubicBezTo>
                    <a:pt x="1205" y="161"/>
                    <a:pt x="1231" y="110"/>
                    <a:pt x="1211" y="58"/>
                  </a:cubicBezTo>
                  <a:cubicBezTo>
                    <a:pt x="1201" y="24"/>
                    <a:pt x="1165" y="0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49"/>
            <p:cNvSpPr/>
            <p:nvPr/>
          </p:nvSpPr>
          <p:spPr>
            <a:xfrm flipH="1">
              <a:off x="2323548" y="3117691"/>
              <a:ext cx="24315" cy="103883"/>
            </a:xfrm>
            <a:custGeom>
              <a:avLst/>
              <a:gdLst/>
              <a:ahLst/>
              <a:cxnLst/>
              <a:rect l="l" t="t" r="r" b="b"/>
              <a:pathLst>
                <a:path w="246" h="1051" extrusionOk="0">
                  <a:moveTo>
                    <a:pt x="155" y="1"/>
                  </a:moveTo>
                  <a:cubicBezTo>
                    <a:pt x="104" y="1"/>
                    <a:pt x="59" y="39"/>
                    <a:pt x="59" y="91"/>
                  </a:cubicBezTo>
                  <a:lnTo>
                    <a:pt x="7" y="954"/>
                  </a:lnTo>
                  <a:cubicBezTo>
                    <a:pt x="1" y="1005"/>
                    <a:pt x="39" y="1051"/>
                    <a:pt x="91" y="1051"/>
                  </a:cubicBezTo>
                  <a:lnTo>
                    <a:pt x="97" y="1051"/>
                  </a:lnTo>
                  <a:cubicBezTo>
                    <a:pt x="142" y="1051"/>
                    <a:pt x="187" y="1012"/>
                    <a:pt x="187" y="967"/>
                  </a:cubicBezTo>
                  <a:lnTo>
                    <a:pt x="239" y="97"/>
                  </a:lnTo>
                  <a:cubicBezTo>
                    <a:pt x="245" y="52"/>
                    <a:pt x="207" y="7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49"/>
            <p:cNvSpPr/>
            <p:nvPr/>
          </p:nvSpPr>
          <p:spPr>
            <a:xfrm flipH="1">
              <a:off x="1981656" y="3309246"/>
              <a:ext cx="109616" cy="29455"/>
            </a:xfrm>
            <a:custGeom>
              <a:avLst/>
              <a:gdLst/>
              <a:ahLst/>
              <a:cxnLst/>
              <a:rect l="l" t="t" r="r" b="b"/>
              <a:pathLst>
                <a:path w="1109" h="298" extrusionOk="0">
                  <a:moveTo>
                    <a:pt x="1015" y="1"/>
                  </a:moveTo>
                  <a:cubicBezTo>
                    <a:pt x="1012" y="1"/>
                    <a:pt x="1009" y="1"/>
                    <a:pt x="1005" y="1"/>
                  </a:cubicBezTo>
                  <a:lnTo>
                    <a:pt x="84" y="111"/>
                  </a:lnTo>
                  <a:cubicBezTo>
                    <a:pt x="33" y="117"/>
                    <a:pt x="1" y="162"/>
                    <a:pt x="1" y="214"/>
                  </a:cubicBezTo>
                  <a:cubicBezTo>
                    <a:pt x="7" y="259"/>
                    <a:pt x="52" y="298"/>
                    <a:pt x="97" y="298"/>
                  </a:cubicBezTo>
                  <a:cubicBezTo>
                    <a:pt x="97" y="298"/>
                    <a:pt x="104" y="298"/>
                    <a:pt x="104" y="291"/>
                  </a:cubicBezTo>
                  <a:lnTo>
                    <a:pt x="1025" y="182"/>
                  </a:lnTo>
                  <a:cubicBezTo>
                    <a:pt x="1076" y="175"/>
                    <a:pt x="1108" y="130"/>
                    <a:pt x="1108" y="79"/>
                  </a:cubicBezTo>
                  <a:cubicBezTo>
                    <a:pt x="1102" y="37"/>
                    <a:pt x="1058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49"/>
            <p:cNvSpPr/>
            <p:nvPr/>
          </p:nvSpPr>
          <p:spPr>
            <a:xfrm flipH="1">
              <a:off x="2628472" y="3192712"/>
              <a:ext cx="36473" cy="109122"/>
            </a:xfrm>
            <a:custGeom>
              <a:avLst/>
              <a:gdLst/>
              <a:ahLst/>
              <a:cxnLst/>
              <a:rect l="l" t="t" r="r" b="b"/>
              <a:pathLst>
                <a:path w="369" h="1104" extrusionOk="0">
                  <a:moveTo>
                    <a:pt x="98" y="1"/>
                  </a:moveTo>
                  <a:cubicBezTo>
                    <a:pt x="93" y="1"/>
                    <a:pt x="89" y="1"/>
                    <a:pt x="85" y="2"/>
                  </a:cubicBezTo>
                  <a:cubicBezTo>
                    <a:pt x="40" y="15"/>
                    <a:pt x="1" y="60"/>
                    <a:pt x="14" y="111"/>
                  </a:cubicBezTo>
                  <a:lnTo>
                    <a:pt x="175" y="1032"/>
                  </a:lnTo>
                  <a:cubicBezTo>
                    <a:pt x="188" y="1071"/>
                    <a:pt x="226" y="1103"/>
                    <a:pt x="265" y="1103"/>
                  </a:cubicBezTo>
                  <a:lnTo>
                    <a:pt x="284" y="1103"/>
                  </a:lnTo>
                  <a:cubicBezTo>
                    <a:pt x="336" y="1097"/>
                    <a:pt x="368" y="1045"/>
                    <a:pt x="362" y="1000"/>
                  </a:cubicBezTo>
                  <a:lnTo>
                    <a:pt x="194" y="79"/>
                  </a:lnTo>
                  <a:cubicBezTo>
                    <a:pt x="182" y="32"/>
                    <a:pt x="144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49"/>
            <p:cNvSpPr/>
            <p:nvPr/>
          </p:nvSpPr>
          <p:spPr>
            <a:xfrm flipH="1">
              <a:off x="2713869" y="2969923"/>
              <a:ext cx="103785" cy="18582"/>
            </a:xfrm>
            <a:custGeom>
              <a:avLst/>
              <a:gdLst/>
              <a:ahLst/>
              <a:cxnLst/>
              <a:rect l="l" t="t" r="r" b="b"/>
              <a:pathLst>
                <a:path w="1050" h="188" extrusionOk="0">
                  <a:moveTo>
                    <a:pt x="963" y="1"/>
                  </a:moveTo>
                  <a:cubicBezTo>
                    <a:pt x="960" y="1"/>
                    <a:pt x="957" y="1"/>
                    <a:pt x="953" y="1"/>
                  </a:cubicBezTo>
                  <a:lnTo>
                    <a:pt x="90" y="1"/>
                  </a:lnTo>
                  <a:cubicBezTo>
                    <a:pt x="39" y="1"/>
                    <a:pt x="0" y="46"/>
                    <a:pt x="0" y="98"/>
                  </a:cubicBezTo>
                  <a:cubicBezTo>
                    <a:pt x="0" y="149"/>
                    <a:pt x="39" y="188"/>
                    <a:pt x="90" y="188"/>
                  </a:cubicBezTo>
                  <a:lnTo>
                    <a:pt x="953" y="182"/>
                  </a:lnTo>
                  <a:cubicBezTo>
                    <a:pt x="1005" y="182"/>
                    <a:pt x="1050" y="143"/>
                    <a:pt x="1043" y="91"/>
                  </a:cubicBezTo>
                  <a:cubicBezTo>
                    <a:pt x="1043" y="43"/>
                    <a:pt x="1010" y="1"/>
                    <a:pt x="9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49"/>
            <p:cNvSpPr/>
            <p:nvPr/>
          </p:nvSpPr>
          <p:spPr>
            <a:xfrm flipH="1">
              <a:off x="3095791" y="2952725"/>
              <a:ext cx="26193" cy="76603"/>
            </a:xfrm>
            <a:custGeom>
              <a:avLst/>
              <a:gdLst/>
              <a:ahLst/>
              <a:cxnLst/>
              <a:rect l="l" t="t" r="r" b="b"/>
              <a:pathLst>
                <a:path w="265" h="775" extrusionOk="0">
                  <a:moveTo>
                    <a:pt x="100" y="1"/>
                  </a:moveTo>
                  <a:cubicBezTo>
                    <a:pt x="97" y="1"/>
                    <a:pt x="94" y="1"/>
                    <a:pt x="90" y="1"/>
                  </a:cubicBezTo>
                  <a:cubicBezTo>
                    <a:pt x="39" y="8"/>
                    <a:pt x="0" y="53"/>
                    <a:pt x="6" y="104"/>
                  </a:cubicBezTo>
                  <a:lnTo>
                    <a:pt x="77" y="697"/>
                  </a:lnTo>
                  <a:cubicBezTo>
                    <a:pt x="84" y="742"/>
                    <a:pt x="122" y="774"/>
                    <a:pt x="168" y="774"/>
                  </a:cubicBezTo>
                  <a:lnTo>
                    <a:pt x="180" y="774"/>
                  </a:lnTo>
                  <a:cubicBezTo>
                    <a:pt x="232" y="768"/>
                    <a:pt x="264" y="723"/>
                    <a:pt x="258" y="671"/>
                  </a:cubicBezTo>
                  <a:lnTo>
                    <a:pt x="187" y="79"/>
                  </a:lnTo>
                  <a:cubicBezTo>
                    <a:pt x="181" y="37"/>
                    <a:pt x="142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49"/>
            <p:cNvSpPr/>
            <p:nvPr/>
          </p:nvSpPr>
          <p:spPr>
            <a:xfrm flipH="1">
              <a:off x="2894649" y="3160490"/>
              <a:ext cx="74626" cy="103785"/>
            </a:xfrm>
            <a:custGeom>
              <a:avLst/>
              <a:gdLst/>
              <a:ahLst/>
              <a:cxnLst/>
              <a:rect l="l" t="t" r="r" b="b"/>
              <a:pathLst>
                <a:path w="755" h="1050" extrusionOk="0">
                  <a:moveTo>
                    <a:pt x="647" y="1"/>
                  </a:moveTo>
                  <a:cubicBezTo>
                    <a:pt x="619" y="1"/>
                    <a:pt x="590" y="16"/>
                    <a:pt x="574" y="44"/>
                  </a:cubicBezTo>
                  <a:lnTo>
                    <a:pt x="33" y="914"/>
                  </a:lnTo>
                  <a:cubicBezTo>
                    <a:pt x="1" y="952"/>
                    <a:pt x="20" y="1010"/>
                    <a:pt x="59" y="1036"/>
                  </a:cubicBezTo>
                  <a:cubicBezTo>
                    <a:pt x="78" y="1049"/>
                    <a:pt x="91" y="1049"/>
                    <a:pt x="110" y="1049"/>
                  </a:cubicBezTo>
                  <a:cubicBezTo>
                    <a:pt x="143" y="1049"/>
                    <a:pt x="168" y="1036"/>
                    <a:pt x="188" y="1010"/>
                  </a:cubicBezTo>
                  <a:lnTo>
                    <a:pt x="729" y="141"/>
                  </a:lnTo>
                  <a:cubicBezTo>
                    <a:pt x="755" y="102"/>
                    <a:pt x="742" y="44"/>
                    <a:pt x="697" y="18"/>
                  </a:cubicBezTo>
                  <a:cubicBezTo>
                    <a:pt x="682" y="6"/>
                    <a:pt x="665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49"/>
            <p:cNvSpPr/>
            <p:nvPr/>
          </p:nvSpPr>
          <p:spPr>
            <a:xfrm flipH="1">
              <a:off x="2349640" y="3421728"/>
              <a:ext cx="100029" cy="39834"/>
            </a:xfrm>
            <a:custGeom>
              <a:avLst/>
              <a:gdLst/>
              <a:ahLst/>
              <a:cxnLst/>
              <a:rect l="l" t="t" r="r" b="b"/>
              <a:pathLst>
                <a:path w="1012" h="403" extrusionOk="0">
                  <a:moveTo>
                    <a:pt x="102" y="1"/>
                  </a:moveTo>
                  <a:cubicBezTo>
                    <a:pt x="63" y="1"/>
                    <a:pt x="24" y="30"/>
                    <a:pt x="13" y="68"/>
                  </a:cubicBezTo>
                  <a:cubicBezTo>
                    <a:pt x="0" y="119"/>
                    <a:pt x="26" y="171"/>
                    <a:pt x="77" y="184"/>
                  </a:cubicBezTo>
                  <a:lnTo>
                    <a:pt x="889" y="403"/>
                  </a:lnTo>
                  <a:lnTo>
                    <a:pt x="908" y="403"/>
                  </a:lnTo>
                  <a:cubicBezTo>
                    <a:pt x="953" y="403"/>
                    <a:pt x="992" y="377"/>
                    <a:pt x="998" y="338"/>
                  </a:cubicBezTo>
                  <a:cubicBezTo>
                    <a:pt x="1011" y="287"/>
                    <a:pt x="986" y="235"/>
                    <a:pt x="934" y="223"/>
                  </a:cubicBezTo>
                  <a:lnTo>
                    <a:pt x="122" y="4"/>
                  </a:lnTo>
                  <a:cubicBezTo>
                    <a:pt x="116" y="2"/>
                    <a:pt x="109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49"/>
            <p:cNvSpPr/>
            <p:nvPr/>
          </p:nvSpPr>
          <p:spPr>
            <a:xfrm flipH="1">
              <a:off x="2505019" y="3572165"/>
              <a:ext cx="30048" cy="98941"/>
            </a:xfrm>
            <a:custGeom>
              <a:avLst/>
              <a:gdLst/>
              <a:ahLst/>
              <a:cxnLst/>
              <a:rect l="l" t="t" r="r" b="b"/>
              <a:pathLst>
                <a:path w="304" h="1001" extrusionOk="0">
                  <a:moveTo>
                    <a:pt x="209" y="1"/>
                  </a:moveTo>
                  <a:cubicBezTo>
                    <a:pt x="162" y="1"/>
                    <a:pt x="123" y="37"/>
                    <a:pt x="117" y="79"/>
                  </a:cubicBezTo>
                  <a:lnTo>
                    <a:pt x="7" y="891"/>
                  </a:lnTo>
                  <a:cubicBezTo>
                    <a:pt x="1" y="942"/>
                    <a:pt x="33" y="987"/>
                    <a:pt x="85" y="994"/>
                  </a:cubicBezTo>
                  <a:cubicBezTo>
                    <a:pt x="91" y="994"/>
                    <a:pt x="91" y="1000"/>
                    <a:pt x="98" y="1000"/>
                  </a:cubicBezTo>
                  <a:cubicBezTo>
                    <a:pt x="143" y="1000"/>
                    <a:pt x="181" y="961"/>
                    <a:pt x="188" y="916"/>
                  </a:cubicBezTo>
                  <a:lnTo>
                    <a:pt x="297" y="105"/>
                  </a:lnTo>
                  <a:cubicBezTo>
                    <a:pt x="304" y="53"/>
                    <a:pt x="265" y="8"/>
                    <a:pt x="220" y="2"/>
                  </a:cubicBezTo>
                  <a:cubicBezTo>
                    <a:pt x="216" y="1"/>
                    <a:pt x="212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49"/>
            <p:cNvSpPr/>
            <p:nvPr/>
          </p:nvSpPr>
          <p:spPr>
            <a:xfrm flipH="1">
              <a:off x="2082870" y="3556746"/>
              <a:ext cx="68893" cy="82533"/>
            </a:xfrm>
            <a:custGeom>
              <a:avLst/>
              <a:gdLst/>
              <a:ahLst/>
              <a:cxnLst/>
              <a:rect l="l" t="t" r="r" b="b"/>
              <a:pathLst>
                <a:path w="697" h="835" extrusionOk="0">
                  <a:moveTo>
                    <a:pt x="105" y="1"/>
                  </a:moveTo>
                  <a:cubicBezTo>
                    <a:pt x="86" y="1"/>
                    <a:pt x="68" y="6"/>
                    <a:pt x="52" y="16"/>
                  </a:cubicBezTo>
                  <a:cubicBezTo>
                    <a:pt x="14" y="48"/>
                    <a:pt x="1" y="106"/>
                    <a:pt x="33" y="145"/>
                  </a:cubicBezTo>
                  <a:lnTo>
                    <a:pt x="522" y="795"/>
                  </a:lnTo>
                  <a:cubicBezTo>
                    <a:pt x="542" y="821"/>
                    <a:pt x="567" y="834"/>
                    <a:pt x="593" y="834"/>
                  </a:cubicBezTo>
                  <a:cubicBezTo>
                    <a:pt x="613" y="834"/>
                    <a:pt x="632" y="828"/>
                    <a:pt x="651" y="815"/>
                  </a:cubicBezTo>
                  <a:cubicBezTo>
                    <a:pt x="690" y="782"/>
                    <a:pt x="696" y="725"/>
                    <a:pt x="671" y="686"/>
                  </a:cubicBezTo>
                  <a:lnTo>
                    <a:pt x="181" y="35"/>
                  </a:lnTo>
                  <a:cubicBezTo>
                    <a:pt x="162" y="12"/>
                    <a:pt x="133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49"/>
            <p:cNvSpPr/>
            <p:nvPr/>
          </p:nvSpPr>
          <p:spPr>
            <a:xfrm flipH="1">
              <a:off x="2312082" y="3748597"/>
              <a:ext cx="63753" cy="87970"/>
            </a:xfrm>
            <a:custGeom>
              <a:avLst/>
              <a:gdLst/>
              <a:ahLst/>
              <a:cxnLst/>
              <a:rect l="l" t="t" r="r" b="b"/>
              <a:pathLst>
                <a:path w="645" h="890" extrusionOk="0">
                  <a:moveTo>
                    <a:pt x="542" y="1"/>
                  </a:moveTo>
                  <a:cubicBezTo>
                    <a:pt x="512" y="1"/>
                    <a:pt x="481" y="16"/>
                    <a:pt x="464" y="46"/>
                  </a:cubicBezTo>
                  <a:lnTo>
                    <a:pt x="32" y="748"/>
                  </a:lnTo>
                  <a:cubicBezTo>
                    <a:pt x="0" y="793"/>
                    <a:pt x="20" y="851"/>
                    <a:pt x="58" y="877"/>
                  </a:cubicBezTo>
                  <a:cubicBezTo>
                    <a:pt x="78" y="883"/>
                    <a:pt x="90" y="890"/>
                    <a:pt x="110" y="890"/>
                  </a:cubicBezTo>
                  <a:cubicBezTo>
                    <a:pt x="142" y="890"/>
                    <a:pt x="168" y="871"/>
                    <a:pt x="187" y="845"/>
                  </a:cubicBezTo>
                  <a:lnTo>
                    <a:pt x="619" y="143"/>
                  </a:lnTo>
                  <a:cubicBezTo>
                    <a:pt x="644" y="98"/>
                    <a:pt x="632" y="40"/>
                    <a:pt x="586" y="14"/>
                  </a:cubicBezTo>
                  <a:cubicBezTo>
                    <a:pt x="573" y="5"/>
                    <a:pt x="558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49"/>
            <p:cNvSpPr/>
            <p:nvPr/>
          </p:nvSpPr>
          <p:spPr>
            <a:xfrm flipH="1">
              <a:off x="2585870" y="3797029"/>
              <a:ext cx="114657" cy="17890"/>
            </a:xfrm>
            <a:custGeom>
              <a:avLst/>
              <a:gdLst/>
              <a:ahLst/>
              <a:cxnLst/>
              <a:rect l="l" t="t" r="r" b="b"/>
              <a:pathLst>
                <a:path w="1160" h="181" extrusionOk="0">
                  <a:moveTo>
                    <a:pt x="97" y="0"/>
                  </a:moveTo>
                  <a:cubicBezTo>
                    <a:pt x="45" y="0"/>
                    <a:pt x="0" y="39"/>
                    <a:pt x="0" y="91"/>
                  </a:cubicBezTo>
                  <a:cubicBezTo>
                    <a:pt x="0" y="142"/>
                    <a:pt x="45" y="181"/>
                    <a:pt x="97" y="181"/>
                  </a:cubicBezTo>
                  <a:lnTo>
                    <a:pt x="1069" y="181"/>
                  </a:lnTo>
                  <a:cubicBezTo>
                    <a:pt x="1121" y="181"/>
                    <a:pt x="1160" y="142"/>
                    <a:pt x="1160" y="91"/>
                  </a:cubicBezTo>
                  <a:cubicBezTo>
                    <a:pt x="1160" y="39"/>
                    <a:pt x="1121" y="0"/>
                    <a:pt x="10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49"/>
            <p:cNvSpPr/>
            <p:nvPr/>
          </p:nvSpPr>
          <p:spPr>
            <a:xfrm flipH="1">
              <a:off x="1862652" y="3641552"/>
              <a:ext cx="95581" cy="82336"/>
            </a:xfrm>
            <a:custGeom>
              <a:avLst/>
              <a:gdLst/>
              <a:ahLst/>
              <a:cxnLst/>
              <a:rect l="l" t="t" r="r" b="b"/>
              <a:pathLst>
                <a:path w="967" h="833" extrusionOk="0">
                  <a:moveTo>
                    <a:pt x="105" y="0"/>
                  </a:moveTo>
                  <a:cubicBezTo>
                    <a:pt x="78" y="0"/>
                    <a:pt x="51" y="12"/>
                    <a:pt x="33" y="34"/>
                  </a:cubicBezTo>
                  <a:cubicBezTo>
                    <a:pt x="1" y="73"/>
                    <a:pt x="7" y="131"/>
                    <a:pt x="46" y="163"/>
                  </a:cubicBezTo>
                  <a:lnTo>
                    <a:pt x="806" y="807"/>
                  </a:lnTo>
                  <a:cubicBezTo>
                    <a:pt x="819" y="826"/>
                    <a:pt x="845" y="833"/>
                    <a:pt x="864" y="833"/>
                  </a:cubicBezTo>
                  <a:cubicBezTo>
                    <a:pt x="890" y="833"/>
                    <a:pt x="915" y="820"/>
                    <a:pt x="935" y="801"/>
                  </a:cubicBezTo>
                  <a:cubicBezTo>
                    <a:pt x="967" y="762"/>
                    <a:pt x="961" y="704"/>
                    <a:pt x="922" y="672"/>
                  </a:cubicBezTo>
                  <a:lnTo>
                    <a:pt x="162" y="21"/>
                  </a:lnTo>
                  <a:cubicBezTo>
                    <a:pt x="145" y="7"/>
                    <a:pt x="125" y="0"/>
                    <a:pt x="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49"/>
            <p:cNvSpPr/>
            <p:nvPr/>
          </p:nvSpPr>
          <p:spPr>
            <a:xfrm flipH="1">
              <a:off x="3130879" y="3182037"/>
              <a:ext cx="71957" cy="18484"/>
            </a:xfrm>
            <a:custGeom>
              <a:avLst/>
              <a:gdLst/>
              <a:ahLst/>
              <a:cxnLst/>
              <a:rect l="l" t="t" r="r" b="b"/>
              <a:pathLst>
                <a:path w="728" h="187" extrusionOk="0">
                  <a:moveTo>
                    <a:pt x="90" y="0"/>
                  </a:moveTo>
                  <a:cubicBezTo>
                    <a:pt x="39" y="0"/>
                    <a:pt x="0" y="39"/>
                    <a:pt x="0" y="90"/>
                  </a:cubicBezTo>
                  <a:cubicBezTo>
                    <a:pt x="0" y="142"/>
                    <a:pt x="39" y="187"/>
                    <a:pt x="90" y="187"/>
                  </a:cubicBezTo>
                  <a:lnTo>
                    <a:pt x="631" y="187"/>
                  </a:lnTo>
                  <a:cubicBezTo>
                    <a:pt x="683" y="187"/>
                    <a:pt x="728" y="142"/>
                    <a:pt x="728" y="90"/>
                  </a:cubicBezTo>
                  <a:cubicBezTo>
                    <a:pt x="728" y="39"/>
                    <a:pt x="683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49"/>
            <p:cNvSpPr/>
            <p:nvPr/>
          </p:nvSpPr>
          <p:spPr>
            <a:xfrm flipH="1">
              <a:off x="1087115" y="3938373"/>
              <a:ext cx="1948976" cy="771070"/>
            </a:xfrm>
            <a:custGeom>
              <a:avLst/>
              <a:gdLst/>
              <a:ahLst/>
              <a:cxnLst/>
              <a:rect l="l" t="t" r="r" b="b"/>
              <a:pathLst>
                <a:path w="19718" h="7801" extrusionOk="0">
                  <a:moveTo>
                    <a:pt x="18507" y="0"/>
                  </a:moveTo>
                  <a:lnTo>
                    <a:pt x="1" y="1469"/>
                  </a:lnTo>
                  <a:lnTo>
                    <a:pt x="1" y="7801"/>
                  </a:lnTo>
                  <a:lnTo>
                    <a:pt x="19718" y="7530"/>
                  </a:lnTo>
                  <a:lnTo>
                    <a:pt x="18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49"/>
            <p:cNvSpPr/>
            <p:nvPr/>
          </p:nvSpPr>
          <p:spPr>
            <a:xfrm flipH="1">
              <a:off x="2195539" y="1370667"/>
              <a:ext cx="613911" cy="471874"/>
            </a:xfrm>
            <a:custGeom>
              <a:avLst/>
              <a:gdLst/>
              <a:ahLst/>
              <a:cxnLst/>
              <a:rect l="l" t="t" r="r" b="b"/>
              <a:pathLst>
                <a:path w="6211" h="4774" extrusionOk="0">
                  <a:moveTo>
                    <a:pt x="555" y="1"/>
                  </a:moveTo>
                  <a:cubicBezTo>
                    <a:pt x="394" y="838"/>
                    <a:pt x="233" y="1675"/>
                    <a:pt x="72" y="2513"/>
                  </a:cubicBezTo>
                  <a:cubicBezTo>
                    <a:pt x="1" y="2886"/>
                    <a:pt x="162" y="3266"/>
                    <a:pt x="387" y="3569"/>
                  </a:cubicBezTo>
                  <a:cubicBezTo>
                    <a:pt x="2075" y="3627"/>
                    <a:pt x="3775" y="3994"/>
                    <a:pt x="5276" y="4774"/>
                  </a:cubicBezTo>
                  <a:cubicBezTo>
                    <a:pt x="5353" y="4703"/>
                    <a:pt x="5424" y="4645"/>
                    <a:pt x="5502" y="4580"/>
                  </a:cubicBezTo>
                  <a:cubicBezTo>
                    <a:pt x="5746" y="3215"/>
                    <a:pt x="5965" y="1856"/>
                    <a:pt x="6210" y="497"/>
                  </a:cubicBezTo>
                  <a:lnTo>
                    <a:pt x="5199" y="406"/>
                  </a:lnTo>
                  <a:cubicBezTo>
                    <a:pt x="5051" y="716"/>
                    <a:pt x="4903" y="1018"/>
                    <a:pt x="4754" y="1328"/>
                  </a:cubicBezTo>
                  <a:cubicBezTo>
                    <a:pt x="4748" y="1005"/>
                    <a:pt x="4735" y="683"/>
                    <a:pt x="4722" y="361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49"/>
            <p:cNvSpPr/>
            <p:nvPr/>
          </p:nvSpPr>
          <p:spPr>
            <a:xfrm flipH="1">
              <a:off x="2762203" y="1359201"/>
              <a:ext cx="47247" cy="361072"/>
            </a:xfrm>
            <a:custGeom>
              <a:avLst/>
              <a:gdLst/>
              <a:ahLst/>
              <a:cxnLst/>
              <a:rect l="l" t="t" r="r" b="b"/>
              <a:pathLst>
                <a:path w="478" h="3653" extrusionOk="0">
                  <a:moveTo>
                    <a:pt x="184" y="0"/>
                  </a:moveTo>
                  <a:cubicBezTo>
                    <a:pt x="138" y="0"/>
                    <a:pt x="103" y="43"/>
                    <a:pt x="97" y="91"/>
                  </a:cubicBezTo>
                  <a:lnTo>
                    <a:pt x="14" y="2873"/>
                  </a:lnTo>
                  <a:cubicBezTo>
                    <a:pt x="1" y="3131"/>
                    <a:pt x="117" y="3415"/>
                    <a:pt x="310" y="3621"/>
                  </a:cubicBezTo>
                  <a:cubicBezTo>
                    <a:pt x="329" y="3640"/>
                    <a:pt x="355" y="3653"/>
                    <a:pt x="381" y="3653"/>
                  </a:cubicBezTo>
                  <a:cubicBezTo>
                    <a:pt x="400" y="3653"/>
                    <a:pt x="426" y="3646"/>
                    <a:pt x="439" y="3627"/>
                  </a:cubicBezTo>
                  <a:cubicBezTo>
                    <a:pt x="477" y="3595"/>
                    <a:pt x="477" y="3537"/>
                    <a:pt x="445" y="3498"/>
                  </a:cubicBezTo>
                  <a:cubicBezTo>
                    <a:pt x="284" y="3324"/>
                    <a:pt x="188" y="3092"/>
                    <a:pt x="194" y="2880"/>
                  </a:cubicBezTo>
                  <a:lnTo>
                    <a:pt x="284" y="97"/>
                  </a:lnTo>
                  <a:cubicBezTo>
                    <a:pt x="284" y="46"/>
                    <a:pt x="246" y="1"/>
                    <a:pt x="194" y="1"/>
                  </a:cubicBezTo>
                  <a:cubicBezTo>
                    <a:pt x="191" y="0"/>
                    <a:pt x="187" y="0"/>
                    <a:pt x="18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49"/>
            <p:cNvSpPr/>
            <p:nvPr/>
          </p:nvSpPr>
          <p:spPr>
            <a:xfrm flipH="1">
              <a:off x="2208289" y="1632103"/>
              <a:ext cx="622115" cy="623301"/>
            </a:xfrm>
            <a:custGeom>
              <a:avLst/>
              <a:gdLst/>
              <a:ahLst/>
              <a:cxnLst/>
              <a:rect l="l" t="t" r="r" b="b"/>
              <a:pathLst>
                <a:path w="6294" h="6306" extrusionOk="0">
                  <a:moveTo>
                    <a:pt x="1520" y="0"/>
                  </a:moveTo>
                  <a:cubicBezTo>
                    <a:pt x="1190" y="0"/>
                    <a:pt x="866" y="136"/>
                    <a:pt x="651" y="389"/>
                  </a:cubicBezTo>
                  <a:cubicBezTo>
                    <a:pt x="535" y="525"/>
                    <a:pt x="438" y="686"/>
                    <a:pt x="387" y="847"/>
                  </a:cubicBezTo>
                  <a:cubicBezTo>
                    <a:pt x="226" y="1298"/>
                    <a:pt x="187" y="1807"/>
                    <a:pt x="103" y="2283"/>
                  </a:cubicBezTo>
                  <a:cubicBezTo>
                    <a:pt x="0" y="2824"/>
                    <a:pt x="45" y="3475"/>
                    <a:pt x="374" y="3919"/>
                  </a:cubicBezTo>
                  <a:cubicBezTo>
                    <a:pt x="696" y="4364"/>
                    <a:pt x="1237" y="4647"/>
                    <a:pt x="1784" y="4660"/>
                  </a:cubicBezTo>
                  <a:cubicBezTo>
                    <a:pt x="1862" y="5098"/>
                    <a:pt x="1887" y="5497"/>
                    <a:pt x="1965" y="5935"/>
                  </a:cubicBezTo>
                  <a:cubicBezTo>
                    <a:pt x="2369" y="6174"/>
                    <a:pt x="2887" y="6306"/>
                    <a:pt x="3378" y="6306"/>
                  </a:cubicBezTo>
                  <a:cubicBezTo>
                    <a:pt x="3536" y="6306"/>
                    <a:pt x="3692" y="6292"/>
                    <a:pt x="3839" y="6264"/>
                  </a:cubicBezTo>
                  <a:cubicBezTo>
                    <a:pt x="4451" y="6142"/>
                    <a:pt x="4934" y="5755"/>
                    <a:pt x="5314" y="5266"/>
                  </a:cubicBezTo>
                  <a:cubicBezTo>
                    <a:pt x="5205" y="4660"/>
                    <a:pt x="5102" y="4067"/>
                    <a:pt x="4992" y="3462"/>
                  </a:cubicBezTo>
                  <a:lnTo>
                    <a:pt x="4992" y="3462"/>
                  </a:lnTo>
                  <a:cubicBezTo>
                    <a:pt x="5016" y="3464"/>
                    <a:pt x="5040" y="3464"/>
                    <a:pt x="5064" y="3464"/>
                  </a:cubicBezTo>
                  <a:cubicBezTo>
                    <a:pt x="5504" y="3464"/>
                    <a:pt x="5936" y="3188"/>
                    <a:pt x="6113" y="2779"/>
                  </a:cubicBezTo>
                  <a:cubicBezTo>
                    <a:pt x="6293" y="2354"/>
                    <a:pt x="6177" y="1819"/>
                    <a:pt x="5836" y="1504"/>
                  </a:cubicBezTo>
                  <a:cubicBezTo>
                    <a:pt x="5630" y="1313"/>
                    <a:pt x="5348" y="1214"/>
                    <a:pt x="5067" y="1214"/>
                  </a:cubicBezTo>
                  <a:cubicBezTo>
                    <a:pt x="4884" y="1214"/>
                    <a:pt x="4702" y="1256"/>
                    <a:pt x="4541" y="1343"/>
                  </a:cubicBezTo>
                  <a:cubicBezTo>
                    <a:pt x="4522" y="1169"/>
                    <a:pt x="4503" y="995"/>
                    <a:pt x="4490" y="821"/>
                  </a:cubicBezTo>
                  <a:cubicBezTo>
                    <a:pt x="4464" y="480"/>
                    <a:pt x="4174" y="216"/>
                    <a:pt x="3826" y="209"/>
                  </a:cubicBezTo>
                  <a:cubicBezTo>
                    <a:pt x="3124" y="203"/>
                    <a:pt x="2416" y="119"/>
                    <a:pt x="1714" y="16"/>
                  </a:cubicBezTo>
                  <a:cubicBezTo>
                    <a:pt x="1649" y="5"/>
                    <a:pt x="1585" y="0"/>
                    <a:pt x="1520" y="0"/>
                  </a:cubicBez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49"/>
            <p:cNvSpPr/>
            <p:nvPr/>
          </p:nvSpPr>
          <p:spPr>
            <a:xfrm flipH="1">
              <a:off x="2518362" y="1920127"/>
              <a:ext cx="84115" cy="45962"/>
            </a:xfrm>
            <a:custGeom>
              <a:avLst/>
              <a:gdLst/>
              <a:ahLst/>
              <a:cxnLst/>
              <a:rect l="l" t="t" r="r" b="b"/>
              <a:pathLst>
                <a:path w="851" h="465" extrusionOk="0">
                  <a:moveTo>
                    <a:pt x="812" y="0"/>
                  </a:moveTo>
                  <a:lnTo>
                    <a:pt x="32" y="20"/>
                  </a:lnTo>
                  <a:cubicBezTo>
                    <a:pt x="1" y="242"/>
                    <a:pt x="201" y="464"/>
                    <a:pt x="422" y="464"/>
                  </a:cubicBezTo>
                  <a:cubicBezTo>
                    <a:pt x="425" y="464"/>
                    <a:pt x="429" y="464"/>
                    <a:pt x="432" y="464"/>
                  </a:cubicBezTo>
                  <a:cubicBezTo>
                    <a:pt x="657" y="458"/>
                    <a:pt x="850" y="226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49"/>
            <p:cNvSpPr/>
            <p:nvPr/>
          </p:nvSpPr>
          <p:spPr>
            <a:xfrm flipH="1">
              <a:off x="2617698" y="1803296"/>
              <a:ext cx="54166" cy="103587"/>
            </a:xfrm>
            <a:custGeom>
              <a:avLst/>
              <a:gdLst/>
              <a:ahLst/>
              <a:cxnLst/>
              <a:rect l="l" t="t" r="r" b="b"/>
              <a:pathLst>
                <a:path w="548" h="1048" extrusionOk="0">
                  <a:moveTo>
                    <a:pt x="302" y="0"/>
                  </a:moveTo>
                  <a:cubicBezTo>
                    <a:pt x="260" y="0"/>
                    <a:pt x="223" y="25"/>
                    <a:pt x="213" y="68"/>
                  </a:cubicBezTo>
                  <a:lnTo>
                    <a:pt x="13" y="905"/>
                  </a:lnTo>
                  <a:cubicBezTo>
                    <a:pt x="0" y="931"/>
                    <a:pt x="7" y="957"/>
                    <a:pt x="26" y="983"/>
                  </a:cubicBezTo>
                  <a:cubicBezTo>
                    <a:pt x="45" y="1002"/>
                    <a:pt x="71" y="1015"/>
                    <a:pt x="97" y="1015"/>
                  </a:cubicBezTo>
                  <a:cubicBezTo>
                    <a:pt x="155" y="1015"/>
                    <a:pt x="206" y="1021"/>
                    <a:pt x="264" y="1028"/>
                  </a:cubicBezTo>
                  <a:cubicBezTo>
                    <a:pt x="329" y="1034"/>
                    <a:pt x="387" y="1047"/>
                    <a:pt x="451" y="1047"/>
                  </a:cubicBezTo>
                  <a:cubicBezTo>
                    <a:pt x="502" y="1047"/>
                    <a:pt x="548" y="1002"/>
                    <a:pt x="548" y="951"/>
                  </a:cubicBezTo>
                  <a:cubicBezTo>
                    <a:pt x="548" y="899"/>
                    <a:pt x="502" y="860"/>
                    <a:pt x="451" y="860"/>
                  </a:cubicBezTo>
                  <a:cubicBezTo>
                    <a:pt x="399" y="860"/>
                    <a:pt x="348" y="854"/>
                    <a:pt x="290" y="848"/>
                  </a:cubicBezTo>
                  <a:cubicBezTo>
                    <a:pt x="264" y="848"/>
                    <a:pt x="238" y="841"/>
                    <a:pt x="213" y="841"/>
                  </a:cubicBezTo>
                  <a:lnTo>
                    <a:pt x="393" y="113"/>
                  </a:lnTo>
                  <a:cubicBezTo>
                    <a:pt x="406" y="62"/>
                    <a:pt x="374" y="17"/>
                    <a:pt x="329" y="4"/>
                  </a:cubicBezTo>
                  <a:cubicBezTo>
                    <a:pt x="320" y="1"/>
                    <a:pt x="311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49"/>
            <p:cNvSpPr/>
            <p:nvPr/>
          </p:nvSpPr>
          <p:spPr>
            <a:xfrm flipH="1">
              <a:off x="2704282" y="1792720"/>
              <a:ext cx="76504" cy="44776"/>
            </a:xfrm>
            <a:custGeom>
              <a:avLst/>
              <a:gdLst/>
              <a:ahLst/>
              <a:cxnLst/>
              <a:rect l="l" t="t" r="r" b="b"/>
              <a:pathLst>
                <a:path w="774" h="453" extrusionOk="0">
                  <a:moveTo>
                    <a:pt x="388" y="1"/>
                  </a:moveTo>
                  <a:cubicBezTo>
                    <a:pt x="211" y="1"/>
                    <a:pt x="39" y="134"/>
                    <a:pt x="7" y="310"/>
                  </a:cubicBezTo>
                  <a:cubicBezTo>
                    <a:pt x="1" y="362"/>
                    <a:pt x="33" y="413"/>
                    <a:pt x="84" y="420"/>
                  </a:cubicBezTo>
                  <a:cubicBezTo>
                    <a:pt x="90" y="422"/>
                    <a:pt x="96" y="422"/>
                    <a:pt x="103" y="422"/>
                  </a:cubicBezTo>
                  <a:cubicBezTo>
                    <a:pt x="142" y="422"/>
                    <a:pt x="182" y="388"/>
                    <a:pt x="187" y="349"/>
                  </a:cubicBezTo>
                  <a:cubicBezTo>
                    <a:pt x="206" y="262"/>
                    <a:pt x="296" y="188"/>
                    <a:pt x="383" y="188"/>
                  </a:cubicBezTo>
                  <a:cubicBezTo>
                    <a:pt x="386" y="188"/>
                    <a:pt x="390" y="188"/>
                    <a:pt x="394" y="188"/>
                  </a:cubicBezTo>
                  <a:cubicBezTo>
                    <a:pt x="484" y="188"/>
                    <a:pt x="574" y="272"/>
                    <a:pt x="580" y="368"/>
                  </a:cubicBezTo>
                  <a:cubicBezTo>
                    <a:pt x="587" y="413"/>
                    <a:pt x="625" y="452"/>
                    <a:pt x="677" y="452"/>
                  </a:cubicBezTo>
                  <a:lnTo>
                    <a:pt x="683" y="452"/>
                  </a:lnTo>
                  <a:cubicBezTo>
                    <a:pt x="735" y="446"/>
                    <a:pt x="774" y="401"/>
                    <a:pt x="767" y="349"/>
                  </a:cubicBezTo>
                  <a:cubicBezTo>
                    <a:pt x="748" y="169"/>
                    <a:pt x="587" y="8"/>
                    <a:pt x="400" y="1"/>
                  </a:cubicBezTo>
                  <a:cubicBezTo>
                    <a:pt x="396" y="1"/>
                    <a:pt x="392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49"/>
            <p:cNvSpPr/>
            <p:nvPr/>
          </p:nvSpPr>
          <p:spPr>
            <a:xfrm flipH="1">
              <a:off x="2489698" y="1809721"/>
              <a:ext cx="76504" cy="42996"/>
            </a:xfrm>
            <a:custGeom>
              <a:avLst/>
              <a:gdLst/>
              <a:ahLst/>
              <a:cxnLst/>
              <a:rect l="l" t="t" r="r" b="b"/>
              <a:pathLst>
                <a:path w="774" h="435" extrusionOk="0">
                  <a:moveTo>
                    <a:pt x="391" y="1"/>
                  </a:moveTo>
                  <a:cubicBezTo>
                    <a:pt x="377" y="1"/>
                    <a:pt x="362" y="1"/>
                    <a:pt x="348" y="3"/>
                  </a:cubicBezTo>
                  <a:cubicBezTo>
                    <a:pt x="174" y="29"/>
                    <a:pt x="39" y="164"/>
                    <a:pt x="7" y="332"/>
                  </a:cubicBezTo>
                  <a:cubicBezTo>
                    <a:pt x="0" y="383"/>
                    <a:pt x="33" y="428"/>
                    <a:pt x="84" y="435"/>
                  </a:cubicBezTo>
                  <a:lnTo>
                    <a:pt x="103" y="435"/>
                  </a:lnTo>
                  <a:cubicBezTo>
                    <a:pt x="142" y="435"/>
                    <a:pt x="187" y="402"/>
                    <a:pt x="194" y="357"/>
                  </a:cubicBezTo>
                  <a:cubicBezTo>
                    <a:pt x="206" y="274"/>
                    <a:pt x="284" y="196"/>
                    <a:pt x="367" y="183"/>
                  </a:cubicBezTo>
                  <a:cubicBezTo>
                    <a:pt x="373" y="183"/>
                    <a:pt x="378" y="183"/>
                    <a:pt x="383" y="183"/>
                  </a:cubicBezTo>
                  <a:cubicBezTo>
                    <a:pt x="468" y="183"/>
                    <a:pt x="550" y="233"/>
                    <a:pt x="586" y="306"/>
                  </a:cubicBezTo>
                  <a:cubicBezTo>
                    <a:pt x="601" y="344"/>
                    <a:pt x="633" y="365"/>
                    <a:pt x="667" y="365"/>
                  </a:cubicBezTo>
                  <a:cubicBezTo>
                    <a:pt x="679" y="365"/>
                    <a:pt x="691" y="362"/>
                    <a:pt x="702" y="357"/>
                  </a:cubicBezTo>
                  <a:cubicBezTo>
                    <a:pt x="754" y="338"/>
                    <a:pt x="773" y="280"/>
                    <a:pt x="754" y="235"/>
                  </a:cubicBezTo>
                  <a:cubicBezTo>
                    <a:pt x="689" y="94"/>
                    <a:pt x="543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49"/>
            <p:cNvSpPr/>
            <p:nvPr/>
          </p:nvSpPr>
          <p:spPr>
            <a:xfrm flipH="1">
              <a:off x="2282824" y="1810117"/>
              <a:ext cx="79667" cy="50212"/>
            </a:xfrm>
            <a:custGeom>
              <a:avLst/>
              <a:gdLst/>
              <a:ahLst/>
              <a:cxnLst/>
              <a:rect l="l" t="t" r="r" b="b"/>
              <a:pathLst>
                <a:path w="806" h="508" extrusionOk="0">
                  <a:moveTo>
                    <a:pt x="700" y="0"/>
                  </a:moveTo>
                  <a:cubicBezTo>
                    <a:pt x="686" y="0"/>
                    <a:pt x="671" y="4"/>
                    <a:pt x="658" y="12"/>
                  </a:cubicBezTo>
                  <a:lnTo>
                    <a:pt x="59" y="341"/>
                  </a:lnTo>
                  <a:cubicBezTo>
                    <a:pt x="20" y="360"/>
                    <a:pt x="1" y="418"/>
                    <a:pt x="26" y="463"/>
                  </a:cubicBezTo>
                  <a:cubicBezTo>
                    <a:pt x="39" y="495"/>
                    <a:pt x="71" y="508"/>
                    <a:pt x="104" y="508"/>
                  </a:cubicBezTo>
                  <a:cubicBezTo>
                    <a:pt x="123" y="508"/>
                    <a:pt x="136" y="508"/>
                    <a:pt x="149" y="502"/>
                  </a:cubicBezTo>
                  <a:lnTo>
                    <a:pt x="741" y="173"/>
                  </a:lnTo>
                  <a:cubicBezTo>
                    <a:pt x="786" y="147"/>
                    <a:pt x="806" y="96"/>
                    <a:pt x="780" y="51"/>
                  </a:cubicBezTo>
                  <a:cubicBezTo>
                    <a:pt x="762" y="19"/>
                    <a:pt x="732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49"/>
            <p:cNvSpPr/>
            <p:nvPr/>
          </p:nvSpPr>
          <p:spPr>
            <a:xfrm flipH="1">
              <a:off x="2320977" y="1965990"/>
              <a:ext cx="52980" cy="17890"/>
            </a:xfrm>
            <a:custGeom>
              <a:avLst/>
              <a:gdLst/>
              <a:ahLst/>
              <a:cxnLst/>
              <a:rect l="l" t="t" r="r" b="b"/>
              <a:pathLst>
                <a:path w="536" h="181" extrusionOk="0">
                  <a:moveTo>
                    <a:pt x="91" y="0"/>
                  </a:moveTo>
                  <a:cubicBezTo>
                    <a:pt x="39" y="0"/>
                    <a:pt x="1" y="39"/>
                    <a:pt x="1" y="90"/>
                  </a:cubicBezTo>
                  <a:cubicBezTo>
                    <a:pt x="1" y="142"/>
                    <a:pt x="39" y="181"/>
                    <a:pt x="91" y="181"/>
                  </a:cubicBezTo>
                  <a:lnTo>
                    <a:pt x="439" y="181"/>
                  </a:lnTo>
                  <a:cubicBezTo>
                    <a:pt x="490" y="181"/>
                    <a:pt x="535" y="142"/>
                    <a:pt x="535" y="90"/>
                  </a:cubicBezTo>
                  <a:cubicBezTo>
                    <a:pt x="535" y="39"/>
                    <a:pt x="490" y="0"/>
                    <a:pt x="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49"/>
            <p:cNvSpPr/>
            <p:nvPr/>
          </p:nvSpPr>
          <p:spPr>
            <a:xfrm flipH="1">
              <a:off x="2496714" y="2063942"/>
              <a:ext cx="174556" cy="43491"/>
            </a:xfrm>
            <a:custGeom>
              <a:avLst/>
              <a:gdLst/>
              <a:ahLst/>
              <a:cxnLst/>
              <a:rect l="l" t="t" r="r" b="b"/>
              <a:pathLst>
                <a:path w="1766" h="440" extrusionOk="0">
                  <a:moveTo>
                    <a:pt x="1665" y="0"/>
                  </a:moveTo>
                  <a:cubicBezTo>
                    <a:pt x="1654" y="0"/>
                    <a:pt x="1642" y="3"/>
                    <a:pt x="1630" y="8"/>
                  </a:cubicBezTo>
                  <a:cubicBezTo>
                    <a:pt x="1204" y="172"/>
                    <a:pt x="743" y="257"/>
                    <a:pt x="287" y="257"/>
                  </a:cubicBezTo>
                  <a:cubicBezTo>
                    <a:pt x="225" y="257"/>
                    <a:pt x="164" y="255"/>
                    <a:pt x="104" y="252"/>
                  </a:cubicBezTo>
                  <a:cubicBezTo>
                    <a:pt x="100" y="252"/>
                    <a:pt x="96" y="252"/>
                    <a:pt x="92" y="252"/>
                  </a:cubicBezTo>
                  <a:cubicBezTo>
                    <a:pt x="46" y="252"/>
                    <a:pt x="7" y="288"/>
                    <a:pt x="7" y="336"/>
                  </a:cubicBezTo>
                  <a:cubicBezTo>
                    <a:pt x="1" y="388"/>
                    <a:pt x="39" y="433"/>
                    <a:pt x="91" y="433"/>
                  </a:cubicBezTo>
                  <a:cubicBezTo>
                    <a:pt x="155" y="439"/>
                    <a:pt x="220" y="439"/>
                    <a:pt x="284" y="439"/>
                  </a:cubicBezTo>
                  <a:cubicBezTo>
                    <a:pt x="767" y="439"/>
                    <a:pt x="1250" y="349"/>
                    <a:pt x="1695" y="175"/>
                  </a:cubicBezTo>
                  <a:cubicBezTo>
                    <a:pt x="1740" y="156"/>
                    <a:pt x="1765" y="104"/>
                    <a:pt x="1746" y="59"/>
                  </a:cubicBezTo>
                  <a:cubicBezTo>
                    <a:pt x="1732" y="21"/>
                    <a:pt x="1699" y="0"/>
                    <a:pt x="1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49"/>
            <p:cNvSpPr/>
            <p:nvPr/>
          </p:nvSpPr>
          <p:spPr>
            <a:xfrm flipH="1">
              <a:off x="2688961" y="1699117"/>
              <a:ext cx="100721" cy="44084"/>
            </a:xfrm>
            <a:custGeom>
              <a:avLst/>
              <a:gdLst/>
              <a:ahLst/>
              <a:cxnLst/>
              <a:rect l="l" t="t" r="r" b="b"/>
              <a:pathLst>
                <a:path w="1019" h="446" extrusionOk="0">
                  <a:moveTo>
                    <a:pt x="616" y="1"/>
                  </a:moveTo>
                  <a:cubicBezTo>
                    <a:pt x="387" y="1"/>
                    <a:pt x="158" y="109"/>
                    <a:pt x="26" y="304"/>
                  </a:cubicBezTo>
                  <a:cubicBezTo>
                    <a:pt x="0" y="349"/>
                    <a:pt x="7" y="407"/>
                    <a:pt x="52" y="433"/>
                  </a:cubicBezTo>
                  <a:cubicBezTo>
                    <a:pt x="65" y="446"/>
                    <a:pt x="84" y="446"/>
                    <a:pt x="103" y="446"/>
                  </a:cubicBezTo>
                  <a:cubicBezTo>
                    <a:pt x="136" y="446"/>
                    <a:pt x="161" y="433"/>
                    <a:pt x="181" y="407"/>
                  </a:cubicBezTo>
                  <a:cubicBezTo>
                    <a:pt x="274" y="267"/>
                    <a:pt x="447" y="188"/>
                    <a:pt x="616" y="188"/>
                  </a:cubicBezTo>
                  <a:cubicBezTo>
                    <a:pt x="703" y="188"/>
                    <a:pt x="789" y="209"/>
                    <a:pt x="864" y="253"/>
                  </a:cubicBezTo>
                  <a:cubicBezTo>
                    <a:pt x="879" y="261"/>
                    <a:pt x="896" y="266"/>
                    <a:pt x="913" y="266"/>
                  </a:cubicBezTo>
                  <a:cubicBezTo>
                    <a:pt x="945" y="266"/>
                    <a:pt x="975" y="250"/>
                    <a:pt x="992" y="220"/>
                  </a:cubicBezTo>
                  <a:cubicBezTo>
                    <a:pt x="1018" y="175"/>
                    <a:pt x="1005" y="117"/>
                    <a:pt x="960" y="92"/>
                  </a:cubicBezTo>
                  <a:cubicBezTo>
                    <a:pt x="854" y="30"/>
                    <a:pt x="735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49"/>
            <p:cNvSpPr/>
            <p:nvPr/>
          </p:nvSpPr>
          <p:spPr>
            <a:xfrm flipH="1">
              <a:off x="2483965" y="1709397"/>
              <a:ext cx="85400" cy="17890"/>
            </a:xfrm>
            <a:custGeom>
              <a:avLst/>
              <a:gdLst/>
              <a:ahLst/>
              <a:cxnLst/>
              <a:rect l="l" t="t" r="r" b="b"/>
              <a:pathLst>
                <a:path w="864" h="181" extrusionOk="0">
                  <a:moveTo>
                    <a:pt x="90" y="0"/>
                  </a:moveTo>
                  <a:cubicBezTo>
                    <a:pt x="39" y="0"/>
                    <a:pt x="0" y="39"/>
                    <a:pt x="0" y="91"/>
                  </a:cubicBezTo>
                  <a:cubicBezTo>
                    <a:pt x="0" y="142"/>
                    <a:pt x="39" y="181"/>
                    <a:pt x="90" y="181"/>
                  </a:cubicBezTo>
                  <a:lnTo>
                    <a:pt x="767" y="181"/>
                  </a:lnTo>
                  <a:cubicBezTo>
                    <a:pt x="818" y="181"/>
                    <a:pt x="863" y="142"/>
                    <a:pt x="863" y="91"/>
                  </a:cubicBezTo>
                  <a:cubicBezTo>
                    <a:pt x="863" y="39"/>
                    <a:pt x="818" y="0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49"/>
            <p:cNvSpPr/>
            <p:nvPr/>
          </p:nvSpPr>
          <p:spPr>
            <a:xfrm flipH="1">
              <a:off x="1119646" y="2911409"/>
              <a:ext cx="1258166" cy="1873164"/>
            </a:xfrm>
            <a:custGeom>
              <a:avLst/>
              <a:gdLst/>
              <a:ahLst/>
              <a:cxnLst/>
              <a:rect l="l" t="t" r="r" b="b"/>
              <a:pathLst>
                <a:path w="12729" h="18951" extrusionOk="0">
                  <a:moveTo>
                    <a:pt x="12729" y="1"/>
                  </a:moveTo>
                  <a:lnTo>
                    <a:pt x="5644" y="2294"/>
                  </a:lnTo>
                  <a:lnTo>
                    <a:pt x="5747" y="7060"/>
                  </a:lnTo>
                  <a:cubicBezTo>
                    <a:pt x="5747" y="7060"/>
                    <a:pt x="2223" y="12780"/>
                    <a:pt x="1470" y="14732"/>
                  </a:cubicBezTo>
                  <a:cubicBezTo>
                    <a:pt x="722" y="16677"/>
                    <a:pt x="1" y="18951"/>
                    <a:pt x="1" y="18951"/>
                  </a:cubicBezTo>
                  <a:lnTo>
                    <a:pt x="7724" y="18951"/>
                  </a:lnTo>
                  <a:lnTo>
                    <a:pt x="8020" y="15730"/>
                  </a:lnTo>
                  <a:lnTo>
                    <a:pt x="12297" y="9753"/>
                  </a:lnTo>
                  <a:lnTo>
                    <a:pt x="12729" y="1"/>
                  </a:ln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49"/>
            <p:cNvSpPr/>
            <p:nvPr/>
          </p:nvSpPr>
          <p:spPr>
            <a:xfrm flipH="1">
              <a:off x="1681179" y="3550914"/>
              <a:ext cx="143915" cy="71760"/>
            </a:xfrm>
            <a:custGeom>
              <a:avLst/>
              <a:gdLst/>
              <a:ahLst/>
              <a:cxnLst/>
              <a:rect l="l" t="t" r="r" b="b"/>
              <a:pathLst>
                <a:path w="1456" h="726" extrusionOk="0">
                  <a:moveTo>
                    <a:pt x="1353" y="0"/>
                  </a:moveTo>
                  <a:cubicBezTo>
                    <a:pt x="1340" y="0"/>
                    <a:pt x="1326" y="4"/>
                    <a:pt x="1314" y="11"/>
                  </a:cubicBezTo>
                  <a:lnTo>
                    <a:pt x="71" y="552"/>
                  </a:lnTo>
                  <a:cubicBezTo>
                    <a:pt x="26" y="571"/>
                    <a:pt x="0" y="622"/>
                    <a:pt x="26" y="668"/>
                  </a:cubicBezTo>
                  <a:cubicBezTo>
                    <a:pt x="39" y="706"/>
                    <a:pt x="71" y="726"/>
                    <a:pt x="110" y="726"/>
                  </a:cubicBezTo>
                  <a:cubicBezTo>
                    <a:pt x="122" y="726"/>
                    <a:pt x="129" y="726"/>
                    <a:pt x="142" y="719"/>
                  </a:cubicBezTo>
                  <a:lnTo>
                    <a:pt x="1385" y="178"/>
                  </a:lnTo>
                  <a:cubicBezTo>
                    <a:pt x="1436" y="159"/>
                    <a:pt x="1456" y="101"/>
                    <a:pt x="1436" y="56"/>
                  </a:cubicBezTo>
                  <a:cubicBezTo>
                    <a:pt x="1422" y="23"/>
                    <a:pt x="1388" y="0"/>
                    <a:pt x="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49"/>
            <p:cNvSpPr/>
            <p:nvPr/>
          </p:nvSpPr>
          <p:spPr>
            <a:xfrm flipH="1">
              <a:off x="3281710" y="2761170"/>
              <a:ext cx="85400" cy="552134"/>
            </a:xfrm>
            <a:custGeom>
              <a:avLst/>
              <a:gdLst/>
              <a:ahLst/>
              <a:cxnLst/>
              <a:rect l="l" t="t" r="r" b="b"/>
              <a:pathLst>
                <a:path w="864" h="5586" extrusionOk="0">
                  <a:moveTo>
                    <a:pt x="0" y="0"/>
                  </a:moveTo>
                  <a:lnTo>
                    <a:pt x="0" y="5585"/>
                  </a:lnTo>
                  <a:lnTo>
                    <a:pt x="863" y="5585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49"/>
            <p:cNvSpPr/>
            <p:nvPr/>
          </p:nvSpPr>
          <p:spPr>
            <a:xfrm flipH="1">
              <a:off x="3296322" y="2344652"/>
              <a:ext cx="1079459" cy="908461"/>
            </a:xfrm>
            <a:custGeom>
              <a:avLst/>
              <a:gdLst/>
              <a:ahLst/>
              <a:cxnLst/>
              <a:rect l="l" t="t" r="r" b="b"/>
              <a:pathLst>
                <a:path w="10921" h="9191" extrusionOk="0">
                  <a:moveTo>
                    <a:pt x="9320" y="1"/>
                  </a:moveTo>
                  <a:cubicBezTo>
                    <a:pt x="5456" y="1"/>
                    <a:pt x="3700" y="1016"/>
                    <a:pt x="1670" y="4260"/>
                  </a:cubicBezTo>
                  <a:cubicBezTo>
                    <a:pt x="0" y="6929"/>
                    <a:pt x="2058" y="9190"/>
                    <a:pt x="4503" y="9190"/>
                  </a:cubicBezTo>
                  <a:cubicBezTo>
                    <a:pt x="5085" y="9190"/>
                    <a:pt x="5689" y="9062"/>
                    <a:pt x="6269" y="8781"/>
                  </a:cubicBezTo>
                  <a:cubicBezTo>
                    <a:pt x="6920" y="8466"/>
                    <a:pt x="7558" y="7828"/>
                    <a:pt x="8137" y="6604"/>
                  </a:cubicBezTo>
                  <a:lnTo>
                    <a:pt x="10778" y="5148"/>
                  </a:lnTo>
                  <a:cubicBezTo>
                    <a:pt x="10778" y="5148"/>
                    <a:pt x="10920" y="4633"/>
                    <a:pt x="10373" y="4446"/>
                  </a:cubicBezTo>
                  <a:cubicBezTo>
                    <a:pt x="9825" y="4266"/>
                    <a:pt x="7783" y="2636"/>
                    <a:pt x="7783" y="2636"/>
                  </a:cubicBezTo>
                  <a:lnTo>
                    <a:pt x="9542" y="2"/>
                  </a:lnTo>
                  <a:cubicBezTo>
                    <a:pt x="9467" y="1"/>
                    <a:pt x="9393" y="1"/>
                    <a:pt x="9320" y="1"/>
                  </a:cubicBez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49"/>
            <p:cNvSpPr/>
            <p:nvPr/>
          </p:nvSpPr>
          <p:spPr>
            <a:xfrm flipH="1">
              <a:off x="3549763" y="2981389"/>
              <a:ext cx="306313" cy="186713"/>
            </a:xfrm>
            <a:custGeom>
              <a:avLst/>
              <a:gdLst/>
              <a:ahLst/>
              <a:cxnLst/>
              <a:rect l="l" t="t" r="r" b="b"/>
              <a:pathLst>
                <a:path w="3099" h="1889" extrusionOk="0">
                  <a:moveTo>
                    <a:pt x="2993" y="1"/>
                  </a:moveTo>
                  <a:cubicBezTo>
                    <a:pt x="2963" y="1"/>
                    <a:pt x="2935" y="17"/>
                    <a:pt x="2918" y="46"/>
                  </a:cubicBezTo>
                  <a:cubicBezTo>
                    <a:pt x="2326" y="1006"/>
                    <a:pt x="1218" y="1657"/>
                    <a:pt x="90" y="1702"/>
                  </a:cubicBezTo>
                  <a:cubicBezTo>
                    <a:pt x="45" y="1708"/>
                    <a:pt x="0" y="1747"/>
                    <a:pt x="7" y="1798"/>
                  </a:cubicBezTo>
                  <a:cubicBezTo>
                    <a:pt x="7" y="1850"/>
                    <a:pt x="45" y="1888"/>
                    <a:pt x="97" y="1888"/>
                  </a:cubicBezTo>
                  <a:lnTo>
                    <a:pt x="103" y="1888"/>
                  </a:lnTo>
                  <a:cubicBezTo>
                    <a:pt x="1301" y="1837"/>
                    <a:pt x="2441" y="1167"/>
                    <a:pt x="3073" y="143"/>
                  </a:cubicBezTo>
                  <a:cubicBezTo>
                    <a:pt x="3098" y="98"/>
                    <a:pt x="3086" y="40"/>
                    <a:pt x="3041" y="14"/>
                  </a:cubicBezTo>
                  <a:cubicBezTo>
                    <a:pt x="3025" y="5"/>
                    <a:pt x="3009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49"/>
            <p:cNvSpPr/>
            <p:nvPr/>
          </p:nvSpPr>
          <p:spPr>
            <a:xfrm flipH="1">
              <a:off x="3938112" y="2761170"/>
              <a:ext cx="86092" cy="552134"/>
            </a:xfrm>
            <a:custGeom>
              <a:avLst/>
              <a:gdLst/>
              <a:ahLst/>
              <a:cxnLst/>
              <a:rect l="l" t="t" r="r" b="b"/>
              <a:pathLst>
                <a:path w="871" h="5586" extrusionOk="0">
                  <a:moveTo>
                    <a:pt x="1" y="0"/>
                  </a:moveTo>
                  <a:lnTo>
                    <a:pt x="1" y="5585"/>
                  </a:lnTo>
                  <a:lnTo>
                    <a:pt x="870" y="5585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49"/>
            <p:cNvSpPr/>
            <p:nvPr/>
          </p:nvSpPr>
          <p:spPr>
            <a:xfrm flipH="1">
              <a:off x="3214188" y="2696231"/>
              <a:ext cx="869221" cy="107046"/>
            </a:xfrm>
            <a:custGeom>
              <a:avLst/>
              <a:gdLst/>
              <a:ahLst/>
              <a:cxnLst/>
              <a:rect l="l" t="t" r="r" b="b"/>
              <a:pathLst>
                <a:path w="8794" h="1083" extrusionOk="0">
                  <a:moveTo>
                    <a:pt x="535" y="0"/>
                  </a:moveTo>
                  <a:cubicBezTo>
                    <a:pt x="239" y="0"/>
                    <a:pt x="1" y="245"/>
                    <a:pt x="1" y="542"/>
                  </a:cubicBezTo>
                  <a:cubicBezTo>
                    <a:pt x="1" y="838"/>
                    <a:pt x="239" y="1083"/>
                    <a:pt x="535" y="1083"/>
                  </a:cubicBezTo>
                  <a:lnTo>
                    <a:pt x="8252" y="1083"/>
                  </a:lnTo>
                  <a:cubicBezTo>
                    <a:pt x="8555" y="1083"/>
                    <a:pt x="8793" y="838"/>
                    <a:pt x="8793" y="542"/>
                  </a:cubicBezTo>
                  <a:cubicBezTo>
                    <a:pt x="8793" y="245"/>
                    <a:pt x="8555" y="0"/>
                    <a:pt x="82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49"/>
            <p:cNvSpPr/>
            <p:nvPr/>
          </p:nvSpPr>
          <p:spPr>
            <a:xfrm flipH="1">
              <a:off x="3312934" y="2344750"/>
              <a:ext cx="673710" cy="566763"/>
            </a:xfrm>
            <a:custGeom>
              <a:avLst/>
              <a:gdLst/>
              <a:ahLst/>
              <a:cxnLst/>
              <a:rect l="l" t="t" r="r" b="b"/>
              <a:pathLst>
                <a:path w="6816" h="5734" extrusionOk="0">
                  <a:moveTo>
                    <a:pt x="5605" y="1"/>
                  </a:moveTo>
                  <a:cubicBezTo>
                    <a:pt x="3647" y="948"/>
                    <a:pt x="1785" y="2204"/>
                    <a:pt x="1" y="3440"/>
                  </a:cubicBezTo>
                  <a:cubicBezTo>
                    <a:pt x="522" y="4130"/>
                    <a:pt x="1051" y="4819"/>
                    <a:pt x="1572" y="5508"/>
                  </a:cubicBezTo>
                  <a:cubicBezTo>
                    <a:pt x="1682" y="5651"/>
                    <a:pt x="1900" y="5734"/>
                    <a:pt x="2100" y="5734"/>
                  </a:cubicBezTo>
                  <a:cubicBezTo>
                    <a:pt x="2171" y="5734"/>
                    <a:pt x="2240" y="5723"/>
                    <a:pt x="2300" y="5701"/>
                  </a:cubicBezTo>
                  <a:cubicBezTo>
                    <a:pt x="2532" y="5618"/>
                    <a:pt x="2693" y="5373"/>
                    <a:pt x="2680" y="5128"/>
                  </a:cubicBezTo>
                  <a:lnTo>
                    <a:pt x="2680" y="5128"/>
                  </a:lnTo>
                  <a:cubicBezTo>
                    <a:pt x="2745" y="5463"/>
                    <a:pt x="3060" y="5701"/>
                    <a:pt x="3402" y="5701"/>
                  </a:cubicBezTo>
                  <a:cubicBezTo>
                    <a:pt x="3743" y="5701"/>
                    <a:pt x="4065" y="5437"/>
                    <a:pt x="4130" y="5102"/>
                  </a:cubicBezTo>
                  <a:cubicBezTo>
                    <a:pt x="4263" y="5292"/>
                    <a:pt x="4480" y="5391"/>
                    <a:pt x="4706" y="5391"/>
                  </a:cubicBezTo>
                  <a:cubicBezTo>
                    <a:pt x="4787" y="5391"/>
                    <a:pt x="4868" y="5379"/>
                    <a:pt x="4948" y="5354"/>
                  </a:cubicBezTo>
                  <a:cubicBezTo>
                    <a:pt x="5250" y="5263"/>
                    <a:pt x="5476" y="4961"/>
                    <a:pt x="5476" y="4645"/>
                  </a:cubicBezTo>
                  <a:cubicBezTo>
                    <a:pt x="5506" y="4848"/>
                    <a:pt x="5761" y="4956"/>
                    <a:pt x="5978" y="4956"/>
                  </a:cubicBezTo>
                  <a:cubicBezTo>
                    <a:pt x="5995" y="4956"/>
                    <a:pt x="6013" y="4956"/>
                    <a:pt x="6030" y="4954"/>
                  </a:cubicBezTo>
                  <a:cubicBezTo>
                    <a:pt x="6255" y="4935"/>
                    <a:pt x="6455" y="4774"/>
                    <a:pt x="6571" y="4581"/>
                  </a:cubicBezTo>
                  <a:cubicBezTo>
                    <a:pt x="6680" y="4381"/>
                    <a:pt x="6725" y="4155"/>
                    <a:pt x="6758" y="3930"/>
                  </a:cubicBezTo>
                  <a:cubicBezTo>
                    <a:pt x="6816" y="3447"/>
                    <a:pt x="6809" y="2964"/>
                    <a:pt x="6803" y="2474"/>
                  </a:cubicBezTo>
                  <a:cubicBezTo>
                    <a:pt x="6796" y="1553"/>
                    <a:pt x="6101" y="774"/>
                    <a:pt x="5605" y="1"/>
                  </a:cubicBezTo>
                  <a:close/>
                </a:path>
              </a:pathLst>
            </a:custGeom>
            <a:solidFill>
              <a:srgbClr val="8E6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49"/>
            <p:cNvSpPr/>
            <p:nvPr/>
          </p:nvSpPr>
          <p:spPr>
            <a:xfrm flipH="1">
              <a:off x="3332012" y="2478780"/>
              <a:ext cx="579514" cy="448646"/>
            </a:xfrm>
            <a:custGeom>
              <a:avLst/>
              <a:gdLst/>
              <a:ahLst/>
              <a:cxnLst/>
              <a:rect l="l" t="t" r="r" b="b"/>
              <a:pathLst>
                <a:path w="5863" h="4539" extrusionOk="0">
                  <a:moveTo>
                    <a:pt x="3902" y="1"/>
                  </a:moveTo>
                  <a:cubicBezTo>
                    <a:pt x="3894" y="1"/>
                    <a:pt x="3886" y="2"/>
                    <a:pt x="3878" y="4"/>
                  </a:cubicBezTo>
                  <a:cubicBezTo>
                    <a:pt x="3827" y="23"/>
                    <a:pt x="3801" y="75"/>
                    <a:pt x="3821" y="126"/>
                  </a:cubicBezTo>
                  <a:lnTo>
                    <a:pt x="4246" y="1337"/>
                  </a:lnTo>
                  <a:cubicBezTo>
                    <a:pt x="4471" y="1969"/>
                    <a:pt x="4535" y="2709"/>
                    <a:pt x="4439" y="3585"/>
                  </a:cubicBezTo>
                  <a:cubicBezTo>
                    <a:pt x="4439" y="3598"/>
                    <a:pt x="4439" y="3605"/>
                    <a:pt x="4445" y="3618"/>
                  </a:cubicBezTo>
                  <a:cubicBezTo>
                    <a:pt x="4355" y="3785"/>
                    <a:pt x="4188" y="3920"/>
                    <a:pt x="4001" y="3965"/>
                  </a:cubicBezTo>
                  <a:cubicBezTo>
                    <a:pt x="3935" y="3979"/>
                    <a:pt x="3861" y="3986"/>
                    <a:pt x="3787" y="3986"/>
                  </a:cubicBezTo>
                  <a:cubicBezTo>
                    <a:pt x="3608" y="3986"/>
                    <a:pt x="3423" y="3942"/>
                    <a:pt x="3318" y="3824"/>
                  </a:cubicBezTo>
                  <a:cubicBezTo>
                    <a:pt x="3151" y="2806"/>
                    <a:pt x="2887" y="1801"/>
                    <a:pt x="2539" y="828"/>
                  </a:cubicBezTo>
                  <a:cubicBezTo>
                    <a:pt x="2524" y="794"/>
                    <a:pt x="2490" y="770"/>
                    <a:pt x="2454" y="770"/>
                  </a:cubicBezTo>
                  <a:cubicBezTo>
                    <a:pt x="2444" y="770"/>
                    <a:pt x="2433" y="772"/>
                    <a:pt x="2423" y="777"/>
                  </a:cubicBezTo>
                  <a:cubicBezTo>
                    <a:pt x="2371" y="796"/>
                    <a:pt x="2345" y="848"/>
                    <a:pt x="2365" y="893"/>
                  </a:cubicBezTo>
                  <a:cubicBezTo>
                    <a:pt x="2713" y="1859"/>
                    <a:pt x="2970" y="2864"/>
                    <a:pt x="3138" y="3875"/>
                  </a:cubicBezTo>
                  <a:lnTo>
                    <a:pt x="3144" y="3875"/>
                  </a:lnTo>
                  <a:cubicBezTo>
                    <a:pt x="3048" y="4088"/>
                    <a:pt x="2829" y="4236"/>
                    <a:pt x="2603" y="4249"/>
                  </a:cubicBezTo>
                  <a:cubicBezTo>
                    <a:pt x="2588" y="4250"/>
                    <a:pt x="2573" y="4250"/>
                    <a:pt x="2558" y="4250"/>
                  </a:cubicBezTo>
                  <a:cubicBezTo>
                    <a:pt x="2321" y="4250"/>
                    <a:pt x="2127" y="4154"/>
                    <a:pt x="2030" y="3978"/>
                  </a:cubicBezTo>
                  <a:cubicBezTo>
                    <a:pt x="2030" y="3972"/>
                    <a:pt x="2030" y="3972"/>
                    <a:pt x="2030" y="3972"/>
                  </a:cubicBezTo>
                  <a:lnTo>
                    <a:pt x="1089" y="1704"/>
                  </a:lnTo>
                  <a:cubicBezTo>
                    <a:pt x="1074" y="1670"/>
                    <a:pt x="1040" y="1646"/>
                    <a:pt x="1002" y="1646"/>
                  </a:cubicBezTo>
                  <a:cubicBezTo>
                    <a:pt x="991" y="1646"/>
                    <a:pt x="979" y="1648"/>
                    <a:pt x="967" y="1653"/>
                  </a:cubicBezTo>
                  <a:cubicBezTo>
                    <a:pt x="922" y="1672"/>
                    <a:pt x="903" y="1730"/>
                    <a:pt x="922" y="1775"/>
                  </a:cubicBezTo>
                  <a:lnTo>
                    <a:pt x="1843" y="4004"/>
                  </a:lnTo>
                  <a:cubicBezTo>
                    <a:pt x="1779" y="4165"/>
                    <a:pt x="1630" y="4300"/>
                    <a:pt x="1463" y="4339"/>
                  </a:cubicBezTo>
                  <a:cubicBezTo>
                    <a:pt x="1425" y="4347"/>
                    <a:pt x="1387" y="4351"/>
                    <a:pt x="1349" y="4351"/>
                  </a:cubicBezTo>
                  <a:cubicBezTo>
                    <a:pt x="1198" y="4351"/>
                    <a:pt x="1052" y="4291"/>
                    <a:pt x="954" y="4178"/>
                  </a:cubicBezTo>
                  <a:lnTo>
                    <a:pt x="175" y="3295"/>
                  </a:lnTo>
                  <a:cubicBezTo>
                    <a:pt x="158" y="3275"/>
                    <a:pt x="134" y="3266"/>
                    <a:pt x="110" y="3266"/>
                  </a:cubicBezTo>
                  <a:cubicBezTo>
                    <a:pt x="87" y="3266"/>
                    <a:pt x="64" y="3274"/>
                    <a:pt x="46" y="3289"/>
                  </a:cubicBezTo>
                  <a:cubicBezTo>
                    <a:pt x="7" y="3321"/>
                    <a:pt x="1" y="3379"/>
                    <a:pt x="39" y="3418"/>
                  </a:cubicBezTo>
                  <a:lnTo>
                    <a:pt x="819" y="4300"/>
                  </a:lnTo>
                  <a:cubicBezTo>
                    <a:pt x="948" y="4448"/>
                    <a:pt x="1147" y="4539"/>
                    <a:pt x="1347" y="4539"/>
                  </a:cubicBezTo>
                  <a:cubicBezTo>
                    <a:pt x="1399" y="4539"/>
                    <a:pt x="1450" y="4532"/>
                    <a:pt x="1502" y="4519"/>
                  </a:cubicBezTo>
                  <a:cubicBezTo>
                    <a:pt x="1688" y="4474"/>
                    <a:pt x="1856" y="4352"/>
                    <a:pt x="1959" y="4191"/>
                  </a:cubicBezTo>
                  <a:cubicBezTo>
                    <a:pt x="2094" y="4343"/>
                    <a:pt x="2304" y="4432"/>
                    <a:pt x="2539" y="4432"/>
                  </a:cubicBezTo>
                  <a:cubicBezTo>
                    <a:pt x="2563" y="4432"/>
                    <a:pt x="2586" y="4431"/>
                    <a:pt x="2610" y="4429"/>
                  </a:cubicBezTo>
                  <a:cubicBezTo>
                    <a:pt x="2887" y="4416"/>
                    <a:pt x="3138" y="4262"/>
                    <a:pt x="3273" y="4030"/>
                  </a:cubicBezTo>
                  <a:cubicBezTo>
                    <a:pt x="3410" y="4128"/>
                    <a:pt x="3594" y="4170"/>
                    <a:pt x="3775" y="4170"/>
                  </a:cubicBezTo>
                  <a:cubicBezTo>
                    <a:pt x="3866" y="4170"/>
                    <a:pt x="3957" y="4159"/>
                    <a:pt x="4040" y="4139"/>
                  </a:cubicBezTo>
                  <a:cubicBezTo>
                    <a:pt x="4284" y="4088"/>
                    <a:pt x="4503" y="3914"/>
                    <a:pt x="4613" y="3688"/>
                  </a:cubicBezTo>
                  <a:cubicBezTo>
                    <a:pt x="4757" y="3783"/>
                    <a:pt x="4922" y="3833"/>
                    <a:pt x="5086" y="3833"/>
                  </a:cubicBezTo>
                  <a:cubicBezTo>
                    <a:pt x="5157" y="3833"/>
                    <a:pt x="5227" y="3824"/>
                    <a:pt x="5296" y="3804"/>
                  </a:cubicBezTo>
                  <a:cubicBezTo>
                    <a:pt x="5566" y="3727"/>
                    <a:pt x="5785" y="3502"/>
                    <a:pt x="5850" y="3231"/>
                  </a:cubicBezTo>
                  <a:cubicBezTo>
                    <a:pt x="5862" y="3180"/>
                    <a:pt x="5837" y="3128"/>
                    <a:pt x="5785" y="3115"/>
                  </a:cubicBezTo>
                  <a:cubicBezTo>
                    <a:pt x="5778" y="3113"/>
                    <a:pt x="5771" y="3112"/>
                    <a:pt x="5764" y="3112"/>
                  </a:cubicBezTo>
                  <a:cubicBezTo>
                    <a:pt x="5725" y="3112"/>
                    <a:pt x="5687" y="3141"/>
                    <a:pt x="5676" y="3180"/>
                  </a:cubicBezTo>
                  <a:cubicBezTo>
                    <a:pt x="5618" y="3392"/>
                    <a:pt x="5450" y="3566"/>
                    <a:pt x="5244" y="3630"/>
                  </a:cubicBezTo>
                  <a:cubicBezTo>
                    <a:pt x="5195" y="3645"/>
                    <a:pt x="5144" y="3651"/>
                    <a:pt x="5091" y="3651"/>
                  </a:cubicBezTo>
                  <a:cubicBezTo>
                    <a:pt x="4929" y="3651"/>
                    <a:pt x="4759" y="3586"/>
                    <a:pt x="4632" y="3469"/>
                  </a:cubicBezTo>
                  <a:cubicBezTo>
                    <a:pt x="4709" y="2626"/>
                    <a:pt x="4639" y="1904"/>
                    <a:pt x="4420" y="1273"/>
                  </a:cubicBezTo>
                  <a:lnTo>
                    <a:pt x="3994" y="62"/>
                  </a:lnTo>
                  <a:cubicBezTo>
                    <a:pt x="3978" y="25"/>
                    <a:pt x="3941" y="1"/>
                    <a:pt x="3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49"/>
            <p:cNvSpPr/>
            <p:nvPr/>
          </p:nvSpPr>
          <p:spPr>
            <a:xfrm flipH="1">
              <a:off x="2681307" y="3276225"/>
              <a:ext cx="1973193" cy="1873177"/>
            </a:xfrm>
            <a:custGeom>
              <a:avLst/>
              <a:gdLst/>
              <a:ahLst/>
              <a:cxnLst/>
              <a:rect l="l" t="t" r="r" b="b"/>
              <a:pathLst>
                <a:path w="19963" h="14719" extrusionOk="0">
                  <a:moveTo>
                    <a:pt x="3099" y="0"/>
                  </a:moveTo>
                  <a:cubicBezTo>
                    <a:pt x="1386" y="0"/>
                    <a:pt x="1" y="1392"/>
                    <a:pt x="1" y="3105"/>
                  </a:cubicBezTo>
                  <a:lnTo>
                    <a:pt x="1" y="14719"/>
                  </a:lnTo>
                  <a:lnTo>
                    <a:pt x="19962" y="14719"/>
                  </a:lnTo>
                  <a:lnTo>
                    <a:pt x="19962" y="3105"/>
                  </a:lnTo>
                  <a:cubicBezTo>
                    <a:pt x="19962" y="1392"/>
                    <a:pt x="18578" y="0"/>
                    <a:pt x="16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49"/>
            <p:cNvSpPr/>
            <p:nvPr/>
          </p:nvSpPr>
          <p:spPr>
            <a:xfrm flipH="1">
              <a:off x="2911844" y="3322096"/>
              <a:ext cx="313331" cy="1417995"/>
            </a:xfrm>
            <a:custGeom>
              <a:avLst/>
              <a:gdLst/>
              <a:ahLst/>
              <a:cxnLst/>
              <a:rect l="l" t="t" r="r" b="b"/>
              <a:pathLst>
                <a:path w="3170" h="14346" extrusionOk="0">
                  <a:moveTo>
                    <a:pt x="3080" y="0"/>
                  </a:moveTo>
                  <a:cubicBezTo>
                    <a:pt x="1385" y="0"/>
                    <a:pt x="1" y="1379"/>
                    <a:pt x="1" y="3079"/>
                  </a:cubicBezTo>
                  <a:lnTo>
                    <a:pt x="1" y="14255"/>
                  </a:lnTo>
                  <a:cubicBezTo>
                    <a:pt x="1" y="14300"/>
                    <a:pt x="46" y="14345"/>
                    <a:pt x="97" y="14345"/>
                  </a:cubicBezTo>
                  <a:cubicBezTo>
                    <a:pt x="149" y="14345"/>
                    <a:pt x="187" y="14300"/>
                    <a:pt x="187" y="14255"/>
                  </a:cubicBezTo>
                  <a:lnTo>
                    <a:pt x="187" y="3079"/>
                  </a:lnTo>
                  <a:cubicBezTo>
                    <a:pt x="187" y="1482"/>
                    <a:pt x="1482" y="187"/>
                    <a:pt x="3080" y="187"/>
                  </a:cubicBezTo>
                  <a:cubicBezTo>
                    <a:pt x="3131" y="187"/>
                    <a:pt x="3170" y="142"/>
                    <a:pt x="3170" y="90"/>
                  </a:cubicBezTo>
                  <a:cubicBezTo>
                    <a:pt x="3170" y="45"/>
                    <a:pt x="3131" y="0"/>
                    <a:pt x="3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49"/>
            <p:cNvSpPr/>
            <p:nvPr/>
          </p:nvSpPr>
          <p:spPr>
            <a:xfrm flipH="1">
              <a:off x="4406117" y="3691377"/>
              <a:ext cx="18483" cy="1300413"/>
            </a:xfrm>
            <a:custGeom>
              <a:avLst/>
              <a:gdLst/>
              <a:ahLst/>
              <a:cxnLst/>
              <a:rect l="l" t="t" r="r" b="b"/>
              <a:pathLst>
                <a:path w="187" h="9849" extrusionOk="0">
                  <a:moveTo>
                    <a:pt x="97" y="0"/>
                  </a:moveTo>
                  <a:cubicBezTo>
                    <a:pt x="45" y="0"/>
                    <a:pt x="0" y="45"/>
                    <a:pt x="0" y="97"/>
                  </a:cubicBezTo>
                  <a:lnTo>
                    <a:pt x="0" y="9759"/>
                  </a:lnTo>
                  <a:cubicBezTo>
                    <a:pt x="0" y="9810"/>
                    <a:pt x="45" y="9849"/>
                    <a:pt x="97" y="9849"/>
                  </a:cubicBezTo>
                  <a:cubicBezTo>
                    <a:pt x="148" y="9849"/>
                    <a:pt x="187" y="9810"/>
                    <a:pt x="187" y="9759"/>
                  </a:cubicBezTo>
                  <a:lnTo>
                    <a:pt x="187" y="97"/>
                  </a:lnTo>
                  <a:cubicBezTo>
                    <a:pt x="187" y="45"/>
                    <a:pt x="14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49"/>
            <p:cNvSpPr/>
            <p:nvPr/>
          </p:nvSpPr>
          <p:spPr>
            <a:xfrm flipH="1">
              <a:off x="3929908" y="3691377"/>
              <a:ext cx="17890" cy="1300413"/>
            </a:xfrm>
            <a:custGeom>
              <a:avLst/>
              <a:gdLst/>
              <a:ahLst/>
              <a:cxnLst/>
              <a:rect l="l" t="t" r="r" b="b"/>
              <a:pathLst>
                <a:path w="181" h="9849" extrusionOk="0">
                  <a:moveTo>
                    <a:pt x="91" y="0"/>
                  </a:moveTo>
                  <a:cubicBezTo>
                    <a:pt x="39" y="0"/>
                    <a:pt x="1" y="45"/>
                    <a:pt x="1" y="97"/>
                  </a:cubicBezTo>
                  <a:lnTo>
                    <a:pt x="1" y="9759"/>
                  </a:lnTo>
                  <a:cubicBezTo>
                    <a:pt x="1" y="9810"/>
                    <a:pt x="39" y="9849"/>
                    <a:pt x="91" y="9849"/>
                  </a:cubicBezTo>
                  <a:cubicBezTo>
                    <a:pt x="142" y="9849"/>
                    <a:pt x="181" y="9810"/>
                    <a:pt x="181" y="9759"/>
                  </a:cubicBezTo>
                  <a:lnTo>
                    <a:pt x="181" y="97"/>
                  </a:lnTo>
                  <a:cubicBezTo>
                    <a:pt x="181" y="45"/>
                    <a:pt x="14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49"/>
            <p:cNvSpPr/>
            <p:nvPr/>
          </p:nvSpPr>
          <p:spPr>
            <a:xfrm flipH="1">
              <a:off x="3453600" y="3691377"/>
              <a:ext cx="17989" cy="1300413"/>
            </a:xfrm>
            <a:custGeom>
              <a:avLst/>
              <a:gdLst/>
              <a:ahLst/>
              <a:cxnLst/>
              <a:rect l="l" t="t" r="r" b="b"/>
              <a:pathLst>
                <a:path w="182" h="9849" extrusionOk="0">
                  <a:moveTo>
                    <a:pt x="91" y="0"/>
                  </a:moveTo>
                  <a:cubicBezTo>
                    <a:pt x="39" y="0"/>
                    <a:pt x="1" y="45"/>
                    <a:pt x="1" y="97"/>
                  </a:cubicBezTo>
                  <a:lnTo>
                    <a:pt x="1" y="9759"/>
                  </a:lnTo>
                  <a:cubicBezTo>
                    <a:pt x="1" y="9810"/>
                    <a:pt x="39" y="9849"/>
                    <a:pt x="91" y="9849"/>
                  </a:cubicBezTo>
                  <a:cubicBezTo>
                    <a:pt x="142" y="9849"/>
                    <a:pt x="181" y="9810"/>
                    <a:pt x="181" y="9759"/>
                  </a:cubicBezTo>
                  <a:lnTo>
                    <a:pt x="181" y="97"/>
                  </a:lnTo>
                  <a:cubicBezTo>
                    <a:pt x="181" y="45"/>
                    <a:pt x="14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49"/>
            <p:cNvSpPr/>
            <p:nvPr/>
          </p:nvSpPr>
          <p:spPr>
            <a:xfrm flipH="1">
              <a:off x="4168012" y="3691377"/>
              <a:ext cx="18483" cy="1300413"/>
            </a:xfrm>
            <a:custGeom>
              <a:avLst/>
              <a:gdLst/>
              <a:ahLst/>
              <a:cxnLst/>
              <a:rect l="l" t="t" r="r" b="b"/>
              <a:pathLst>
                <a:path w="187" h="9849" extrusionOk="0">
                  <a:moveTo>
                    <a:pt x="97" y="0"/>
                  </a:moveTo>
                  <a:cubicBezTo>
                    <a:pt x="45" y="0"/>
                    <a:pt x="0" y="45"/>
                    <a:pt x="0" y="97"/>
                  </a:cubicBezTo>
                  <a:lnTo>
                    <a:pt x="0" y="9759"/>
                  </a:lnTo>
                  <a:cubicBezTo>
                    <a:pt x="0" y="9810"/>
                    <a:pt x="45" y="9849"/>
                    <a:pt x="97" y="9849"/>
                  </a:cubicBezTo>
                  <a:cubicBezTo>
                    <a:pt x="148" y="9849"/>
                    <a:pt x="187" y="9810"/>
                    <a:pt x="187" y="9759"/>
                  </a:cubicBezTo>
                  <a:lnTo>
                    <a:pt x="187" y="97"/>
                  </a:lnTo>
                  <a:cubicBezTo>
                    <a:pt x="187" y="45"/>
                    <a:pt x="14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49"/>
            <p:cNvSpPr/>
            <p:nvPr/>
          </p:nvSpPr>
          <p:spPr>
            <a:xfrm flipH="1">
              <a:off x="3691705" y="3691377"/>
              <a:ext cx="17989" cy="1300413"/>
            </a:xfrm>
            <a:custGeom>
              <a:avLst/>
              <a:gdLst/>
              <a:ahLst/>
              <a:cxnLst/>
              <a:rect l="l" t="t" r="r" b="b"/>
              <a:pathLst>
                <a:path w="182" h="9849" extrusionOk="0">
                  <a:moveTo>
                    <a:pt x="91" y="0"/>
                  </a:moveTo>
                  <a:cubicBezTo>
                    <a:pt x="39" y="0"/>
                    <a:pt x="1" y="45"/>
                    <a:pt x="1" y="97"/>
                  </a:cubicBezTo>
                  <a:lnTo>
                    <a:pt x="1" y="9759"/>
                  </a:lnTo>
                  <a:cubicBezTo>
                    <a:pt x="1" y="9810"/>
                    <a:pt x="39" y="9849"/>
                    <a:pt x="91" y="9849"/>
                  </a:cubicBezTo>
                  <a:cubicBezTo>
                    <a:pt x="142" y="9849"/>
                    <a:pt x="181" y="9810"/>
                    <a:pt x="181" y="9759"/>
                  </a:cubicBezTo>
                  <a:lnTo>
                    <a:pt x="181" y="97"/>
                  </a:lnTo>
                  <a:cubicBezTo>
                    <a:pt x="181" y="45"/>
                    <a:pt x="142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49"/>
            <p:cNvSpPr/>
            <p:nvPr/>
          </p:nvSpPr>
          <p:spPr>
            <a:xfrm flipH="1">
              <a:off x="3746450" y="3347498"/>
              <a:ext cx="678158" cy="18582"/>
            </a:xfrm>
            <a:custGeom>
              <a:avLst/>
              <a:gdLst/>
              <a:ahLst/>
              <a:cxnLst/>
              <a:rect l="l" t="t" r="r" b="b"/>
              <a:pathLst>
                <a:path w="6861" h="188" extrusionOk="0">
                  <a:moveTo>
                    <a:pt x="97" y="1"/>
                  </a:moveTo>
                  <a:cubicBezTo>
                    <a:pt x="45" y="1"/>
                    <a:pt x="0" y="46"/>
                    <a:pt x="0" y="98"/>
                  </a:cubicBezTo>
                  <a:cubicBezTo>
                    <a:pt x="0" y="149"/>
                    <a:pt x="45" y="188"/>
                    <a:pt x="97" y="188"/>
                  </a:cubicBezTo>
                  <a:lnTo>
                    <a:pt x="6763" y="188"/>
                  </a:lnTo>
                  <a:cubicBezTo>
                    <a:pt x="6815" y="188"/>
                    <a:pt x="6860" y="149"/>
                    <a:pt x="6860" y="98"/>
                  </a:cubicBezTo>
                  <a:cubicBezTo>
                    <a:pt x="6860" y="46"/>
                    <a:pt x="6815" y="1"/>
                    <a:pt x="6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25" name="Google Shape;1025;p49"/>
          <p:cNvSpPr/>
          <p:nvPr/>
        </p:nvSpPr>
        <p:spPr>
          <a:xfrm rot="10800000" flipH="1">
            <a:off x="-192150" y="3656054"/>
            <a:ext cx="2864427" cy="1561196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6" name="Google Shape;1026;p49"/>
          <p:cNvSpPr txBox="1">
            <a:spLocks noGrp="1"/>
          </p:cNvSpPr>
          <p:nvPr>
            <p:ph type="title"/>
          </p:nvPr>
        </p:nvSpPr>
        <p:spPr>
          <a:xfrm>
            <a:off x="5188876" y="2513868"/>
            <a:ext cx="33513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r>
              <a:rPr lang="en" dirty="0"/>
              <a:t>!</a:t>
            </a:r>
            <a:endParaRPr dirty="0"/>
          </a:p>
        </p:txBody>
      </p:sp>
      <p:cxnSp>
        <p:nvCxnSpPr>
          <p:cNvPr id="1033" name="Google Shape;1033;p49"/>
          <p:cNvCxnSpPr/>
          <p:nvPr/>
        </p:nvCxnSpPr>
        <p:spPr>
          <a:xfrm>
            <a:off x="5071650" y="3310325"/>
            <a:ext cx="4072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3" name="Google Shape;1063;p49"/>
          <p:cNvGrpSpPr/>
          <p:nvPr/>
        </p:nvGrpSpPr>
        <p:grpSpPr>
          <a:xfrm rot="432616">
            <a:off x="250403" y="4520642"/>
            <a:ext cx="773155" cy="711299"/>
            <a:chOff x="4938096" y="3863649"/>
            <a:chExt cx="843088" cy="775636"/>
          </a:xfrm>
        </p:grpSpPr>
        <p:sp>
          <p:nvSpPr>
            <p:cNvPr id="1064" name="Google Shape;1064;p49"/>
            <p:cNvSpPr/>
            <p:nvPr/>
          </p:nvSpPr>
          <p:spPr>
            <a:xfrm>
              <a:off x="4938096" y="3863649"/>
              <a:ext cx="843088" cy="775636"/>
            </a:xfrm>
            <a:custGeom>
              <a:avLst/>
              <a:gdLst/>
              <a:ahLst/>
              <a:cxnLst/>
              <a:rect l="l" t="t" r="r" b="b"/>
              <a:pathLst>
                <a:path w="15849" h="14581" extrusionOk="0">
                  <a:moveTo>
                    <a:pt x="15315" y="0"/>
                  </a:moveTo>
                  <a:lnTo>
                    <a:pt x="15315" y="0"/>
                  </a:lnTo>
                  <a:cubicBezTo>
                    <a:pt x="13808" y="673"/>
                    <a:pt x="12353" y="1472"/>
                    <a:pt x="10973" y="2375"/>
                  </a:cubicBezTo>
                  <a:cubicBezTo>
                    <a:pt x="10730" y="3218"/>
                    <a:pt x="10482" y="4056"/>
                    <a:pt x="10239" y="4894"/>
                  </a:cubicBezTo>
                  <a:cubicBezTo>
                    <a:pt x="10117" y="4308"/>
                    <a:pt x="9996" y="3717"/>
                    <a:pt x="9874" y="3127"/>
                  </a:cubicBezTo>
                  <a:cubicBezTo>
                    <a:pt x="9101" y="3682"/>
                    <a:pt x="8350" y="4273"/>
                    <a:pt x="7629" y="4894"/>
                  </a:cubicBezTo>
                  <a:cubicBezTo>
                    <a:pt x="7512" y="6105"/>
                    <a:pt x="7399" y="7321"/>
                    <a:pt x="7282" y="8532"/>
                  </a:cubicBezTo>
                  <a:cubicBezTo>
                    <a:pt x="6922" y="7755"/>
                    <a:pt x="6561" y="6974"/>
                    <a:pt x="6201" y="6196"/>
                  </a:cubicBezTo>
                  <a:cubicBezTo>
                    <a:pt x="3696" y="8628"/>
                    <a:pt x="1581" y="11463"/>
                    <a:pt x="1" y="14581"/>
                  </a:cubicBezTo>
                  <a:lnTo>
                    <a:pt x="15254" y="14333"/>
                  </a:lnTo>
                  <a:cubicBezTo>
                    <a:pt x="15766" y="9587"/>
                    <a:pt x="15849" y="4746"/>
                    <a:pt x="15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5301418" y="4208033"/>
              <a:ext cx="308425" cy="388962"/>
            </a:xfrm>
            <a:custGeom>
              <a:avLst/>
              <a:gdLst/>
              <a:ahLst/>
              <a:cxnLst/>
              <a:rect l="l" t="t" r="r" b="b"/>
              <a:pathLst>
                <a:path w="5798" h="7312" extrusionOk="0">
                  <a:moveTo>
                    <a:pt x="5709" y="1"/>
                  </a:moveTo>
                  <a:cubicBezTo>
                    <a:pt x="5686" y="1"/>
                    <a:pt x="5664" y="11"/>
                    <a:pt x="5649" y="31"/>
                  </a:cubicBezTo>
                  <a:lnTo>
                    <a:pt x="27" y="7190"/>
                  </a:lnTo>
                  <a:cubicBezTo>
                    <a:pt x="1" y="7221"/>
                    <a:pt x="5" y="7273"/>
                    <a:pt x="40" y="7299"/>
                  </a:cubicBezTo>
                  <a:cubicBezTo>
                    <a:pt x="53" y="7308"/>
                    <a:pt x="70" y="7312"/>
                    <a:pt x="87" y="7312"/>
                  </a:cubicBezTo>
                  <a:cubicBezTo>
                    <a:pt x="109" y="7312"/>
                    <a:pt x="131" y="7303"/>
                    <a:pt x="148" y="7286"/>
                  </a:cubicBezTo>
                  <a:lnTo>
                    <a:pt x="5771" y="126"/>
                  </a:lnTo>
                  <a:cubicBezTo>
                    <a:pt x="5797" y="91"/>
                    <a:pt x="5793" y="44"/>
                    <a:pt x="5758" y="18"/>
                  </a:cubicBezTo>
                  <a:cubicBezTo>
                    <a:pt x="5743" y="6"/>
                    <a:pt x="5726" y="1"/>
                    <a:pt x="5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6" name="Google Shape;1066;p49"/>
          <p:cNvGrpSpPr/>
          <p:nvPr/>
        </p:nvGrpSpPr>
        <p:grpSpPr>
          <a:xfrm rot="10800000" flipH="1">
            <a:off x="-41764" y="3997170"/>
            <a:ext cx="614114" cy="1262286"/>
            <a:chOff x="0" y="-35855"/>
            <a:chExt cx="475542" cy="977456"/>
          </a:xfrm>
        </p:grpSpPr>
        <p:sp>
          <p:nvSpPr>
            <p:cNvPr id="1067" name="Google Shape;1067;p49"/>
            <p:cNvSpPr/>
            <p:nvPr/>
          </p:nvSpPr>
          <p:spPr>
            <a:xfrm rot="10800000" flipH="1">
              <a:off x="0" y="-35855"/>
              <a:ext cx="475542" cy="977456"/>
            </a:xfrm>
            <a:custGeom>
              <a:avLst/>
              <a:gdLst/>
              <a:ahLst/>
              <a:cxnLst/>
              <a:rect l="l" t="t" r="r" b="b"/>
              <a:pathLst>
                <a:path w="15345" h="31541" extrusionOk="0">
                  <a:moveTo>
                    <a:pt x="0" y="1"/>
                  </a:moveTo>
                  <a:lnTo>
                    <a:pt x="0" y="1"/>
                  </a:lnTo>
                  <a:cubicBezTo>
                    <a:pt x="244" y="10026"/>
                    <a:pt x="448" y="20325"/>
                    <a:pt x="691" y="30351"/>
                  </a:cubicBezTo>
                  <a:lnTo>
                    <a:pt x="15345" y="31540"/>
                  </a:lnTo>
                  <a:cubicBezTo>
                    <a:pt x="14937" y="25479"/>
                    <a:pt x="13864" y="19405"/>
                    <a:pt x="11437" y="13834"/>
                  </a:cubicBezTo>
                  <a:cubicBezTo>
                    <a:pt x="11224" y="13344"/>
                    <a:pt x="10999" y="12857"/>
                    <a:pt x="10764" y="12375"/>
                  </a:cubicBezTo>
                  <a:cubicBezTo>
                    <a:pt x="10035" y="13304"/>
                    <a:pt x="9305" y="14234"/>
                    <a:pt x="8576" y="15163"/>
                  </a:cubicBezTo>
                  <a:cubicBezTo>
                    <a:pt x="8945" y="13552"/>
                    <a:pt x="9314" y="11941"/>
                    <a:pt x="9683" y="10335"/>
                  </a:cubicBezTo>
                  <a:cubicBezTo>
                    <a:pt x="8793" y="8776"/>
                    <a:pt x="7777" y="7291"/>
                    <a:pt x="6648" y="5910"/>
                  </a:cubicBezTo>
                  <a:cubicBezTo>
                    <a:pt x="6136" y="6987"/>
                    <a:pt x="5628" y="8064"/>
                    <a:pt x="5115" y="9141"/>
                  </a:cubicBezTo>
                  <a:cubicBezTo>
                    <a:pt x="5063" y="7430"/>
                    <a:pt x="5007" y="5719"/>
                    <a:pt x="4950" y="4008"/>
                  </a:cubicBezTo>
                  <a:cubicBezTo>
                    <a:pt x="3465" y="2480"/>
                    <a:pt x="1815" y="11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49"/>
            <p:cNvSpPr/>
            <p:nvPr/>
          </p:nvSpPr>
          <p:spPr>
            <a:xfrm rot="10800000" flipH="1">
              <a:off x="100905" y="32224"/>
              <a:ext cx="165673" cy="550475"/>
            </a:xfrm>
            <a:custGeom>
              <a:avLst/>
              <a:gdLst/>
              <a:ahLst/>
              <a:cxnLst/>
              <a:rect l="l" t="t" r="r" b="b"/>
              <a:pathLst>
                <a:path w="5346" h="17763" extrusionOk="0">
                  <a:moveTo>
                    <a:pt x="87" y="1"/>
                  </a:moveTo>
                  <a:cubicBezTo>
                    <a:pt x="80" y="1"/>
                    <a:pt x="73" y="2"/>
                    <a:pt x="66" y="4"/>
                  </a:cubicBezTo>
                  <a:cubicBezTo>
                    <a:pt x="23" y="17"/>
                    <a:pt x="1" y="60"/>
                    <a:pt x="10" y="100"/>
                  </a:cubicBezTo>
                  <a:lnTo>
                    <a:pt x="5185" y="17706"/>
                  </a:lnTo>
                  <a:cubicBezTo>
                    <a:pt x="5194" y="17741"/>
                    <a:pt x="5224" y="17762"/>
                    <a:pt x="5259" y="17762"/>
                  </a:cubicBezTo>
                  <a:cubicBezTo>
                    <a:pt x="5268" y="17762"/>
                    <a:pt x="5276" y="17762"/>
                    <a:pt x="5281" y="17758"/>
                  </a:cubicBezTo>
                  <a:cubicBezTo>
                    <a:pt x="5324" y="17749"/>
                    <a:pt x="5346" y="17706"/>
                    <a:pt x="5333" y="17663"/>
                  </a:cubicBezTo>
                  <a:lnTo>
                    <a:pt x="162" y="56"/>
                  </a:lnTo>
                  <a:cubicBezTo>
                    <a:pt x="151" y="24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7DB3E7D0-879A-4752-B046-D359230EC6F8}"/>
              </a:ext>
            </a:extLst>
          </p:cNvPr>
          <p:cNvSpPr/>
          <p:nvPr/>
        </p:nvSpPr>
        <p:spPr>
          <a:xfrm>
            <a:off x="4828276" y="3433437"/>
            <a:ext cx="4072500" cy="720299"/>
          </a:xfrm>
          <a:prstGeom prst="rect">
            <a:avLst/>
          </a:prstGeom>
          <a:solidFill>
            <a:srgbClr val="E0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0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 dirty="0"/>
          </a:p>
        </p:txBody>
      </p:sp>
      <p:grpSp>
        <p:nvGrpSpPr>
          <p:cNvPr id="1074" name="Google Shape;1074;p50"/>
          <p:cNvGrpSpPr/>
          <p:nvPr/>
        </p:nvGrpSpPr>
        <p:grpSpPr>
          <a:xfrm>
            <a:off x="4758037" y="3962376"/>
            <a:ext cx="392574" cy="392606"/>
            <a:chOff x="4758037" y="3962376"/>
            <a:chExt cx="392574" cy="392606"/>
          </a:xfrm>
        </p:grpSpPr>
        <p:sp>
          <p:nvSpPr>
            <p:cNvPr id="1075" name="Google Shape;1075;p50"/>
            <p:cNvSpPr/>
            <p:nvPr/>
          </p:nvSpPr>
          <p:spPr>
            <a:xfrm>
              <a:off x="4758037" y="4073762"/>
              <a:ext cx="182868" cy="281221"/>
            </a:xfrm>
            <a:custGeom>
              <a:avLst/>
              <a:gdLst/>
              <a:ahLst/>
              <a:cxnLst/>
              <a:rect l="l" t="t" r="r" b="b"/>
              <a:pathLst>
                <a:path w="5669" h="8718" extrusionOk="0">
                  <a:moveTo>
                    <a:pt x="357" y="1"/>
                  </a:moveTo>
                  <a:cubicBezTo>
                    <a:pt x="167" y="1"/>
                    <a:pt x="0" y="144"/>
                    <a:pt x="0" y="358"/>
                  </a:cubicBezTo>
                  <a:lnTo>
                    <a:pt x="0" y="5693"/>
                  </a:lnTo>
                  <a:cubicBezTo>
                    <a:pt x="0" y="5812"/>
                    <a:pt x="72" y="5931"/>
                    <a:pt x="191" y="6002"/>
                  </a:cubicBezTo>
                  <a:lnTo>
                    <a:pt x="3072" y="7431"/>
                  </a:lnTo>
                  <a:lnTo>
                    <a:pt x="3072" y="8360"/>
                  </a:lnTo>
                  <a:cubicBezTo>
                    <a:pt x="3072" y="8550"/>
                    <a:pt x="3215" y="8717"/>
                    <a:pt x="3406" y="8717"/>
                  </a:cubicBezTo>
                  <a:lnTo>
                    <a:pt x="5311" y="8717"/>
                  </a:lnTo>
                  <a:cubicBezTo>
                    <a:pt x="5525" y="8717"/>
                    <a:pt x="5668" y="8550"/>
                    <a:pt x="5668" y="8360"/>
                  </a:cubicBezTo>
                  <a:lnTo>
                    <a:pt x="5668" y="4931"/>
                  </a:lnTo>
                  <a:cubicBezTo>
                    <a:pt x="5668" y="3883"/>
                    <a:pt x="4835" y="3025"/>
                    <a:pt x="3787" y="3025"/>
                  </a:cubicBezTo>
                  <a:lnTo>
                    <a:pt x="2977" y="3025"/>
                  </a:lnTo>
                  <a:cubicBezTo>
                    <a:pt x="1977" y="3073"/>
                    <a:pt x="1977" y="4526"/>
                    <a:pt x="2977" y="4550"/>
                  </a:cubicBezTo>
                  <a:lnTo>
                    <a:pt x="3382" y="4550"/>
                  </a:lnTo>
                  <a:cubicBezTo>
                    <a:pt x="3858" y="4573"/>
                    <a:pt x="3858" y="5240"/>
                    <a:pt x="3382" y="5264"/>
                  </a:cubicBezTo>
                  <a:lnTo>
                    <a:pt x="2620" y="5264"/>
                  </a:lnTo>
                  <a:cubicBezTo>
                    <a:pt x="2024" y="5264"/>
                    <a:pt x="1524" y="4764"/>
                    <a:pt x="1524" y="4145"/>
                  </a:cubicBezTo>
                  <a:lnTo>
                    <a:pt x="1524" y="1168"/>
                  </a:lnTo>
                  <a:cubicBezTo>
                    <a:pt x="1524" y="525"/>
                    <a:pt x="1000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4966970" y="4073762"/>
              <a:ext cx="183642" cy="281221"/>
            </a:xfrm>
            <a:custGeom>
              <a:avLst/>
              <a:gdLst/>
              <a:ahLst/>
              <a:cxnLst/>
              <a:rect l="l" t="t" r="r" b="b"/>
              <a:pathLst>
                <a:path w="5693" h="8718" extrusionOk="0">
                  <a:moveTo>
                    <a:pt x="5335" y="1"/>
                  </a:moveTo>
                  <a:cubicBezTo>
                    <a:pt x="4668" y="1"/>
                    <a:pt x="4168" y="525"/>
                    <a:pt x="4168" y="1168"/>
                  </a:cubicBezTo>
                  <a:lnTo>
                    <a:pt x="4168" y="4145"/>
                  </a:lnTo>
                  <a:cubicBezTo>
                    <a:pt x="4168" y="4764"/>
                    <a:pt x="3668" y="5264"/>
                    <a:pt x="3049" y="5264"/>
                  </a:cubicBezTo>
                  <a:lnTo>
                    <a:pt x="2287" y="5264"/>
                  </a:lnTo>
                  <a:cubicBezTo>
                    <a:pt x="1811" y="5240"/>
                    <a:pt x="1811" y="4573"/>
                    <a:pt x="2287" y="4550"/>
                  </a:cubicBezTo>
                  <a:lnTo>
                    <a:pt x="2692" y="4550"/>
                  </a:lnTo>
                  <a:cubicBezTo>
                    <a:pt x="3692" y="4526"/>
                    <a:pt x="3692" y="3073"/>
                    <a:pt x="2692" y="3025"/>
                  </a:cubicBezTo>
                  <a:lnTo>
                    <a:pt x="1882" y="3025"/>
                  </a:lnTo>
                  <a:cubicBezTo>
                    <a:pt x="858" y="3025"/>
                    <a:pt x="1" y="3883"/>
                    <a:pt x="1" y="4931"/>
                  </a:cubicBezTo>
                  <a:lnTo>
                    <a:pt x="1" y="8360"/>
                  </a:lnTo>
                  <a:cubicBezTo>
                    <a:pt x="1" y="8550"/>
                    <a:pt x="167" y="8717"/>
                    <a:pt x="358" y="8717"/>
                  </a:cubicBezTo>
                  <a:lnTo>
                    <a:pt x="2263" y="8717"/>
                  </a:lnTo>
                  <a:cubicBezTo>
                    <a:pt x="2454" y="8717"/>
                    <a:pt x="2620" y="8550"/>
                    <a:pt x="2620" y="8360"/>
                  </a:cubicBezTo>
                  <a:lnTo>
                    <a:pt x="2620" y="7431"/>
                  </a:lnTo>
                  <a:lnTo>
                    <a:pt x="5478" y="6002"/>
                  </a:lnTo>
                  <a:cubicBezTo>
                    <a:pt x="5597" y="5955"/>
                    <a:pt x="5692" y="5812"/>
                    <a:pt x="5692" y="5693"/>
                  </a:cubicBezTo>
                  <a:lnTo>
                    <a:pt x="5692" y="358"/>
                  </a:lnTo>
                  <a:cubicBezTo>
                    <a:pt x="5692" y="144"/>
                    <a:pt x="5526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4856358" y="3962376"/>
              <a:ext cx="114482" cy="127611"/>
            </a:xfrm>
            <a:custGeom>
              <a:avLst/>
              <a:gdLst/>
              <a:ahLst/>
              <a:cxnLst/>
              <a:rect l="l" t="t" r="r" b="b"/>
              <a:pathLst>
                <a:path w="3549" h="3956" extrusionOk="0">
                  <a:moveTo>
                    <a:pt x="3025" y="1"/>
                  </a:moveTo>
                  <a:cubicBezTo>
                    <a:pt x="1358" y="1"/>
                    <a:pt x="0" y="1358"/>
                    <a:pt x="0" y="3025"/>
                  </a:cubicBezTo>
                  <a:cubicBezTo>
                    <a:pt x="0" y="3535"/>
                    <a:pt x="407" y="3955"/>
                    <a:pt x="933" y="3955"/>
                  </a:cubicBezTo>
                  <a:cubicBezTo>
                    <a:pt x="948" y="3955"/>
                    <a:pt x="962" y="3955"/>
                    <a:pt x="977" y="3954"/>
                  </a:cubicBezTo>
                  <a:cubicBezTo>
                    <a:pt x="1453" y="3906"/>
                    <a:pt x="1810" y="3502"/>
                    <a:pt x="1810" y="3025"/>
                  </a:cubicBezTo>
                  <a:lnTo>
                    <a:pt x="1810" y="2192"/>
                  </a:lnTo>
                  <a:cubicBezTo>
                    <a:pt x="1810" y="1525"/>
                    <a:pt x="2358" y="977"/>
                    <a:pt x="3025" y="977"/>
                  </a:cubicBezTo>
                  <a:cubicBezTo>
                    <a:pt x="3263" y="977"/>
                    <a:pt x="3477" y="787"/>
                    <a:pt x="3501" y="549"/>
                  </a:cubicBezTo>
                  <a:cubicBezTo>
                    <a:pt x="3549" y="263"/>
                    <a:pt x="3311" y="1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4992324" y="4044601"/>
              <a:ext cx="59967" cy="105256"/>
            </a:xfrm>
            <a:custGeom>
              <a:avLst/>
              <a:gdLst/>
              <a:ahLst/>
              <a:cxnLst/>
              <a:rect l="l" t="t" r="r" b="b"/>
              <a:pathLst>
                <a:path w="1859" h="3263" extrusionOk="0">
                  <a:moveTo>
                    <a:pt x="1358" y="0"/>
                  </a:moveTo>
                  <a:cubicBezTo>
                    <a:pt x="620" y="0"/>
                    <a:pt x="24" y="595"/>
                    <a:pt x="24" y="1334"/>
                  </a:cubicBezTo>
                  <a:lnTo>
                    <a:pt x="24" y="3024"/>
                  </a:lnTo>
                  <a:cubicBezTo>
                    <a:pt x="24" y="3096"/>
                    <a:pt x="24" y="3191"/>
                    <a:pt x="1" y="3263"/>
                  </a:cubicBezTo>
                  <a:cubicBezTo>
                    <a:pt x="1096" y="2810"/>
                    <a:pt x="1858" y="1738"/>
                    <a:pt x="1858" y="476"/>
                  </a:cubicBezTo>
                  <a:cubicBezTo>
                    <a:pt x="1858" y="214"/>
                    <a:pt x="1644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4870197" y="3970828"/>
              <a:ext cx="172868" cy="186706"/>
            </a:xfrm>
            <a:custGeom>
              <a:avLst/>
              <a:gdLst/>
              <a:ahLst/>
              <a:cxnLst/>
              <a:rect l="l" t="t" r="r" b="b"/>
              <a:pathLst>
                <a:path w="5359" h="5788" extrusionOk="0">
                  <a:moveTo>
                    <a:pt x="3763" y="1"/>
                  </a:moveTo>
                  <a:cubicBezTo>
                    <a:pt x="3930" y="715"/>
                    <a:pt x="3334" y="1454"/>
                    <a:pt x="2596" y="1454"/>
                  </a:cubicBezTo>
                  <a:cubicBezTo>
                    <a:pt x="2310" y="1454"/>
                    <a:pt x="2096" y="1668"/>
                    <a:pt x="2096" y="1930"/>
                  </a:cubicBezTo>
                  <a:lnTo>
                    <a:pt x="2096" y="2763"/>
                  </a:lnTo>
                  <a:cubicBezTo>
                    <a:pt x="2116" y="3669"/>
                    <a:pt x="1337" y="4387"/>
                    <a:pt x="477" y="4387"/>
                  </a:cubicBezTo>
                  <a:cubicBezTo>
                    <a:pt x="320" y="4387"/>
                    <a:pt x="159" y="4363"/>
                    <a:pt x="0" y="4311"/>
                  </a:cubicBezTo>
                  <a:lnTo>
                    <a:pt x="0" y="4311"/>
                  </a:lnTo>
                  <a:cubicBezTo>
                    <a:pt x="524" y="5192"/>
                    <a:pt x="1500" y="5788"/>
                    <a:pt x="2572" y="5788"/>
                  </a:cubicBezTo>
                  <a:cubicBezTo>
                    <a:pt x="2858" y="5788"/>
                    <a:pt x="3072" y="5573"/>
                    <a:pt x="3072" y="5288"/>
                  </a:cubicBezTo>
                  <a:lnTo>
                    <a:pt x="3072" y="3621"/>
                  </a:lnTo>
                  <a:cubicBezTo>
                    <a:pt x="3072" y="2507"/>
                    <a:pt x="3994" y="1573"/>
                    <a:pt x="5065" y="1573"/>
                  </a:cubicBezTo>
                  <a:cubicBezTo>
                    <a:pt x="5162" y="1573"/>
                    <a:pt x="5260" y="1581"/>
                    <a:pt x="5358" y="1596"/>
                  </a:cubicBezTo>
                  <a:cubicBezTo>
                    <a:pt x="5049" y="882"/>
                    <a:pt x="4477" y="310"/>
                    <a:pt x="3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080" name="Google Shape;1080;p50"/>
          <p:cNvGrpSpPr/>
          <p:nvPr/>
        </p:nvGrpSpPr>
        <p:grpSpPr>
          <a:xfrm>
            <a:off x="7134952" y="3302515"/>
            <a:ext cx="404123" cy="387413"/>
            <a:chOff x="7134952" y="3302515"/>
            <a:chExt cx="404123" cy="387413"/>
          </a:xfrm>
        </p:grpSpPr>
        <p:sp>
          <p:nvSpPr>
            <p:cNvPr id="1081" name="Google Shape;1081;p50"/>
            <p:cNvSpPr/>
            <p:nvPr/>
          </p:nvSpPr>
          <p:spPr>
            <a:xfrm>
              <a:off x="7287821" y="3532415"/>
              <a:ext cx="205158" cy="157513"/>
            </a:xfrm>
            <a:custGeom>
              <a:avLst/>
              <a:gdLst/>
              <a:ahLst/>
              <a:cxnLst/>
              <a:rect l="l" t="t" r="r" b="b"/>
              <a:pathLst>
                <a:path w="6360" h="4883" extrusionOk="0">
                  <a:moveTo>
                    <a:pt x="2468" y="0"/>
                  </a:moveTo>
                  <a:cubicBezTo>
                    <a:pt x="2377" y="0"/>
                    <a:pt x="2286" y="35"/>
                    <a:pt x="2215" y="113"/>
                  </a:cubicBezTo>
                  <a:lnTo>
                    <a:pt x="144" y="2185"/>
                  </a:lnTo>
                  <a:cubicBezTo>
                    <a:pt x="1" y="2328"/>
                    <a:pt x="1" y="2566"/>
                    <a:pt x="144" y="2685"/>
                  </a:cubicBezTo>
                  <a:lnTo>
                    <a:pt x="2215" y="4781"/>
                  </a:lnTo>
                  <a:cubicBezTo>
                    <a:pt x="2285" y="4850"/>
                    <a:pt x="2375" y="4882"/>
                    <a:pt x="2464" y="4882"/>
                  </a:cubicBezTo>
                  <a:cubicBezTo>
                    <a:pt x="2650" y="4882"/>
                    <a:pt x="2835" y="4744"/>
                    <a:pt x="2835" y="4519"/>
                  </a:cubicBezTo>
                  <a:lnTo>
                    <a:pt x="2835" y="3852"/>
                  </a:lnTo>
                  <a:lnTo>
                    <a:pt x="4240" y="3852"/>
                  </a:lnTo>
                  <a:cubicBezTo>
                    <a:pt x="4525" y="3852"/>
                    <a:pt x="4811" y="3685"/>
                    <a:pt x="4954" y="3447"/>
                  </a:cubicBezTo>
                  <a:lnTo>
                    <a:pt x="6359" y="994"/>
                  </a:lnTo>
                  <a:lnTo>
                    <a:pt x="6359" y="994"/>
                  </a:lnTo>
                  <a:cubicBezTo>
                    <a:pt x="6216" y="1018"/>
                    <a:pt x="6073" y="1042"/>
                    <a:pt x="5931" y="1042"/>
                  </a:cubicBezTo>
                  <a:lnTo>
                    <a:pt x="2835" y="1042"/>
                  </a:lnTo>
                  <a:lnTo>
                    <a:pt x="2835" y="351"/>
                  </a:lnTo>
                  <a:cubicBezTo>
                    <a:pt x="2835" y="143"/>
                    <a:pt x="2652" y="0"/>
                    <a:pt x="2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7203338" y="3548318"/>
              <a:ext cx="93740" cy="108353"/>
            </a:xfrm>
            <a:custGeom>
              <a:avLst/>
              <a:gdLst/>
              <a:ahLst/>
              <a:cxnLst/>
              <a:rect l="l" t="t" r="r" b="b"/>
              <a:pathLst>
                <a:path w="2906" h="3359" extrusionOk="0">
                  <a:moveTo>
                    <a:pt x="619" y="1"/>
                  </a:moveTo>
                  <a:lnTo>
                    <a:pt x="238" y="644"/>
                  </a:lnTo>
                  <a:cubicBezTo>
                    <a:pt x="0" y="1096"/>
                    <a:pt x="0" y="1644"/>
                    <a:pt x="238" y="2073"/>
                  </a:cubicBezTo>
                  <a:cubicBezTo>
                    <a:pt x="881" y="3192"/>
                    <a:pt x="2024" y="3359"/>
                    <a:pt x="2453" y="3359"/>
                  </a:cubicBezTo>
                  <a:lnTo>
                    <a:pt x="2905" y="3359"/>
                  </a:lnTo>
                  <a:lnTo>
                    <a:pt x="2262" y="2716"/>
                  </a:lnTo>
                  <a:cubicBezTo>
                    <a:pt x="1834" y="2287"/>
                    <a:pt x="1834" y="1620"/>
                    <a:pt x="2262" y="1192"/>
                  </a:cubicBezTo>
                  <a:lnTo>
                    <a:pt x="2905" y="549"/>
                  </a:lnTo>
                  <a:lnTo>
                    <a:pt x="1667" y="549"/>
                  </a:lnTo>
                  <a:cubicBezTo>
                    <a:pt x="1262" y="549"/>
                    <a:pt x="857" y="334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7134952" y="3370192"/>
              <a:ext cx="143965" cy="201222"/>
            </a:xfrm>
            <a:custGeom>
              <a:avLst/>
              <a:gdLst/>
              <a:ahLst/>
              <a:cxnLst/>
              <a:rect l="l" t="t" r="r" b="b"/>
              <a:pathLst>
                <a:path w="4463" h="6238" extrusionOk="0">
                  <a:moveTo>
                    <a:pt x="3329" y="1"/>
                  </a:moveTo>
                  <a:cubicBezTo>
                    <a:pt x="3292" y="1"/>
                    <a:pt x="3254" y="8"/>
                    <a:pt x="3216" y="22"/>
                  </a:cubicBezTo>
                  <a:lnTo>
                    <a:pt x="358" y="760"/>
                  </a:lnTo>
                  <a:cubicBezTo>
                    <a:pt x="72" y="855"/>
                    <a:pt x="1" y="1260"/>
                    <a:pt x="286" y="1427"/>
                  </a:cubicBezTo>
                  <a:lnTo>
                    <a:pt x="882" y="1760"/>
                  </a:lnTo>
                  <a:lnTo>
                    <a:pt x="167" y="2975"/>
                  </a:lnTo>
                  <a:cubicBezTo>
                    <a:pt x="24" y="3237"/>
                    <a:pt x="24" y="3546"/>
                    <a:pt x="167" y="3808"/>
                  </a:cubicBezTo>
                  <a:lnTo>
                    <a:pt x="1572" y="6237"/>
                  </a:lnTo>
                  <a:cubicBezTo>
                    <a:pt x="1620" y="6094"/>
                    <a:pt x="1668" y="5952"/>
                    <a:pt x="1739" y="5833"/>
                  </a:cubicBezTo>
                  <a:lnTo>
                    <a:pt x="3287" y="3165"/>
                  </a:lnTo>
                  <a:lnTo>
                    <a:pt x="3882" y="3499"/>
                  </a:lnTo>
                  <a:cubicBezTo>
                    <a:pt x="3939" y="3535"/>
                    <a:pt x="3998" y="3551"/>
                    <a:pt x="4057" y="3551"/>
                  </a:cubicBezTo>
                  <a:cubicBezTo>
                    <a:pt x="4269" y="3551"/>
                    <a:pt x="4462" y="3337"/>
                    <a:pt x="4406" y="3094"/>
                  </a:cubicBezTo>
                  <a:lnTo>
                    <a:pt x="3644" y="260"/>
                  </a:lnTo>
                  <a:cubicBezTo>
                    <a:pt x="3606" y="108"/>
                    <a:pt x="3477" y="1"/>
                    <a:pt x="3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7204080" y="3302515"/>
              <a:ext cx="130643" cy="98353"/>
            </a:xfrm>
            <a:custGeom>
              <a:avLst/>
              <a:gdLst/>
              <a:ahLst/>
              <a:cxnLst/>
              <a:rect l="l" t="t" r="r" b="b"/>
              <a:pathLst>
                <a:path w="4050" h="3049" extrusionOk="0">
                  <a:moveTo>
                    <a:pt x="2430" y="0"/>
                  </a:moveTo>
                  <a:cubicBezTo>
                    <a:pt x="1144" y="0"/>
                    <a:pt x="430" y="881"/>
                    <a:pt x="215" y="1263"/>
                  </a:cubicBezTo>
                  <a:lnTo>
                    <a:pt x="1" y="1644"/>
                  </a:lnTo>
                  <a:lnTo>
                    <a:pt x="882" y="1429"/>
                  </a:lnTo>
                  <a:cubicBezTo>
                    <a:pt x="982" y="1400"/>
                    <a:pt x="1082" y="1386"/>
                    <a:pt x="1179" y="1386"/>
                  </a:cubicBezTo>
                  <a:cubicBezTo>
                    <a:pt x="1641" y="1386"/>
                    <a:pt x="2054" y="1696"/>
                    <a:pt x="2192" y="2167"/>
                  </a:cubicBezTo>
                  <a:lnTo>
                    <a:pt x="2430" y="3049"/>
                  </a:lnTo>
                  <a:lnTo>
                    <a:pt x="3025" y="2001"/>
                  </a:lnTo>
                  <a:cubicBezTo>
                    <a:pt x="3240" y="1620"/>
                    <a:pt x="3621" y="1405"/>
                    <a:pt x="4049" y="1358"/>
                  </a:cubicBezTo>
                  <a:lnTo>
                    <a:pt x="3645" y="691"/>
                  </a:lnTo>
                  <a:cubicBezTo>
                    <a:pt x="3406" y="262"/>
                    <a:pt x="2930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7333917" y="3302515"/>
              <a:ext cx="173932" cy="154352"/>
            </a:xfrm>
            <a:custGeom>
              <a:avLst/>
              <a:gdLst/>
              <a:ahLst/>
              <a:cxnLst/>
              <a:rect l="l" t="t" r="r" b="b"/>
              <a:pathLst>
                <a:path w="5392" h="4785" extrusionOk="0">
                  <a:moveTo>
                    <a:pt x="1" y="0"/>
                  </a:moveTo>
                  <a:cubicBezTo>
                    <a:pt x="96" y="96"/>
                    <a:pt x="167" y="215"/>
                    <a:pt x="239" y="334"/>
                  </a:cubicBezTo>
                  <a:lnTo>
                    <a:pt x="1787" y="3025"/>
                  </a:lnTo>
                  <a:lnTo>
                    <a:pt x="1215" y="3358"/>
                  </a:lnTo>
                  <a:cubicBezTo>
                    <a:pt x="929" y="3525"/>
                    <a:pt x="977" y="3930"/>
                    <a:pt x="1287" y="4001"/>
                  </a:cubicBezTo>
                  <a:lnTo>
                    <a:pt x="4120" y="4763"/>
                  </a:lnTo>
                  <a:cubicBezTo>
                    <a:pt x="4159" y="4778"/>
                    <a:pt x="4198" y="4784"/>
                    <a:pt x="4236" y="4784"/>
                  </a:cubicBezTo>
                  <a:cubicBezTo>
                    <a:pt x="4390" y="4784"/>
                    <a:pt x="4535" y="4677"/>
                    <a:pt x="4573" y="4525"/>
                  </a:cubicBezTo>
                  <a:lnTo>
                    <a:pt x="5335" y="1691"/>
                  </a:lnTo>
                  <a:cubicBezTo>
                    <a:pt x="5391" y="1448"/>
                    <a:pt x="5198" y="1234"/>
                    <a:pt x="4985" y="1234"/>
                  </a:cubicBezTo>
                  <a:cubicBezTo>
                    <a:pt x="4927" y="1234"/>
                    <a:pt x="4867" y="1250"/>
                    <a:pt x="4811" y="1286"/>
                  </a:cubicBezTo>
                  <a:lnTo>
                    <a:pt x="4216" y="1620"/>
                  </a:lnTo>
                  <a:lnTo>
                    <a:pt x="3501" y="405"/>
                  </a:lnTo>
                  <a:cubicBezTo>
                    <a:pt x="3358" y="143"/>
                    <a:pt x="3096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7433012" y="3426191"/>
              <a:ext cx="106063" cy="117579"/>
            </a:xfrm>
            <a:custGeom>
              <a:avLst/>
              <a:gdLst/>
              <a:ahLst/>
              <a:cxnLst/>
              <a:rect l="l" t="t" r="r" b="b"/>
              <a:pathLst>
                <a:path w="3288" h="3645" extrusionOk="0">
                  <a:moveTo>
                    <a:pt x="2406" y="0"/>
                  </a:moveTo>
                  <a:lnTo>
                    <a:pt x="2192" y="882"/>
                  </a:lnTo>
                  <a:cubicBezTo>
                    <a:pt x="2051" y="1364"/>
                    <a:pt x="1622" y="1677"/>
                    <a:pt x="1148" y="1677"/>
                  </a:cubicBezTo>
                  <a:cubicBezTo>
                    <a:pt x="1060" y="1677"/>
                    <a:pt x="971" y="1666"/>
                    <a:pt x="882" y="1644"/>
                  </a:cubicBezTo>
                  <a:lnTo>
                    <a:pt x="1" y="1406"/>
                  </a:lnTo>
                  <a:lnTo>
                    <a:pt x="596" y="2453"/>
                  </a:lnTo>
                  <a:cubicBezTo>
                    <a:pt x="810" y="2834"/>
                    <a:pt x="834" y="3263"/>
                    <a:pt x="644" y="3644"/>
                  </a:cubicBezTo>
                  <a:lnTo>
                    <a:pt x="1406" y="3644"/>
                  </a:lnTo>
                  <a:cubicBezTo>
                    <a:pt x="1906" y="3644"/>
                    <a:pt x="2382" y="3382"/>
                    <a:pt x="2644" y="2930"/>
                  </a:cubicBezTo>
                  <a:cubicBezTo>
                    <a:pt x="3287" y="1810"/>
                    <a:pt x="2858" y="763"/>
                    <a:pt x="2644" y="381"/>
                  </a:cubicBezTo>
                  <a:lnTo>
                    <a:pt x="2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087" name="Google Shape;1087;p50"/>
          <p:cNvGrpSpPr/>
          <p:nvPr/>
        </p:nvGrpSpPr>
        <p:grpSpPr>
          <a:xfrm>
            <a:off x="2395703" y="3962570"/>
            <a:ext cx="400251" cy="392413"/>
            <a:chOff x="2395703" y="3962570"/>
            <a:chExt cx="400251" cy="392413"/>
          </a:xfrm>
        </p:grpSpPr>
        <p:sp>
          <p:nvSpPr>
            <p:cNvPr id="1088" name="Google Shape;1088;p50"/>
            <p:cNvSpPr/>
            <p:nvPr/>
          </p:nvSpPr>
          <p:spPr>
            <a:xfrm>
              <a:off x="2513992" y="4048439"/>
              <a:ext cx="162900" cy="260447"/>
            </a:xfrm>
            <a:custGeom>
              <a:avLst/>
              <a:gdLst/>
              <a:ahLst/>
              <a:cxnLst/>
              <a:rect l="l" t="t" r="r" b="b"/>
              <a:pathLst>
                <a:path w="5050" h="8074" extrusionOk="0">
                  <a:moveTo>
                    <a:pt x="2120" y="0"/>
                  </a:moveTo>
                  <a:lnTo>
                    <a:pt x="2120" y="1977"/>
                  </a:lnTo>
                  <a:cubicBezTo>
                    <a:pt x="2120" y="2072"/>
                    <a:pt x="2096" y="2167"/>
                    <a:pt x="2001" y="2239"/>
                  </a:cubicBezTo>
                  <a:cubicBezTo>
                    <a:pt x="1933" y="2307"/>
                    <a:pt x="1854" y="2337"/>
                    <a:pt x="1774" y="2337"/>
                  </a:cubicBezTo>
                  <a:cubicBezTo>
                    <a:pt x="1687" y="2337"/>
                    <a:pt x="1600" y="2301"/>
                    <a:pt x="1525" y="2239"/>
                  </a:cubicBezTo>
                  <a:lnTo>
                    <a:pt x="572" y="1334"/>
                  </a:lnTo>
                  <a:lnTo>
                    <a:pt x="1" y="1929"/>
                  </a:lnTo>
                  <a:lnTo>
                    <a:pt x="2025" y="3977"/>
                  </a:lnTo>
                  <a:cubicBezTo>
                    <a:pt x="2096" y="4025"/>
                    <a:pt x="2120" y="4120"/>
                    <a:pt x="2120" y="4215"/>
                  </a:cubicBezTo>
                  <a:lnTo>
                    <a:pt x="2120" y="8073"/>
                  </a:lnTo>
                  <a:lnTo>
                    <a:pt x="2930" y="8073"/>
                  </a:lnTo>
                  <a:lnTo>
                    <a:pt x="2930" y="4215"/>
                  </a:lnTo>
                  <a:cubicBezTo>
                    <a:pt x="2930" y="4120"/>
                    <a:pt x="2978" y="4025"/>
                    <a:pt x="3049" y="3977"/>
                  </a:cubicBezTo>
                  <a:lnTo>
                    <a:pt x="5049" y="1929"/>
                  </a:lnTo>
                  <a:lnTo>
                    <a:pt x="4502" y="1358"/>
                  </a:lnTo>
                  <a:lnTo>
                    <a:pt x="3549" y="2310"/>
                  </a:lnTo>
                  <a:cubicBezTo>
                    <a:pt x="3471" y="2376"/>
                    <a:pt x="3378" y="2412"/>
                    <a:pt x="3286" y="2412"/>
                  </a:cubicBezTo>
                  <a:cubicBezTo>
                    <a:pt x="3211" y="2412"/>
                    <a:pt x="3137" y="2388"/>
                    <a:pt x="3073" y="2334"/>
                  </a:cubicBezTo>
                  <a:cubicBezTo>
                    <a:pt x="2978" y="2262"/>
                    <a:pt x="2930" y="2167"/>
                    <a:pt x="2930" y="2048"/>
                  </a:cubicBezTo>
                  <a:lnTo>
                    <a:pt x="2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2445638" y="3962570"/>
              <a:ext cx="299608" cy="292543"/>
            </a:xfrm>
            <a:custGeom>
              <a:avLst/>
              <a:gdLst/>
              <a:ahLst/>
              <a:cxnLst/>
              <a:rect l="l" t="t" r="r" b="b"/>
              <a:pathLst>
                <a:path w="9288" h="9069" extrusionOk="0">
                  <a:moveTo>
                    <a:pt x="4635" y="1"/>
                  </a:moveTo>
                  <a:cubicBezTo>
                    <a:pt x="2376" y="1"/>
                    <a:pt x="119" y="1531"/>
                    <a:pt x="0" y="4591"/>
                  </a:cubicBezTo>
                  <a:cubicBezTo>
                    <a:pt x="0" y="6734"/>
                    <a:pt x="1501" y="8568"/>
                    <a:pt x="3501" y="9068"/>
                  </a:cubicBezTo>
                  <a:lnTo>
                    <a:pt x="3501" y="7044"/>
                  </a:lnTo>
                  <a:lnTo>
                    <a:pt x="1334" y="4853"/>
                  </a:lnTo>
                  <a:cubicBezTo>
                    <a:pt x="1215" y="4710"/>
                    <a:pt x="1215" y="4496"/>
                    <a:pt x="1334" y="4353"/>
                  </a:cubicBezTo>
                  <a:lnTo>
                    <a:pt x="2429" y="3257"/>
                  </a:lnTo>
                  <a:cubicBezTo>
                    <a:pt x="2492" y="3195"/>
                    <a:pt x="2586" y="3159"/>
                    <a:pt x="2683" y="3159"/>
                  </a:cubicBezTo>
                  <a:cubicBezTo>
                    <a:pt x="2771" y="3159"/>
                    <a:pt x="2861" y="3189"/>
                    <a:pt x="2929" y="3257"/>
                  </a:cubicBezTo>
                  <a:lnTo>
                    <a:pt x="3525" y="3829"/>
                  </a:lnTo>
                  <a:lnTo>
                    <a:pt x="3525" y="2305"/>
                  </a:lnTo>
                  <a:cubicBezTo>
                    <a:pt x="3525" y="2114"/>
                    <a:pt x="3882" y="1948"/>
                    <a:pt x="3882" y="1948"/>
                  </a:cubicBezTo>
                  <a:lnTo>
                    <a:pt x="5406" y="1948"/>
                  </a:lnTo>
                  <a:cubicBezTo>
                    <a:pt x="5597" y="1948"/>
                    <a:pt x="5763" y="2091"/>
                    <a:pt x="5763" y="2305"/>
                  </a:cubicBezTo>
                  <a:lnTo>
                    <a:pt x="5763" y="3853"/>
                  </a:lnTo>
                  <a:lnTo>
                    <a:pt x="6383" y="3257"/>
                  </a:lnTo>
                  <a:cubicBezTo>
                    <a:pt x="6454" y="3186"/>
                    <a:pt x="6543" y="3150"/>
                    <a:pt x="6633" y="3150"/>
                  </a:cubicBezTo>
                  <a:cubicBezTo>
                    <a:pt x="6722" y="3150"/>
                    <a:pt x="6811" y="3186"/>
                    <a:pt x="6883" y="3257"/>
                  </a:cubicBezTo>
                  <a:lnTo>
                    <a:pt x="7978" y="4329"/>
                  </a:lnTo>
                  <a:cubicBezTo>
                    <a:pt x="8121" y="4472"/>
                    <a:pt x="8121" y="4710"/>
                    <a:pt x="7978" y="4829"/>
                  </a:cubicBezTo>
                  <a:lnTo>
                    <a:pt x="5763" y="7020"/>
                  </a:lnTo>
                  <a:lnTo>
                    <a:pt x="5763" y="9068"/>
                  </a:lnTo>
                  <a:cubicBezTo>
                    <a:pt x="7788" y="8544"/>
                    <a:pt x="9288" y="6734"/>
                    <a:pt x="9288" y="4591"/>
                  </a:cubicBezTo>
                  <a:cubicBezTo>
                    <a:pt x="9157" y="1531"/>
                    <a:pt x="6895" y="1"/>
                    <a:pt x="4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2395703" y="4331887"/>
              <a:ext cx="400251" cy="23096"/>
            </a:xfrm>
            <a:custGeom>
              <a:avLst/>
              <a:gdLst/>
              <a:ahLst/>
              <a:cxnLst/>
              <a:rect l="l" t="t" r="r" b="b"/>
              <a:pathLst>
                <a:path w="12408" h="716" extrusionOk="0">
                  <a:moveTo>
                    <a:pt x="477" y="1"/>
                  </a:moveTo>
                  <a:cubicBezTo>
                    <a:pt x="0" y="24"/>
                    <a:pt x="0" y="691"/>
                    <a:pt x="477" y="715"/>
                  </a:cubicBezTo>
                  <a:lnTo>
                    <a:pt x="11931" y="715"/>
                  </a:lnTo>
                  <a:cubicBezTo>
                    <a:pt x="12408" y="691"/>
                    <a:pt x="12408" y="24"/>
                    <a:pt x="11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091" name="Google Shape;1091;p50"/>
          <p:cNvGrpSpPr/>
          <p:nvPr/>
        </p:nvGrpSpPr>
        <p:grpSpPr>
          <a:xfrm>
            <a:off x="5589524" y="3962376"/>
            <a:ext cx="330349" cy="392607"/>
            <a:chOff x="5589524" y="3962376"/>
            <a:chExt cx="330349" cy="392607"/>
          </a:xfrm>
        </p:grpSpPr>
        <p:sp>
          <p:nvSpPr>
            <p:cNvPr id="1092" name="Google Shape;1092;p50"/>
            <p:cNvSpPr/>
            <p:nvPr/>
          </p:nvSpPr>
          <p:spPr>
            <a:xfrm>
              <a:off x="5674007" y="3962376"/>
              <a:ext cx="244318" cy="265834"/>
            </a:xfrm>
            <a:custGeom>
              <a:avLst/>
              <a:gdLst/>
              <a:ahLst/>
              <a:cxnLst/>
              <a:rect l="l" t="t" r="r" b="b"/>
              <a:pathLst>
                <a:path w="7574" h="8241" extrusionOk="0">
                  <a:moveTo>
                    <a:pt x="6074" y="1"/>
                  </a:moveTo>
                  <a:cubicBezTo>
                    <a:pt x="4621" y="1"/>
                    <a:pt x="3430" y="1192"/>
                    <a:pt x="3430" y="2644"/>
                  </a:cubicBezTo>
                  <a:lnTo>
                    <a:pt x="3430" y="3144"/>
                  </a:lnTo>
                  <a:cubicBezTo>
                    <a:pt x="2954" y="2620"/>
                    <a:pt x="2263" y="2311"/>
                    <a:pt x="1501" y="2311"/>
                  </a:cubicBezTo>
                  <a:lnTo>
                    <a:pt x="358" y="2311"/>
                  </a:lnTo>
                  <a:cubicBezTo>
                    <a:pt x="168" y="2311"/>
                    <a:pt x="1" y="2478"/>
                    <a:pt x="1" y="2668"/>
                  </a:cubicBezTo>
                  <a:cubicBezTo>
                    <a:pt x="1" y="4121"/>
                    <a:pt x="1192" y="5311"/>
                    <a:pt x="2644" y="5311"/>
                  </a:cubicBezTo>
                  <a:lnTo>
                    <a:pt x="3430" y="5311"/>
                  </a:lnTo>
                  <a:lnTo>
                    <a:pt x="3430" y="5931"/>
                  </a:lnTo>
                  <a:lnTo>
                    <a:pt x="2811" y="6550"/>
                  </a:lnTo>
                  <a:cubicBezTo>
                    <a:pt x="3025" y="6669"/>
                    <a:pt x="3216" y="6812"/>
                    <a:pt x="3382" y="6978"/>
                  </a:cubicBezTo>
                  <a:lnTo>
                    <a:pt x="3954" y="7550"/>
                  </a:lnTo>
                  <a:cubicBezTo>
                    <a:pt x="4145" y="7741"/>
                    <a:pt x="4287" y="7979"/>
                    <a:pt x="4335" y="8241"/>
                  </a:cubicBezTo>
                  <a:lnTo>
                    <a:pt x="5311" y="7264"/>
                  </a:lnTo>
                  <a:cubicBezTo>
                    <a:pt x="5335" y="7217"/>
                    <a:pt x="5383" y="7193"/>
                    <a:pt x="5407" y="7169"/>
                  </a:cubicBezTo>
                  <a:lnTo>
                    <a:pt x="4145" y="5931"/>
                  </a:lnTo>
                  <a:lnTo>
                    <a:pt x="4145" y="3002"/>
                  </a:lnTo>
                  <a:lnTo>
                    <a:pt x="4930" y="3002"/>
                  </a:lnTo>
                  <a:cubicBezTo>
                    <a:pt x="6407" y="3002"/>
                    <a:pt x="7574" y="1811"/>
                    <a:pt x="7574" y="358"/>
                  </a:cubicBezTo>
                  <a:cubicBezTo>
                    <a:pt x="7574" y="168"/>
                    <a:pt x="7431" y="1"/>
                    <a:pt x="7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5589524" y="4186502"/>
              <a:ext cx="330349" cy="168481"/>
            </a:xfrm>
            <a:custGeom>
              <a:avLst/>
              <a:gdLst/>
              <a:ahLst/>
              <a:cxnLst/>
              <a:rect l="l" t="t" r="r" b="b"/>
              <a:pathLst>
                <a:path w="10241" h="5223" extrusionOk="0">
                  <a:moveTo>
                    <a:pt x="4168" y="1"/>
                  </a:moveTo>
                  <a:cubicBezTo>
                    <a:pt x="3686" y="1"/>
                    <a:pt x="3203" y="185"/>
                    <a:pt x="2834" y="554"/>
                  </a:cubicBezTo>
                  <a:lnTo>
                    <a:pt x="143" y="3269"/>
                  </a:lnTo>
                  <a:cubicBezTo>
                    <a:pt x="0" y="3412"/>
                    <a:pt x="0" y="3626"/>
                    <a:pt x="143" y="3769"/>
                  </a:cubicBezTo>
                  <a:lnTo>
                    <a:pt x="1501" y="5127"/>
                  </a:lnTo>
                  <a:cubicBezTo>
                    <a:pt x="1572" y="5186"/>
                    <a:pt x="1661" y="5216"/>
                    <a:pt x="1751" y="5216"/>
                  </a:cubicBezTo>
                  <a:cubicBezTo>
                    <a:pt x="1840" y="5216"/>
                    <a:pt x="1929" y="5186"/>
                    <a:pt x="2001" y="5127"/>
                  </a:cubicBezTo>
                  <a:lnTo>
                    <a:pt x="2929" y="4198"/>
                  </a:lnTo>
                  <a:lnTo>
                    <a:pt x="5954" y="5198"/>
                  </a:lnTo>
                  <a:cubicBezTo>
                    <a:pt x="5994" y="5214"/>
                    <a:pt x="6036" y="5222"/>
                    <a:pt x="6078" y="5222"/>
                  </a:cubicBezTo>
                  <a:cubicBezTo>
                    <a:pt x="6163" y="5222"/>
                    <a:pt x="6248" y="5190"/>
                    <a:pt x="6311" y="5127"/>
                  </a:cubicBezTo>
                  <a:lnTo>
                    <a:pt x="10098" y="1340"/>
                  </a:lnTo>
                  <a:cubicBezTo>
                    <a:pt x="10240" y="1197"/>
                    <a:pt x="10240" y="983"/>
                    <a:pt x="10098" y="840"/>
                  </a:cubicBezTo>
                  <a:cubicBezTo>
                    <a:pt x="9862" y="605"/>
                    <a:pt x="9564" y="492"/>
                    <a:pt x="9267" y="492"/>
                  </a:cubicBezTo>
                  <a:cubicBezTo>
                    <a:pt x="8962" y="492"/>
                    <a:pt x="8660" y="611"/>
                    <a:pt x="8431" y="840"/>
                  </a:cubicBezTo>
                  <a:lnTo>
                    <a:pt x="6311" y="2960"/>
                  </a:lnTo>
                  <a:cubicBezTo>
                    <a:pt x="6097" y="3174"/>
                    <a:pt x="5811" y="3281"/>
                    <a:pt x="5525" y="3281"/>
                  </a:cubicBezTo>
                  <a:cubicBezTo>
                    <a:pt x="5239" y="3281"/>
                    <a:pt x="4954" y="3174"/>
                    <a:pt x="4739" y="2960"/>
                  </a:cubicBezTo>
                  <a:lnTo>
                    <a:pt x="4192" y="2412"/>
                  </a:lnTo>
                  <a:cubicBezTo>
                    <a:pt x="4049" y="2269"/>
                    <a:pt x="4049" y="2055"/>
                    <a:pt x="4192" y="1912"/>
                  </a:cubicBezTo>
                  <a:cubicBezTo>
                    <a:pt x="4263" y="1840"/>
                    <a:pt x="4352" y="1805"/>
                    <a:pt x="4442" y="1805"/>
                  </a:cubicBezTo>
                  <a:cubicBezTo>
                    <a:pt x="4531" y="1805"/>
                    <a:pt x="4620" y="1840"/>
                    <a:pt x="4692" y="1912"/>
                  </a:cubicBezTo>
                  <a:lnTo>
                    <a:pt x="4977" y="2198"/>
                  </a:lnTo>
                  <a:cubicBezTo>
                    <a:pt x="5155" y="2359"/>
                    <a:pt x="5347" y="2426"/>
                    <a:pt x="5528" y="2426"/>
                  </a:cubicBezTo>
                  <a:cubicBezTo>
                    <a:pt x="6124" y="2426"/>
                    <a:pt x="6603" y="1692"/>
                    <a:pt x="6073" y="1126"/>
                  </a:cubicBezTo>
                  <a:lnTo>
                    <a:pt x="5501" y="554"/>
                  </a:lnTo>
                  <a:cubicBezTo>
                    <a:pt x="5132" y="185"/>
                    <a:pt x="4650" y="1"/>
                    <a:pt x="4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094" name="Google Shape;1094;p50"/>
          <p:cNvGrpSpPr/>
          <p:nvPr/>
        </p:nvGrpSpPr>
        <p:grpSpPr>
          <a:xfrm>
            <a:off x="7161081" y="2723685"/>
            <a:ext cx="343413" cy="392187"/>
            <a:chOff x="7161081" y="2723685"/>
            <a:chExt cx="343413" cy="392187"/>
          </a:xfrm>
        </p:grpSpPr>
        <p:sp>
          <p:nvSpPr>
            <p:cNvPr id="1095" name="Google Shape;1095;p50"/>
            <p:cNvSpPr/>
            <p:nvPr/>
          </p:nvSpPr>
          <p:spPr>
            <a:xfrm>
              <a:off x="7234821" y="2723685"/>
              <a:ext cx="49193" cy="73386"/>
            </a:xfrm>
            <a:custGeom>
              <a:avLst/>
              <a:gdLst/>
              <a:ahLst/>
              <a:cxnLst/>
              <a:rect l="l" t="t" r="r" b="b"/>
              <a:pathLst>
                <a:path w="1525" h="2275" extrusionOk="0">
                  <a:moveTo>
                    <a:pt x="763" y="0"/>
                  </a:moveTo>
                  <a:cubicBezTo>
                    <a:pt x="393" y="0"/>
                    <a:pt x="24" y="250"/>
                    <a:pt x="1" y="750"/>
                  </a:cubicBezTo>
                  <a:lnTo>
                    <a:pt x="1" y="1512"/>
                  </a:lnTo>
                  <a:cubicBezTo>
                    <a:pt x="1" y="1941"/>
                    <a:pt x="334" y="2275"/>
                    <a:pt x="763" y="2275"/>
                  </a:cubicBezTo>
                  <a:cubicBezTo>
                    <a:pt x="1191" y="2275"/>
                    <a:pt x="1525" y="1941"/>
                    <a:pt x="1525" y="1512"/>
                  </a:cubicBezTo>
                  <a:lnTo>
                    <a:pt x="1525" y="750"/>
                  </a:lnTo>
                  <a:cubicBezTo>
                    <a:pt x="1501" y="250"/>
                    <a:pt x="1132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7363110" y="2986004"/>
              <a:ext cx="32290" cy="61483"/>
            </a:xfrm>
            <a:custGeom>
              <a:avLst/>
              <a:gdLst/>
              <a:ahLst/>
              <a:cxnLst/>
              <a:rect l="l" t="t" r="r" b="b"/>
              <a:pathLst>
                <a:path w="1001" h="1906" extrusionOk="0">
                  <a:moveTo>
                    <a:pt x="786" y="1"/>
                  </a:moveTo>
                  <a:cubicBezTo>
                    <a:pt x="334" y="1"/>
                    <a:pt x="1" y="358"/>
                    <a:pt x="1" y="787"/>
                  </a:cubicBezTo>
                  <a:lnTo>
                    <a:pt x="1" y="1906"/>
                  </a:lnTo>
                  <a:cubicBezTo>
                    <a:pt x="596" y="1573"/>
                    <a:pt x="1001" y="953"/>
                    <a:pt x="1001" y="215"/>
                  </a:cubicBezTo>
                  <a:cubicBezTo>
                    <a:pt x="1001" y="96"/>
                    <a:pt x="905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7284756" y="2939166"/>
              <a:ext cx="102192" cy="115256"/>
            </a:xfrm>
            <a:custGeom>
              <a:avLst/>
              <a:gdLst/>
              <a:ahLst/>
              <a:cxnLst/>
              <a:rect l="l" t="t" r="r" b="b"/>
              <a:pathLst>
                <a:path w="3168" h="3573" extrusionOk="0">
                  <a:moveTo>
                    <a:pt x="2406" y="0"/>
                  </a:moveTo>
                  <a:cubicBezTo>
                    <a:pt x="2406" y="476"/>
                    <a:pt x="2001" y="881"/>
                    <a:pt x="1501" y="881"/>
                  </a:cubicBezTo>
                  <a:cubicBezTo>
                    <a:pt x="1382" y="881"/>
                    <a:pt x="1286" y="977"/>
                    <a:pt x="1286" y="1096"/>
                  </a:cubicBezTo>
                  <a:lnTo>
                    <a:pt x="1286" y="1667"/>
                  </a:lnTo>
                  <a:cubicBezTo>
                    <a:pt x="1286" y="2330"/>
                    <a:pt x="738" y="2861"/>
                    <a:pt x="84" y="2861"/>
                  </a:cubicBezTo>
                  <a:cubicBezTo>
                    <a:pt x="56" y="2861"/>
                    <a:pt x="29" y="2860"/>
                    <a:pt x="0" y="2858"/>
                  </a:cubicBezTo>
                  <a:lnTo>
                    <a:pt x="0" y="2858"/>
                  </a:lnTo>
                  <a:cubicBezTo>
                    <a:pt x="358" y="3310"/>
                    <a:pt x="905" y="3572"/>
                    <a:pt x="1501" y="3572"/>
                  </a:cubicBezTo>
                  <a:cubicBezTo>
                    <a:pt x="1620" y="3572"/>
                    <a:pt x="1715" y="3477"/>
                    <a:pt x="1715" y="3358"/>
                  </a:cubicBezTo>
                  <a:lnTo>
                    <a:pt x="1715" y="2239"/>
                  </a:lnTo>
                  <a:cubicBezTo>
                    <a:pt x="1715" y="1429"/>
                    <a:pt x="2358" y="762"/>
                    <a:pt x="3168" y="738"/>
                  </a:cubicBezTo>
                  <a:cubicBezTo>
                    <a:pt x="3001" y="429"/>
                    <a:pt x="2739" y="167"/>
                    <a:pt x="2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7270918" y="2930714"/>
              <a:ext cx="70708" cy="78386"/>
            </a:xfrm>
            <a:custGeom>
              <a:avLst/>
              <a:gdLst/>
              <a:ahLst/>
              <a:cxnLst/>
              <a:rect l="l" t="t" r="r" b="b"/>
              <a:pathLst>
                <a:path w="2192" h="2430" extrusionOk="0">
                  <a:moveTo>
                    <a:pt x="1930" y="0"/>
                  </a:moveTo>
                  <a:cubicBezTo>
                    <a:pt x="858" y="0"/>
                    <a:pt x="1" y="858"/>
                    <a:pt x="1" y="1929"/>
                  </a:cubicBezTo>
                  <a:cubicBezTo>
                    <a:pt x="1" y="2215"/>
                    <a:pt x="215" y="2429"/>
                    <a:pt x="501" y="2429"/>
                  </a:cubicBezTo>
                  <a:cubicBezTo>
                    <a:pt x="763" y="2429"/>
                    <a:pt x="1001" y="2215"/>
                    <a:pt x="1001" y="1929"/>
                  </a:cubicBezTo>
                  <a:lnTo>
                    <a:pt x="1001" y="1358"/>
                  </a:lnTo>
                  <a:cubicBezTo>
                    <a:pt x="1001" y="834"/>
                    <a:pt x="1406" y="429"/>
                    <a:pt x="1930" y="429"/>
                  </a:cubicBezTo>
                  <a:cubicBezTo>
                    <a:pt x="2025" y="429"/>
                    <a:pt x="2096" y="381"/>
                    <a:pt x="2120" y="286"/>
                  </a:cubicBezTo>
                  <a:cubicBezTo>
                    <a:pt x="2192" y="143"/>
                    <a:pt x="2073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7161081" y="2870006"/>
              <a:ext cx="343413" cy="245867"/>
            </a:xfrm>
            <a:custGeom>
              <a:avLst/>
              <a:gdLst/>
              <a:ahLst/>
              <a:cxnLst/>
              <a:rect l="l" t="t" r="r" b="b"/>
              <a:pathLst>
                <a:path w="10646" h="7622" extrusionOk="0">
                  <a:moveTo>
                    <a:pt x="5335" y="1168"/>
                  </a:moveTo>
                  <a:cubicBezTo>
                    <a:pt x="6787" y="1168"/>
                    <a:pt x="7978" y="2358"/>
                    <a:pt x="7978" y="3811"/>
                  </a:cubicBezTo>
                  <a:cubicBezTo>
                    <a:pt x="7907" y="5562"/>
                    <a:pt x="6615" y="6437"/>
                    <a:pt x="5326" y="6437"/>
                  </a:cubicBezTo>
                  <a:cubicBezTo>
                    <a:pt x="4037" y="6437"/>
                    <a:pt x="2751" y="5562"/>
                    <a:pt x="2691" y="3811"/>
                  </a:cubicBezTo>
                  <a:cubicBezTo>
                    <a:pt x="2691" y="2358"/>
                    <a:pt x="3858" y="1168"/>
                    <a:pt x="5335" y="1168"/>
                  </a:cubicBezTo>
                  <a:close/>
                  <a:moveTo>
                    <a:pt x="0" y="1"/>
                  </a:moveTo>
                  <a:lnTo>
                    <a:pt x="0" y="7264"/>
                  </a:lnTo>
                  <a:cubicBezTo>
                    <a:pt x="0" y="7479"/>
                    <a:pt x="167" y="7621"/>
                    <a:pt x="358" y="7621"/>
                  </a:cubicBezTo>
                  <a:lnTo>
                    <a:pt x="10288" y="7621"/>
                  </a:lnTo>
                  <a:cubicBezTo>
                    <a:pt x="10503" y="7621"/>
                    <a:pt x="10645" y="7479"/>
                    <a:pt x="10645" y="7264"/>
                  </a:cubicBezTo>
                  <a:lnTo>
                    <a:pt x="106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7161081" y="2760169"/>
              <a:ext cx="343413" cy="86837"/>
            </a:xfrm>
            <a:custGeom>
              <a:avLst/>
              <a:gdLst/>
              <a:ahLst/>
              <a:cxnLst/>
              <a:rect l="l" t="t" r="r" b="b"/>
              <a:pathLst>
                <a:path w="10646" h="2692" extrusionOk="0">
                  <a:moveTo>
                    <a:pt x="358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2691"/>
                  </a:lnTo>
                  <a:lnTo>
                    <a:pt x="10645" y="2691"/>
                  </a:lnTo>
                  <a:lnTo>
                    <a:pt x="10645" y="358"/>
                  </a:lnTo>
                  <a:cubicBezTo>
                    <a:pt x="10645" y="167"/>
                    <a:pt x="10503" y="0"/>
                    <a:pt x="10288" y="0"/>
                  </a:cubicBezTo>
                  <a:lnTo>
                    <a:pt x="9074" y="0"/>
                  </a:lnTo>
                  <a:lnTo>
                    <a:pt x="9074" y="381"/>
                  </a:lnTo>
                  <a:cubicBezTo>
                    <a:pt x="9038" y="1370"/>
                    <a:pt x="8323" y="1864"/>
                    <a:pt x="7609" y="1864"/>
                  </a:cubicBezTo>
                  <a:cubicBezTo>
                    <a:pt x="6895" y="1864"/>
                    <a:pt x="6180" y="1370"/>
                    <a:pt x="6144" y="381"/>
                  </a:cubicBezTo>
                  <a:lnTo>
                    <a:pt x="6144" y="0"/>
                  </a:lnTo>
                  <a:lnTo>
                    <a:pt x="4525" y="0"/>
                  </a:lnTo>
                  <a:lnTo>
                    <a:pt x="4525" y="381"/>
                  </a:lnTo>
                  <a:cubicBezTo>
                    <a:pt x="4477" y="1370"/>
                    <a:pt x="3757" y="1864"/>
                    <a:pt x="3040" y="1864"/>
                  </a:cubicBezTo>
                  <a:cubicBezTo>
                    <a:pt x="2322" y="1864"/>
                    <a:pt x="1608" y="1370"/>
                    <a:pt x="1572" y="381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7382303" y="2723685"/>
              <a:ext cx="48451" cy="73386"/>
            </a:xfrm>
            <a:custGeom>
              <a:avLst/>
              <a:gdLst/>
              <a:ahLst/>
              <a:cxnLst/>
              <a:rect l="l" t="t" r="r" b="b"/>
              <a:pathLst>
                <a:path w="1502" h="2275" extrusionOk="0">
                  <a:moveTo>
                    <a:pt x="751" y="0"/>
                  </a:moveTo>
                  <a:cubicBezTo>
                    <a:pt x="382" y="0"/>
                    <a:pt x="13" y="250"/>
                    <a:pt x="1" y="750"/>
                  </a:cubicBezTo>
                  <a:lnTo>
                    <a:pt x="1" y="1512"/>
                  </a:lnTo>
                  <a:cubicBezTo>
                    <a:pt x="1" y="1941"/>
                    <a:pt x="334" y="2275"/>
                    <a:pt x="763" y="2275"/>
                  </a:cubicBezTo>
                  <a:cubicBezTo>
                    <a:pt x="1168" y="2275"/>
                    <a:pt x="1501" y="1941"/>
                    <a:pt x="1501" y="1512"/>
                  </a:cubicBezTo>
                  <a:lnTo>
                    <a:pt x="1501" y="750"/>
                  </a:lnTo>
                  <a:cubicBezTo>
                    <a:pt x="1489" y="250"/>
                    <a:pt x="1120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02" name="Google Shape;1102;p50"/>
          <p:cNvGrpSpPr/>
          <p:nvPr/>
        </p:nvGrpSpPr>
        <p:grpSpPr>
          <a:xfrm>
            <a:off x="6344948" y="3328644"/>
            <a:ext cx="458637" cy="392574"/>
            <a:chOff x="6344948" y="3328644"/>
            <a:chExt cx="458637" cy="392574"/>
          </a:xfrm>
        </p:grpSpPr>
        <p:sp>
          <p:nvSpPr>
            <p:cNvPr id="1103" name="Google Shape;1103;p50"/>
            <p:cNvSpPr/>
            <p:nvPr/>
          </p:nvSpPr>
          <p:spPr>
            <a:xfrm>
              <a:off x="6580783" y="3488416"/>
              <a:ext cx="66096" cy="116030"/>
            </a:xfrm>
            <a:custGeom>
              <a:avLst/>
              <a:gdLst/>
              <a:ahLst/>
              <a:cxnLst/>
              <a:rect l="l" t="t" r="r" b="b"/>
              <a:pathLst>
                <a:path w="2049" h="3597" extrusionOk="0">
                  <a:moveTo>
                    <a:pt x="1477" y="0"/>
                  </a:moveTo>
                  <a:cubicBezTo>
                    <a:pt x="691" y="24"/>
                    <a:pt x="48" y="667"/>
                    <a:pt x="48" y="1477"/>
                  </a:cubicBezTo>
                  <a:lnTo>
                    <a:pt x="48" y="3287"/>
                  </a:lnTo>
                  <a:cubicBezTo>
                    <a:pt x="48" y="3382"/>
                    <a:pt x="24" y="3501"/>
                    <a:pt x="1" y="3596"/>
                  </a:cubicBezTo>
                  <a:cubicBezTo>
                    <a:pt x="1191" y="3096"/>
                    <a:pt x="2049" y="1929"/>
                    <a:pt x="2049" y="572"/>
                  </a:cubicBezTo>
                  <a:cubicBezTo>
                    <a:pt x="2049" y="262"/>
                    <a:pt x="1787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6450205" y="3409288"/>
              <a:ext cx="188223" cy="202061"/>
            </a:xfrm>
            <a:custGeom>
              <a:avLst/>
              <a:gdLst/>
              <a:ahLst/>
              <a:cxnLst/>
              <a:rect l="l" t="t" r="r" b="b"/>
              <a:pathLst>
                <a:path w="5835" h="6264" extrusionOk="0">
                  <a:moveTo>
                    <a:pt x="4049" y="1"/>
                  </a:moveTo>
                  <a:cubicBezTo>
                    <a:pt x="4239" y="786"/>
                    <a:pt x="3620" y="1572"/>
                    <a:pt x="2834" y="1572"/>
                  </a:cubicBezTo>
                  <a:cubicBezTo>
                    <a:pt x="2525" y="1572"/>
                    <a:pt x="2286" y="1810"/>
                    <a:pt x="2286" y="2120"/>
                  </a:cubicBezTo>
                  <a:lnTo>
                    <a:pt x="2286" y="3001"/>
                  </a:lnTo>
                  <a:cubicBezTo>
                    <a:pt x="2286" y="3968"/>
                    <a:pt x="1469" y="4722"/>
                    <a:pt x="566" y="4722"/>
                  </a:cubicBezTo>
                  <a:cubicBezTo>
                    <a:pt x="379" y="4722"/>
                    <a:pt x="188" y="4690"/>
                    <a:pt x="0" y="4621"/>
                  </a:cubicBezTo>
                  <a:lnTo>
                    <a:pt x="0" y="4621"/>
                  </a:lnTo>
                  <a:cubicBezTo>
                    <a:pt x="572" y="5597"/>
                    <a:pt x="1620" y="6264"/>
                    <a:pt x="2810" y="6264"/>
                  </a:cubicBezTo>
                  <a:cubicBezTo>
                    <a:pt x="3120" y="6264"/>
                    <a:pt x="3382" y="6026"/>
                    <a:pt x="3382" y="5716"/>
                  </a:cubicBezTo>
                  <a:lnTo>
                    <a:pt x="3382" y="3906"/>
                  </a:lnTo>
                  <a:cubicBezTo>
                    <a:pt x="3360" y="2742"/>
                    <a:pt x="4354" y="1753"/>
                    <a:pt x="5479" y="1753"/>
                  </a:cubicBezTo>
                  <a:cubicBezTo>
                    <a:pt x="5596" y="1753"/>
                    <a:pt x="5715" y="1764"/>
                    <a:pt x="5835" y="1787"/>
                  </a:cubicBezTo>
                  <a:cubicBezTo>
                    <a:pt x="5501" y="977"/>
                    <a:pt x="4858" y="334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6435592" y="3400836"/>
              <a:ext cx="124482" cy="137546"/>
            </a:xfrm>
            <a:custGeom>
              <a:avLst/>
              <a:gdLst/>
              <a:ahLst/>
              <a:cxnLst/>
              <a:rect l="l" t="t" r="r" b="b"/>
              <a:pathLst>
                <a:path w="3859" h="4264" extrusionOk="0">
                  <a:moveTo>
                    <a:pt x="3287" y="1"/>
                  </a:moveTo>
                  <a:cubicBezTo>
                    <a:pt x="1477" y="1"/>
                    <a:pt x="1" y="1477"/>
                    <a:pt x="1" y="3263"/>
                  </a:cubicBezTo>
                  <a:cubicBezTo>
                    <a:pt x="36" y="3930"/>
                    <a:pt x="525" y="4263"/>
                    <a:pt x="1013" y="4263"/>
                  </a:cubicBezTo>
                  <a:cubicBezTo>
                    <a:pt x="1501" y="4263"/>
                    <a:pt x="1989" y="3930"/>
                    <a:pt x="2025" y="3263"/>
                  </a:cubicBezTo>
                  <a:lnTo>
                    <a:pt x="2025" y="2358"/>
                  </a:lnTo>
                  <a:cubicBezTo>
                    <a:pt x="2025" y="1668"/>
                    <a:pt x="2573" y="1120"/>
                    <a:pt x="3263" y="1096"/>
                  </a:cubicBezTo>
                  <a:cubicBezTo>
                    <a:pt x="3549" y="1096"/>
                    <a:pt x="3811" y="906"/>
                    <a:pt x="3835" y="620"/>
                  </a:cubicBezTo>
                  <a:cubicBezTo>
                    <a:pt x="3859" y="286"/>
                    <a:pt x="3597" y="1"/>
                    <a:pt x="3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6344948" y="3328644"/>
              <a:ext cx="458637" cy="392574"/>
            </a:xfrm>
            <a:custGeom>
              <a:avLst/>
              <a:gdLst/>
              <a:ahLst/>
              <a:cxnLst/>
              <a:rect l="l" t="t" r="r" b="b"/>
              <a:pathLst>
                <a:path w="14218" h="12170" extrusionOk="0">
                  <a:moveTo>
                    <a:pt x="6085" y="1554"/>
                  </a:moveTo>
                  <a:cubicBezTo>
                    <a:pt x="8026" y="1554"/>
                    <a:pt x="9967" y="2870"/>
                    <a:pt x="10074" y="5501"/>
                  </a:cubicBezTo>
                  <a:cubicBezTo>
                    <a:pt x="10074" y="7716"/>
                    <a:pt x="8288" y="9502"/>
                    <a:pt x="6097" y="9502"/>
                  </a:cubicBezTo>
                  <a:cubicBezTo>
                    <a:pt x="3882" y="9502"/>
                    <a:pt x="2096" y="7716"/>
                    <a:pt x="2096" y="5501"/>
                  </a:cubicBezTo>
                  <a:cubicBezTo>
                    <a:pt x="2203" y="2870"/>
                    <a:pt x="4144" y="1554"/>
                    <a:pt x="6085" y="1554"/>
                  </a:cubicBezTo>
                  <a:close/>
                  <a:moveTo>
                    <a:pt x="6097" y="0"/>
                  </a:moveTo>
                  <a:cubicBezTo>
                    <a:pt x="2739" y="0"/>
                    <a:pt x="1" y="2477"/>
                    <a:pt x="1" y="5501"/>
                  </a:cubicBezTo>
                  <a:cubicBezTo>
                    <a:pt x="1" y="8883"/>
                    <a:pt x="3049" y="10312"/>
                    <a:pt x="3811" y="10812"/>
                  </a:cubicBezTo>
                  <a:cubicBezTo>
                    <a:pt x="3739" y="11240"/>
                    <a:pt x="3263" y="11479"/>
                    <a:pt x="3263" y="11502"/>
                  </a:cubicBezTo>
                  <a:cubicBezTo>
                    <a:pt x="3120" y="11574"/>
                    <a:pt x="3025" y="11741"/>
                    <a:pt x="3073" y="11883"/>
                  </a:cubicBezTo>
                  <a:cubicBezTo>
                    <a:pt x="3096" y="12050"/>
                    <a:pt x="3239" y="12169"/>
                    <a:pt x="3406" y="12169"/>
                  </a:cubicBezTo>
                  <a:cubicBezTo>
                    <a:pt x="5073" y="12169"/>
                    <a:pt x="5954" y="11359"/>
                    <a:pt x="6264" y="11026"/>
                  </a:cubicBezTo>
                  <a:cubicBezTo>
                    <a:pt x="14218" y="10526"/>
                    <a:pt x="14051" y="286"/>
                    <a:pt x="6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07" name="Google Shape;1107;p50"/>
          <p:cNvGrpSpPr/>
          <p:nvPr/>
        </p:nvGrpSpPr>
        <p:grpSpPr>
          <a:xfrm>
            <a:off x="6332658" y="2724072"/>
            <a:ext cx="416413" cy="391800"/>
            <a:chOff x="6332658" y="2724072"/>
            <a:chExt cx="416413" cy="391800"/>
          </a:xfrm>
        </p:grpSpPr>
        <p:sp>
          <p:nvSpPr>
            <p:cNvPr id="1108" name="Google Shape;1108;p50"/>
            <p:cNvSpPr/>
            <p:nvPr/>
          </p:nvSpPr>
          <p:spPr>
            <a:xfrm>
              <a:off x="6332658" y="3019423"/>
              <a:ext cx="194384" cy="96450"/>
            </a:xfrm>
            <a:custGeom>
              <a:avLst/>
              <a:gdLst/>
              <a:ahLst/>
              <a:cxnLst/>
              <a:rect l="l" t="t" r="r" b="b"/>
              <a:pathLst>
                <a:path w="6026" h="2990" extrusionOk="0">
                  <a:moveTo>
                    <a:pt x="3013" y="1"/>
                  </a:moveTo>
                  <a:cubicBezTo>
                    <a:pt x="2501" y="1"/>
                    <a:pt x="1989" y="251"/>
                    <a:pt x="1715" y="751"/>
                  </a:cubicBezTo>
                  <a:lnTo>
                    <a:pt x="1501" y="751"/>
                  </a:lnTo>
                  <a:cubicBezTo>
                    <a:pt x="1" y="822"/>
                    <a:pt x="1" y="2918"/>
                    <a:pt x="1501" y="2989"/>
                  </a:cubicBezTo>
                  <a:lnTo>
                    <a:pt x="4549" y="2989"/>
                  </a:lnTo>
                  <a:cubicBezTo>
                    <a:pt x="6026" y="2918"/>
                    <a:pt x="6026" y="822"/>
                    <a:pt x="4549" y="751"/>
                  </a:cubicBezTo>
                  <a:lnTo>
                    <a:pt x="4311" y="751"/>
                  </a:lnTo>
                  <a:cubicBezTo>
                    <a:pt x="4037" y="251"/>
                    <a:pt x="3525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6417173" y="2771878"/>
              <a:ext cx="247383" cy="225706"/>
            </a:xfrm>
            <a:custGeom>
              <a:avLst/>
              <a:gdLst/>
              <a:ahLst/>
              <a:cxnLst/>
              <a:rect l="l" t="t" r="r" b="b"/>
              <a:pathLst>
                <a:path w="7669" h="6997" extrusionOk="0">
                  <a:moveTo>
                    <a:pt x="3834" y="1"/>
                  </a:moveTo>
                  <a:cubicBezTo>
                    <a:pt x="1971" y="1"/>
                    <a:pt x="107" y="1269"/>
                    <a:pt x="0" y="3805"/>
                  </a:cubicBezTo>
                  <a:lnTo>
                    <a:pt x="0" y="6972"/>
                  </a:lnTo>
                  <a:cubicBezTo>
                    <a:pt x="131" y="6960"/>
                    <a:pt x="262" y="6954"/>
                    <a:pt x="390" y="6954"/>
                  </a:cubicBezTo>
                  <a:cubicBezTo>
                    <a:pt x="518" y="6954"/>
                    <a:pt x="643" y="6960"/>
                    <a:pt x="762" y="6972"/>
                  </a:cubicBezTo>
                  <a:lnTo>
                    <a:pt x="762" y="3805"/>
                  </a:lnTo>
                  <a:cubicBezTo>
                    <a:pt x="846" y="1781"/>
                    <a:pt x="2334" y="769"/>
                    <a:pt x="3822" y="769"/>
                  </a:cubicBezTo>
                  <a:cubicBezTo>
                    <a:pt x="5311" y="769"/>
                    <a:pt x="6799" y="1781"/>
                    <a:pt x="6883" y="3805"/>
                  </a:cubicBezTo>
                  <a:lnTo>
                    <a:pt x="6883" y="6996"/>
                  </a:lnTo>
                  <a:cubicBezTo>
                    <a:pt x="7002" y="6972"/>
                    <a:pt x="7145" y="6948"/>
                    <a:pt x="7264" y="6948"/>
                  </a:cubicBezTo>
                  <a:cubicBezTo>
                    <a:pt x="7406" y="6948"/>
                    <a:pt x="7526" y="6972"/>
                    <a:pt x="7668" y="6996"/>
                  </a:cubicBezTo>
                  <a:lnTo>
                    <a:pt x="7668" y="3805"/>
                  </a:lnTo>
                  <a:cubicBezTo>
                    <a:pt x="7561" y="1269"/>
                    <a:pt x="5698" y="1"/>
                    <a:pt x="3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6464785" y="2819716"/>
              <a:ext cx="151384" cy="202448"/>
            </a:xfrm>
            <a:custGeom>
              <a:avLst/>
              <a:gdLst/>
              <a:ahLst/>
              <a:cxnLst/>
              <a:rect l="l" t="t" r="r" b="b"/>
              <a:pathLst>
                <a:path w="4693" h="6276" extrusionOk="0">
                  <a:moveTo>
                    <a:pt x="2346" y="0"/>
                  </a:moveTo>
                  <a:cubicBezTo>
                    <a:pt x="1203" y="0"/>
                    <a:pt x="60" y="774"/>
                    <a:pt x="1" y="2322"/>
                  </a:cubicBezTo>
                  <a:lnTo>
                    <a:pt x="1" y="5751"/>
                  </a:lnTo>
                  <a:cubicBezTo>
                    <a:pt x="215" y="5894"/>
                    <a:pt x="429" y="6037"/>
                    <a:pt x="572" y="6227"/>
                  </a:cubicBezTo>
                  <a:cubicBezTo>
                    <a:pt x="644" y="6251"/>
                    <a:pt x="715" y="6251"/>
                    <a:pt x="787" y="6275"/>
                  </a:cubicBezTo>
                  <a:lnTo>
                    <a:pt x="787" y="2322"/>
                  </a:lnTo>
                  <a:cubicBezTo>
                    <a:pt x="834" y="1298"/>
                    <a:pt x="1590" y="786"/>
                    <a:pt x="2346" y="786"/>
                  </a:cubicBezTo>
                  <a:cubicBezTo>
                    <a:pt x="3102" y="786"/>
                    <a:pt x="3859" y="1298"/>
                    <a:pt x="3906" y="2322"/>
                  </a:cubicBezTo>
                  <a:lnTo>
                    <a:pt x="3906" y="6275"/>
                  </a:lnTo>
                  <a:cubicBezTo>
                    <a:pt x="3978" y="6251"/>
                    <a:pt x="4049" y="6251"/>
                    <a:pt x="4121" y="6227"/>
                  </a:cubicBezTo>
                  <a:cubicBezTo>
                    <a:pt x="4263" y="6037"/>
                    <a:pt x="4478" y="5894"/>
                    <a:pt x="4692" y="5751"/>
                  </a:cubicBezTo>
                  <a:lnTo>
                    <a:pt x="4692" y="2322"/>
                  </a:lnTo>
                  <a:cubicBezTo>
                    <a:pt x="4633" y="774"/>
                    <a:pt x="3489" y="0"/>
                    <a:pt x="2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6369528" y="2724072"/>
              <a:ext cx="342639" cy="298092"/>
            </a:xfrm>
            <a:custGeom>
              <a:avLst/>
              <a:gdLst/>
              <a:ahLst/>
              <a:cxnLst/>
              <a:rect l="l" t="t" r="r" b="b"/>
              <a:pathLst>
                <a:path w="10622" h="9241" extrusionOk="0">
                  <a:moveTo>
                    <a:pt x="5311" y="0"/>
                  </a:moveTo>
                  <a:cubicBezTo>
                    <a:pt x="2727" y="0"/>
                    <a:pt x="144" y="1762"/>
                    <a:pt x="1" y="5287"/>
                  </a:cubicBezTo>
                  <a:lnTo>
                    <a:pt x="1" y="9240"/>
                  </a:lnTo>
                  <a:cubicBezTo>
                    <a:pt x="48" y="9216"/>
                    <a:pt x="120" y="9216"/>
                    <a:pt x="191" y="9192"/>
                  </a:cubicBezTo>
                  <a:cubicBezTo>
                    <a:pt x="358" y="9002"/>
                    <a:pt x="548" y="8859"/>
                    <a:pt x="763" y="8716"/>
                  </a:cubicBezTo>
                  <a:lnTo>
                    <a:pt x="763" y="5287"/>
                  </a:lnTo>
                  <a:cubicBezTo>
                    <a:pt x="882" y="2274"/>
                    <a:pt x="3097" y="768"/>
                    <a:pt x="5311" y="768"/>
                  </a:cubicBezTo>
                  <a:cubicBezTo>
                    <a:pt x="7526" y="768"/>
                    <a:pt x="9741" y="2274"/>
                    <a:pt x="9860" y="5287"/>
                  </a:cubicBezTo>
                  <a:lnTo>
                    <a:pt x="9860" y="8716"/>
                  </a:lnTo>
                  <a:cubicBezTo>
                    <a:pt x="10074" y="8859"/>
                    <a:pt x="10265" y="9002"/>
                    <a:pt x="10431" y="9192"/>
                  </a:cubicBezTo>
                  <a:cubicBezTo>
                    <a:pt x="10503" y="9216"/>
                    <a:pt x="10574" y="9216"/>
                    <a:pt x="10622" y="9240"/>
                  </a:cubicBezTo>
                  <a:lnTo>
                    <a:pt x="10622" y="5287"/>
                  </a:lnTo>
                  <a:cubicBezTo>
                    <a:pt x="10479" y="1762"/>
                    <a:pt x="7895" y="0"/>
                    <a:pt x="5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6554655" y="3019423"/>
              <a:ext cx="194416" cy="96450"/>
            </a:xfrm>
            <a:custGeom>
              <a:avLst/>
              <a:gdLst/>
              <a:ahLst/>
              <a:cxnLst/>
              <a:rect l="l" t="t" r="r" b="b"/>
              <a:pathLst>
                <a:path w="6027" h="2990" extrusionOk="0">
                  <a:moveTo>
                    <a:pt x="3013" y="1"/>
                  </a:moveTo>
                  <a:cubicBezTo>
                    <a:pt x="2501" y="1"/>
                    <a:pt x="1989" y="251"/>
                    <a:pt x="1716" y="751"/>
                  </a:cubicBezTo>
                  <a:lnTo>
                    <a:pt x="1477" y="751"/>
                  </a:lnTo>
                  <a:cubicBezTo>
                    <a:pt x="1" y="822"/>
                    <a:pt x="1" y="2918"/>
                    <a:pt x="1477" y="2989"/>
                  </a:cubicBezTo>
                  <a:lnTo>
                    <a:pt x="4526" y="2989"/>
                  </a:lnTo>
                  <a:cubicBezTo>
                    <a:pt x="6026" y="2918"/>
                    <a:pt x="6026" y="822"/>
                    <a:pt x="4526" y="751"/>
                  </a:cubicBezTo>
                  <a:lnTo>
                    <a:pt x="4311" y="751"/>
                  </a:lnTo>
                  <a:cubicBezTo>
                    <a:pt x="4038" y="251"/>
                    <a:pt x="3526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13" name="Google Shape;1113;p50"/>
          <p:cNvGrpSpPr/>
          <p:nvPr/>
        </p:nvGrpSpPr>
        <p:grpSpPr>
          <a:xfrm>
            <a:off x="5547267" y="3328999"/>
            <a:ext cx="414864" cy="392220"/>
            <a:chOff x="5547267" y="3328999"/>
            <a:chExt cx="414864" cy="392220"/>
          </a:xfrm>
        </p:grpSpPr>
        <p:sp>
          <p:nvSpPr>
            <p:cNvPr id="1114" name="Google Shape;1114;p50"/>
            <p:cNvSpPr/>
            <p:nvPr/>
          </p:nvSpPr>
          <p:spPr>
            <a:xfrm>
              <a:off x="5547267" y="3328999"/>
              <a:ext cx="193610" cy="96450"/>
            </a:xfrm>
            <a:custGeom>
              <a:avLst/>
              <a:gdLst/>
              <a:ahLst/>
              <a:cxnLst/>
              <a:rect l="l" t="t" r="r" b="b"/>
              <a:pathLst>
                <a:path w="6002" h="2990" extrusionOk="0">
                  <a:moveTo>
                    <a:pt x="2998" y="1"/>
                  </a:moveTo>
                  <a:cubicBezTo>
                    <a:pt x="2489" y="1"/>
                    <a:pt x="1977" y="251"/>
                    <a:pt x="1691" y="751"/>
                  </a:cubicBezTo>
                  <a:lnTo>
                    <a:pt x="1477" y="751"/>
                  </a:lnTo>
                  <a:cubicBezTo>
                    <a:pt x="0" y="823"/>
                    <a:pt x="0" y="2918"/>
                    <a:pt x="1477" y="2990"/>
                  </a:cubicBezTo>
                  <a:lnTo>
                    <a:pt x="4525" y="2990"/>
                  </a:lnTo>
                  <a:cubicBezTo>
                    <a:pt x="6002" y="2918"/>
                    <a:pt x="6002" y="823"/>
                    <a:pt x="4525" y="751"/>
                  </a:cubicBezTo>
                  <a:lnTo>
                    <a:pt x="4287" y="751"/>
                  </a:lnTo>
                  <a:cubicBezTo>
                    <a:pt x="4013" y="251"/>
                    <a:pt x="3507" y="1"/>
                    <a:pt x="2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5768522" y="3377611"/>
              <a:ext cx="193610" cy="96998"/>
            </a:xfrm>
            <a:custGeom>
              <a:avLst/>
              <a:gdLst/>
              <a:ahLst/>
              <a:cxnLst/>
              <a:rect l="l" t="t" r="r" b="b"/>
              <a:pathLst>
                <a:path w="6002" h="3007" extrusionOk="0">
                  <a:moveTo>
                    <a:pt x="3004" y="0"/>
                  </a:moveTo>
                  <a:cubicBezTo>
                    <a:pt x="2495" y="0"/>
                    <a:pt x="1989" y="256"/>
                    <a:pt x="1715" y="768"/>
                  </a:cubicBezTo>
                  <a:lnTo>
                    <a:pt x="1477" y="768"/>
                  </a:lnTo>
                  <a:cubicBezTo>
                    <a:pt x="0" y="816"/>
                    <a:pt x="0" y="2935"/>
                    <a:pt x="1477" y="3007"/>
                  </a:cubicBezTo>
                  <a:lnTo>
                    <a:pt x="4525" y="3007"/>
                  </a:lnTo>
                  <a:cubicBezTo>
                    <a:pt x="6001" y="2935"/>
                    <a:pt x="6001" y="816"/>
                    <a:pt x="4525" y="768"/>
                  </a:cubicBezTo>
                  <a:lnTo>
                    <a:pt x="4310" y="768"/>
                  </a:lnTo>
                  <a:cubicBezTo>
                    <a:pt x="4025" y="256"/>
                    <a:pt x="3513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5558783" y="3500706"/>
              <a:ext cx="391832" cy="129482"/>
            </a:xfrm>
            <a:custGeom>
              <a:avLst/>
              <a:gdLst/>
              <a:ahLst/>
              <a:cxnLst/>
              <a:rect l="l" t="t" r="r" b="b"/>
              <a:pathLst>
                <a:path w="12147" h="4014" extrusionOk="0">
                  <a:moveTo>
                    <a:pt x="358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2763"/>
                  </a:lnTo>
                  <a:cubicBezTo>
                    <a:pt x="36" y="3596"/>
                    <a:pt x="644" y="4013"/>
                    <a:pt x="1251" y="4013"/>
                  </a:cubicBezTo>
                  <a:cubicBezTo>
                    <a:pt x="1858" y="4013"/>
                    <a:pt x="2465" y="3596"/>
                    <a:pt x="2501" y="2763"/>
                  </a:cubicBezTo>
                  <a:cubicBezTo>
                    <a:pt x="2501" y="2572"/>
                    <a:pt x="2668" y="2430"/>
                    <a:pt x="2858" y="2430"/>
                  </a:cubicBezTo>
                  <a:cubicBezTo>
                    <a:pt x="3049" y="2430"/>
                    <a:pt x="3216" y="2572"/>
                    <a:pt x="3216" y="2763"/>
                  </a:cubicBezTo>
                  <a:cubicBezTo>
                    <a:pt x="3251" y="3596"/>
                    <a:pt x="3859" y="4013"/>
                    <a:pt x="4466" y="4013"/>
                  </a:cubicBezTo>
                  <a:cubicBezTo>
                    <a:pt x="5073" y="4013"/>
                    <a:pt x="5680" y="3596"/>
                    <a:pt x="5716" y="2763"/>
                  </a:cubicBezTo>
                  <a:cubicBezTo>
                    <a:pt x="5716" y="2572"/>
                    <a:pt x="5883" y="2430"/>
                    <a:pt x="6073" y="2430"/>
                  </a:cubicBezTo>
                  <a:cubicBezTo>
                    <a:pt x="6264" y="2430"/>
                    <a:pt x="6431" y="2572"/>
                    <a:pt x="6431" y="2763"/>
                  </a:cubicBezTo>
                  <a:cubicBezTo>
                    <a:pt x="6466" y="3596"/>
                    <a:pt x="7074" y="4013"/>
                    <a:pt x="7681" y="4013"/>
                  </a:cubicBezTo>
                  <a:cubicBezTo>
                    <a:pt x="8288" y="4013"/>
                    <a:pt x="8895" y="3596"/>
                    <a:pt x="8931" y="2763"/>
                  </a:cubicBezTo>
                  <a:cubicBezTo>
                    <a:pt x="8931" y="2572"/>
                    <a:pt x="9098" y="2430"/>
                    <a:pt x="9288" y="2430"/>
                  </a:cubicBezTo>
                  <a:cubicBezTo>
                    <a:pt x="9479" y="2430"/>
                    <a:pt x="9646" y="2572"/>
                    <a:pt x="9646" y="2763"/>
                  </a:cubicBezTo>
                  <a:cubicBezTo>
                    <a:pt x="9681" y="3596"/>
                    <a:pt x="10294" y="4013"/>
                    <a:pt x="10905" y="4013"/>
                  </a:cubicBezTo>
                  <a:cubicBezTo>
                    <a:pt x="11515" y="4013"/>
                    <a:pt x="12122" y="3596"/>
                    <a:pt x="12146" y="2763"/>
                  </a:cubicBezTo>
                  <a:lnTo>
                    <a:pt x="12146" y="358"/>
                  </a:lnTo>
                  <a:cubicBezTo>
                    <a:pt x="12146" y="167"/>
                    <a:pt x="12003" y="0"/>
                    <a:pt x="11789" y="0"/>
                  </a:cubicBezTo>
                  <a:cubicBezTo>
                    <a:pt x="11598" y="0"/>
                    <a:pt x="11455" y="167"/>
                    <a:pt x="11455" y="358"/>
                  </a:cubicBezTo>
                  <a:cubicBezTo>
                    <a:pt x="11432" y="882"/>
                    <a:pt x="11045" y="1144"/>
                    <a:pt x="10658" y="1144"/>
                  </a:cubicBezTo>
                  <a:cubicBezTo>
                    <a:pt x="10271" y="1144"/>
                    <a:pt x="9884" y="882"/>
                    <a:pt x="9860" y="358"/>
                  </a:cubicBezTo>
                  <a:cubicBezTo>
                    <a:pt x="9848" y="120"/>
                    <a:pt x="9675" y="0"/>
                    <a:pt x="9503" y="0"/>
                  </a:cubicBezTo>
                  <a:cubicBezTo>
                    <a:pt x="9330" y="0"/>
                    <a:pt x="9157" y="120"/>
                    <a:pt x="9145" y="358"/>
                  </a:cubicBezTo>
                  <a:cubicBezTo>
                    <a:pt x="9122" y="882"/>
                    <a:pt x="8741" y="1144"/>
                    <a:pt x="8360" y="1144"/>
                  </a:cubicBezTo>
                  <a:cubicBezTo>
                    <a:pt x="7979" y="1144"/>
                    <a:pt x="7597" y="882"/>
                    <a:pt x="7574" y="358"/>
                  </a:cubicBezTo>
                  <a:cubicBezTo>
                    <a:pt x="7562" y="120"/>
                    <a:pt x="7389" y="0"/>
                    <a:pt x="7216" y="0"/>
                  </a:cubicBezTo>
                  <a:cubicBezTo>
                    <a:pt x="7044" y="0"/>
                    <a:pt x="6871" y="120"/>
                    <a:pt x="6859" y="358"/>
                  </a:cubicBezTo>
                  <a:cubicBezTo>
                    <a:pt x="6859" y="786"/>
                    <a:pt x="6502" y="1144"/>
                    <a:pt x="6073" y="1144"/>
                  </a:cubicBezTo>
                  <a:cubicBezTo>
                    <a:pt x="5645" y="1144"/>
                    <a:pt x="5287" y="786"/>
                    <a:pt x="5287" y="358"/>
                  </a:cubicBezTo>
                  <a:cubicBezTo>
                    <a:pt x="5276" y="120"/>
                    <a:pt x="5103" y="0"/>
                    <a:pt x="4930" y="0"/>
                  </a:cubicBezTo>
                  <a:cubicBezTo>
                    <a:pt x="4758" y="0"/>
                    <a:pt x="4585" y="120"/>
                    <a:pt x="4573" y="358"/>
                  </a:cubicBezTo>
                  <a:cubicBezTo>
                    <a:pt x="4549" y="882"/>
                    <a:pt x="4168" y="1144"/>
                    <a:pt x="3787" y="1144"/>
                  </a:cubicBezTo>
                  <a:cubicBezTo>
                    <a:pt x="3406" y="1144"/>
                    <a:pt x="3025" y="882"/>
                    <a:pt x="3001" y="358"/>
                  </a:cubicBezTo>
                  <a:cubicBezTo>
                    <a:pt x="3001" y="167"/>
                    <a:pt x="2835" y="0"/>
                    <a:pt x="2644" y="0"/>
                  </a:cubicBezTo>
                  <a:cubicBezTo>
                    <a:pt x="2430" y="0"/>
                    <a:pt x="2287" y="167"/>
                    <a:pt x="2287" y="358"/>
                  </a:cubicBezTo>
                  <a:cubicBezTo>
                    <a:pt x="2287" y="786"/>
                    <a:pt x="1930" y="1144"/>
                    <a:pt x="1501" y="1144"/>
                  </a:cubicBezTo>
                  <a:cubicBezTo>
                    <a:pt x="1048" y="1144"/>
                    <a:pt x="715" y="786"/>
                    <a:pt x="715" y="358"/>
                  </a:cubicBezTo>
                  <a:cubicBezTo>
                    <a:pt x="715" y="167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5558783" y="3626704"/>
              <a:ext cx="391832" cy="94514"/>
            </a:xfrm>
            <a:custGeom>
              <a:avLst/>
              <a:gdLst/>
              <a:ahLst/>
              <a:cxnLst/>
              <a:rect l="l" t="t" r="r" b="b"/>
              <a:pathLst>
                <a:path w="12147" h="2930" extrusionOk="0">
                  <a:moveTo>
                    <a:pt x="2858" y="0"/>
                  </a:moveTo>
                  <a:cubicBezTo>
                    <a:pt x="2496" y="543"/>
                    <a:pt x="1873" y="834"/>
                    <a:pt x="1247" y="834"/>
                  </a:cubicBezTo>
                  <a:cubicBezTo>
                    <a:pt x="803" y="834"/>
                    <a:pt x="357" y="687"/>
                    <a:pt x="1" y="381"/>
                  </a:cubicBezTo>
                  <a:lnTo>
                    <a:pt x="1" y="2572"/>
                  </a:lnTo>
                  <a:cubicBezTo>
                    <a:pt x="1" y="2762"/>
                    <a:pt x="144" y="2929"/>
                    <a:pt x="358" y="2929"/>
                  </a:cubicBezTo>
                  <a:lnTo>
                    <a:pt x="11789" y="2929"/>
                  </a:lnTo>
                  <a:cubicBezTo>
                    <a:pt x="12003" y="2929"/>
                    <a:pt x="12146" y="2762"/>
                    <a:pt x="12146" y="2572"/>
                  </a:cubicBezTo>
                  <a:lnTo>
                    <a:pt x="12146" y="381"/>
                  </a:lnTo>
                  <a:cubicBezTo>
                    <a:pt x="11790" y="687"/>
                    <a:pt x="11344" y="834"/>
                    <a:pt x="10900" y="834"/>
                  </a:cubicBezTo>
                  <a:cubicBezTo>
                    <a:pt x="10273" y="834"/>
                    <a:pt x="9650" y="543"/>
                    <a:pt x="9288" y="0"/>
                  </a:cubicBezTo>
                  <a:cubicBezTo>
                    <a:pt x="8907" y="560"/>
                    <a:pt x="8294" y="839"/>
                    <a:pt x="7681" y="839"/>
                  </a:cubicBezTo>
                  <a:cubicBezTo>
                    <a:pt x="7068" y="839"/>
                    <a:pt x="6454" y="560"/>
                    <a:pt x="6073" y="0"/>
                  </a:cubicBezTo>
                  <a:cubicBezTo>
                    <a:pt x="5692" y="560"/>
                    <a:pt x="5079" y="839"/>
                    <a:pt x="4466" y="839"/>
                  </a:cubicBezTo>
                  <a:cubicBezTo>
                    <a:pt x="3853" y="839"/>
                    <a:pt x="3239" y="56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18" name="Google Shape;1118;p50"/>
          <p:cNvGrpSpPr/>
          <p:nvPr/>
        </p:nvGrpSpPr>
        <p:grpSpPr>
          <a:xfrm>
            <a:off x="5543428" y="2724072"/>
            <a:ext cx="407929" cy="391800"/>
            <a:chOff x="5543428" y="2724072"/>
            <a:chExt cx="407929" cy="391800"/>
          </a:xfrm>
        </p:grpSpPr>
        <p:sp>
          <p:nvSpPr>
            <p:cNvPr id="1119" name="Google Shape;1119;p50"/>
            <p:cNvSpPr/>
            <p:nvPr/>
          </p:nvSpPr>
          <p:spPr>
            <a:xfrm>
              <a:off x="5708587" y="2790136"/>
              <a:ext cx="85289" cy="95289"/>
            </a:xfrm>
            <a:custGeom>
              <a:avLst/>
              <a:gdLst/>
              <a:ahLst/>
              <a:cxnLst/>
              <a:rect l="l" t="t" r="r" b="b"/>
              <a:pathLst>
                <a:path w="2644" h="2954" extrusionOk="0">
                  <a:moveTo>
                    <a:pt x="2310" y="0"/>
                  </a:moveTo>
                  <a:cubicBezTo>
                    <a:pt x="1025" y="0"/>
                    <a:pt x="0" y="1024"/>
                    <a:pt x="0" y="2310"/>
                  </a:cubicBezTo>
                  <a:cubicBezTo>
                    <a:pt x="12" y="2739"/>
                    <a:pt x="322" y="2953"/>
                    <a:pt x="635" y="2953"/>
                  </a:cubicBezTo>
                  <a:cubicBezTo>
                    <a:pt x="947" y="2953"/>
                    <a:pt x="1263" y="2739"/>
                    <a:pt x="1286" y="2310"/>
                  </a:cubicBezTo>
                  <a:lnTo>
                    <a:pt x="1286" y="1643"/>
                  </a:lnTo>
                  <a:cubicBezTo>
                    <a:pt x="1286" y="1072"/>
                    <a:pt x="1739" y="619"/>
                    <a:pt x="2310" y="619"/>
                  </a:cubicBezTo>
                  <a:cubicBezTo>
                    <a:pt x="2453" y="619"/>
                    <a:pt x="2596" y="500"/>
                    <a:pt x="2620" y="357"/>
                  </a:cubicBezTo>
                  <a:cubicBezTo>
                    <a:pt x="2644" y="167"/>
                    <a:pt x="2501" y="0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5722426" y="2797813"/>
              <a:ext cx="126772" cy="140610"/>
            </a:xfrm>
            <a:custGeom>
              <a:avLst/>
              <a:gdLst/>
              <a:ahLst/>
              <a:cxnLst/>
              <a:rect l="l" t="t" r="r" b="b"/>
              <a:pathLst>
                <a:path w="3930" h="4359" extrusionOk="0">
                  <a:moveTo>
                    <a:pt x="2882" y="0"/>
                  </a:moveTo>
                  <a:lnTo>
                    <a:pt x="2882" y="0"/>
                  </a:lnTo>
                  <a:cubicBezTo>
                    <a:pt x="2929" y="596"/>
                    <a:pt x="2453" y="1096"/>
                    <a:pt x="1881" y="1096"/>
                  </a:cubicBezTo>
                  <a:cubicBezTo>
                    <a:pt x="1715" y="1096"/>
                    <a:pt x="1572" y="1239"/>
                    <a:pt x="1572" y="1405"/>
                  </a:cubicBezTo>
                  <a:lnTo>
                    <a:pt x="1572" y="2072"/>
                  </a:lnTo>
                  <a:cubicBezTo>
                    <a:pt x="1572" y="2808"/>
                    <a:pt x="943" y="3425"/>
                    <a:pt x="221" y="3425"/>
                  </a:cubicBezTo>
                  <a:cubicBezTo>
                    <a:pt x="148" y="3425"/>
                    <a:pt x="74" y="3419"/>
                    <a:pt x="0" y="3406"/>
                  </a:cubicBezTo>
                  <a:lnTo>
                    <a:pt x="0" y="3406"/>
                  </a:lnTo>
                  <a:cubicBezTo>
                    <a:pt x="429" y="3977"/>
                    <a:pt x="1096" y="4358"/>
                    <a:pt x="1881" y="4358"/>
                  </a:cubicBezTo>
                  <a:cubicBezTo>
                    <a:pt x="2048" y="4358"/>
                    <a:pt x="2191" y="4215"/>
                    <a:pt x="2191" y="4049"/>
                  </a:cubicBezTo>
                  <a:lnTo>
                    <a:pt x="2191" y="2739"/>
                  </a:lnTo>
                  <a:cubicBezTo>
                    <a:pt x="2191" y="1814"/>
                    <a:pt x="2932" y="1046"/>
                    <a:pt x="3847" y="1046"/>
                  </a:cubicBezTo>
                  <a:cubicBezTo>
                    <a:pt x="3875" y="1046"/>
                    <a:pt x="3902" y="1047"/>
                    <a:pt x="3930" y="1048"/>
                  </a:cubicBezTo>
                  <a:cubicBezTo>
                    <a:pt x="3715" y="596"/>
                    <a:pt x="3334" y="238"/>
                    <a:pt x="2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5614105" y="2724072"/>
              <a:ext cx="337252" cy="281189"/>
            </a:xfrm>
            <a:custGeom>
              <a:avLst/>
              <a:gdLst/>
              <a:ahLst/>
              <a:cxnLst/>
              <a:rect l="l" t="t" r="r" b="b"/>
              <a:pathLst>
                <a:path w="10455" h="8717" extrusionOk="0">
                  <a:moveTo>
                    <a:pt x="5231" y="1340"/>
                  </a:moveTo>
                  <a:cubicBezTo>
                    <a:pt x="6704" y="1340"/>
                    <a:pt x="8181" y="2346"/>
                    <a:pt x="8264" y="4358"/>
                  </a:cubicBezTo>
                  <a:cubicBezTo>
                    <a:pt x="8264" y="6025"/>
                    <a:pt x="6906" y="7383"/>
                    <a:pt x="5239" y="7383"/>
                  </a:cubicBezTo>
                  <a:cubicBezTo>
                    <a:pt x="3572" y="7383"/>
                    <a:pt x="2215" y="6025"/>
                    <a:pt x="2215" y="4358"/>
                  </a:cubicBezTo>
                  <a:cubicBezTo>
                    <a:pt x="2286" y="2346"/>
                    <a:pt x="3757" y="1340"/>
                    <a:pt x="5231" y="1340"/>
                  </a:cubicBezTo>
                  <a:close/>
                  <a:moveTo>
                    <a:pt x="0" y="0"/>
                  </a:moveTo>
                  <a:lnTo>
                    <a:pt x="0" y="8716"/>
                  </a:lnTo>
                  <a:lnTo>
                    <a:pt x="9097" y="8716"/>
                  </a:lnTo>
                  <a:cubicBezTo>
                    <a:pt x="9859" y="8716"/>
                    <a:pt x="10455" y="8097"/>
                    <a:pt x="10455" y="7359"/>
                  </a:cubicBezTo>
                  <a:lnTo>
                    <a:pt x="10455" y="1358"/>
                  </a:lnTo>
                  <a:cubicBezTo>
                    <a:pt x="10455" y="595"/>
                    <a:pt x="9859" y="0"/>
                    <a:pt x="9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5816134" y="2854651"/>
              <a:ext cx="41515" cy="76870"/>
            </a:xfrm>
            <a:custGeom>
              <a:avLst/>
              <a:gdLst/>
              <a:ahLst/>
              <a:cxnLst/>
              <a:rect l="l" t="t" r="r" b="b"/>
              <a:pathLst>
                <a:path w="1287" h="2383" extrusionOk="0">
                  <a:moveTo>
                    <a:pt x="977" y="1"/>
                  </a:moveTo>
                  <a:cubicBezTo>
                    <a:pt x="429" y="1"/>
                    <a:pt x="1" y="429"/>
                    <a:pt x="1" y="977"/>
                  </a:cubicBezTo>
                  <a:lnTo>
                    <a:pt x="1" y="2311"/>
                  </a:lnTo>
                  <a:cubicBezTo>
                    <a:pt x="1" y="2334"/>
                    <a:pt x="1" y="2358"/>
                    <a:pt x="1" y="2382"/>
                  </a:cubicBezTo>
                  <a:cubicBezTo>
                    <a:pt x="763" y="2001"/>
                    <a:pt x="1286" y="1215"/>
                    <a:pt x="1286" y="310"/>
                  </a:cubicBezTo>
                  <a:cubicBezTo>
                    <a:pt x="1286" y="143"/>
                    <a:pt x="1144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5558783" y="2726363"/>
              <a:ext cx="32290" cy="294253"/>
            </a:xfrm>
            <a:custGeom>
              <a:avLst/>
              <a:gdLst/>
              <a:ahLst/>
              <a:cxnLst/>
              <a:rect l="l" t="t" r="r" b="b"/>
              <a:pathLst>
                <a:path w="1001" h="9122" extrusionOk="0">
                  <a:moveTo>
                    <a:pt x="1001" y="1"/>
                  </a:moveTo>
                  <a:cubicBezTo>
                    <a:pt x="191" y="215"/>
                    <a:pt x="1" y="953"/>
                    <a:pt x="1" y="1310"/>
                  </a:cubicBezTo>
                  <a:lnTo>
                    <a:pt x="1" y="9121"/>
                  </a:lnTo>
                  <a:cubicBezTo>
                    <a:pt x="286" y="8883"/>
                    <a:pt x="644" y="8717"/>
                    <a:pt x="1001" y="8645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5543428" y="3011358"/>
              <a:ext cx="407928" cy="104514"/>
            </a:xfrm>
            <a:custGeom>
              <a:avLst/>
              <a:gdLst/>
              <a:ahLst/>
              <a:cxnLst/>
              <a:rect l="l" t="t" r="r" b="b"/>
              <a:pathLst>
                <a:path w="12646" h="3240" extrusionOk="0">
                  <a:moveTo>
                    <a:pt x="12646" y="1"/>
                  </a:moveTo>
                  <a:cubicBezTo>
                    <a:pt x="12289" y="334"/>
                    <a:pt x="11812" y="525"/>
                    <a:pt x="11288" y="525"/>
                  </a:cubicBezTo>
                  <a:lnTo>
                    <a:pt x="1810" y="525"/>
                  </a:lnTo>
                  <a:cubicBezTo>
                    <a:pt x="0" y="596"/>
                    <a:pt x="0" y="3168"/>
                    <a:pt x="1810" y="3239"/>
                  </a:cubicBezTo>
                  <a:lnTo>
                    <a:pt x="11288" y="3239"/>
                  </a:lnTo>
                  <a:cubicBezTo>
                    <a:pt x="12050" y="3239"/>
                    <a:pt x="12646" y="2644"/>
                    <a:pt x="12646" y="1882"/>
                  </a:cubicBezTo>
                  <a:lnTo>
                    <a:pt x="12646" y="1739"/>
                  </a:lnTo>
                  <a:cubicBezTo>
                    <a:pt x="12289" y="2049"/>
                    <a:pt x="11812" y="2263"/>
                    <a:pt x="11288" y="2263"/>
                  </a:cubicBezTo>
                  <a:lnTo>
                    <a:pt x="1858" y="2263"/>
                  </a:lnTo>
                  <a:cubicBezTo>
                    <a:pt x="1382" y="2239"/>
                    <a:pt x="1382" y="1549"/>
                    <a:pt x="1858" y="1549"/>
                  </a:cubicBezTo>
                  <a:lnTo>
                    <a:pt x="11288" y="1549"/>
                  </a:lnTo>
                  <a:cubicBezTo>
                    <a:pt x="12050" y="1549"/>
                    <a:pt x="12646" y="929"/>
                    <a:pt x="12646" y="167"/>
                  </a:cubicBezTo>
                  <a:lnTo>
                    <a:pt x="12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25" name="Google Shape;1125;p50"/>
          <p:cNvGrpSpPr/>
          <p:nvPr/>
        </p:nvGrpSpPr>
        <p:grpSpPr>
          <a:xfrm>
            <a:off x="4754199" y="3328644"/>
            <a:ext cx="400251" cy="392575"/>
            <a:chOff x="4754199" y="3328644"/>
            <a:chExt cx="400251" cy="392575"/>
          </a:xfrm>
        </p:grpSpPr>
        <p:sp>
          <p:nvSpPr>
            <p:cNvPr id="1126" name="Google Shape;1126;p50"/>
            <p:cNvSpPr/>
            <p:nvPr/>
          </p:nvSpPr>
          <p:spPr>
            <a:xfrm>
              <a:off x="4884777" y="3476900"/>
              <a:ext cx="138320" cy="66096"/>
            </a:xfrm>
            <a:custGeom>
              <a:avLst/>
              <a:gdLst/>
              <a:ahLst/>
              <a:cxnLst/>
              <a:rect l="l" t="t" r="r" b="b"/>
              <a:pathLst>
                <a:path w="4288" h="2049" extrusionOk="0">
                  <a:moveTo>
                    <a:pt x="1429" y="0"/>
                  </a:moveTo>
                  <a:lnTo>
                    <a:pt x="882" y="286"/>
                  </a:lnTo>
                  <a:cubicBezTo>
                    <a:pt x="834" y="310"/>
                    <a:pt x="775" y="322"/>
                    <a:pt x="715" y="322"/>
                  </a:cubicBezTo>
                  <a:cubicBezTo>
                    <a:pt x="656" y="322"/>
                    <a:pt x="596" y="310"/>
                    <a:pt x="548" y="286"/>
                  </a:cubicBezTo>
                  <a:lnTo>
                    <a:pt x="525" y="262"/>
                  </a:lnTo>
                  <a:lnTo>
                    <a:pt x="1" y="2048"/>
                  </a:lnTo>
                  <a:lnTo>
                    <a:pt x="906" y="1572"/>
                  </a:lnTo>
                  <a:cubicBezTo>
                    <a:pt x="965" y="1536"/>
                    <a:pt x="1025" y="1518"/>
                    <a:pt x="1081" y="1518"/>
                  </a:cubicBezTo>
                  <a:cubicBezTo>
                    <a:pt x="1138" y="1518"/>
                    <a:pt x="1191" y="1536"/>
                    <a:pt x="1239" y="1572"/>
                  </a:cubicBezTo>
                  <a:lnTo>
                    <a:pt x="2144" y="2048"/>
                  </a:lnTo>
                  <a:lnTo>
                    <a:pt x="3049" y="1572"/>
                  </a:lnTo>
                  <a:cubicBezTo>
                    <a:pt x="3108" y="1536"/>
                    <a:pt x="3168" y="1518"/>
                    <a:pt x="3225" y="1518"/>
                  </a:cubicBezTo>
                  <a:cubicBezTo>
                    <a:pt x="3281" y="1518"/>
                    <a:pt x="3335" y="1536"/>
                    <a:pt x="3382" y="1572"/>
                  </a:cubicBezTo>
                  <a:lnTo>
                    <a:pt x="4287" y="2048"/>
                  </a:lnTo>
                  <a:lnTo>
                    <a:pt x="3787" y="262"/>
                  </a:lnTo>
                  <a:lnTo>
                    <a:pt x="3739" y="286"/>
                  </a:lnTo>
                  <a:cubicBezTo>
                    <a:pt x="3692" y="310"/>
                    <a:pt x="3638" y="322"/>
                    <a:pt x="3582" y="322"/>
                  </a:cubicBezTo>
                  <a:cubicBezTo>
                    <a:pt x="3525" y="322"/>
                    <a:pt x="3466" y="310"/>
                    <a:pt x="3406" y="286"/>
                  </a:cubicBezTo>
                  <a:lnTo>
                    <a:pt x="2858" y="0"/>
                  </a:lnTo>
                  <a:lnTo>
                    <a:pt x="2311" y="286"/>
                  </a:lnTo>
                  <a:cubicBezTo>
                    <a:pt x="2263" y="310"/>
                    <a:pt x="2209" y="322"/>
                    <a:pt x="2153" y="322"/>
                  </a:cubicBezTo>
                  <a:cubicBezTo>
                    <a:pt x="2096" y="322"/>
                    <a:pt x="2037" y="310"/>
                    <a:pt x="1977" y="286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4863262" y="3550640"/>
              <a:ext cx="181352" cy="75289"/>
            </a:xfrm>
            <a:custGeom>
              <a:avLst/>
              <a:gdLst/>
              <a:ahLst/>
              <a:cxnLst/>
              <a:rect l="l" t="t" r="r" b="b"/>
              <a:pathLst>
                <a:path w="5622" h="2334" extrusionOk="0">
                  <a:moveTo>
                    <a:pt x="1739" y="0"/>
                  </a:moveTo>
                  <a:lnTo>
                    <a:pt x="834" y="477"/>
                  </a:lnTo>
                  <a:cubicBezTo>
                    <a:pt x="787" y="500"/>
                    <a:pt x="727" y="512"/>
                    <a:pt x="668" y="512"/>
                  </a:cubicBezTo>
                  <a:cubicBezTo>
                    <a:pt x="608" y="512"/>
                    <a:pt x="549" y="500"/>
                    <a:pt x="501" y="477"/>
                  </a:cubicBezTo>
                  <a:lnTo>
                    <a:pt x="477" y="453"/>
                  </a:lnTo>
                  <a:lnTo>
                    <a:pt x="48" y="1929"/>
                  </a:lnTo>
                  <a:cubicBezTo>
                    <a:pt x="1" y="2048"/>
                    <a:pt x="48" y="2191"/>
                    <a:pt x="144" y="2263"/>
                  </a:cubicBezTo>
                  <a:cubicBezTo>
                    <a:pt x="199" y="2304"/>
                    <a:pt x="271" y="2330"/>
                    <a:pt x="339" y="2330"/>
                  </a:cubicBezTo>
                  <a:cubicBezTo>
                    <a:pt x="389" y="2330"/>
                    <a:pt x="437" y="2316"/>
                    <a:pt x="477" y="2287"/>
                  </a:cubicBezTo>
                  <a:lnTo>
                    <a:pt x="1573" y="1715"/>
                  </a:lnTo>
                  <a:lnTo>
                    <a:pt x="2668" y="2287"/>
                  </a:lnTo>
                  <a:cubicBezTo>
                    <a:pt x="2716" y="2310"/>
                    <a:pt x="2769" y="2322"/>
                    <a:pt x="2820" y="2322"/>
                  </a:cubicBezTo>
                  <a:cubicBezTo>
                    <a:pt x="2870" y="2322"/>
                    <a:pt x="2918" y="2310"/>
                    <a:pt x="2954" y="2287"/>
                  </a:cubicBezTo>
                  <a:lnTo>
                    <a:pt x="4049" y="1715"/>
                  </a:lnTo>
                  <a:lnTo>
                    <a:pt x="5145" y="2287"/>
                  </a:lnTo>
                  <a:cubicBezTo>
                    <a:pt x="5145" y="2287"/>
                    <a:pt x="5219" y="2333"/>
                    <a:pt x="5316" y="2333"/>
                  </a:cubicBezTo>
                  <a:cubicBezTo>
                    <a:pt x="5374" y="2333"/>
                    <a:pt x="5439" y="2316"/>
                    <a:pt x="5502" y="2263"/>
                  </a:cubicBezTo>
                  <a:cubicBezTo>
                    <a:pt x="5597" y="2191"/>
                    <a:pt x="5621" y="2048"/>
                    <a:pt x="5597" y="1929"/>
                  </a:cubicBezTo>
                  <a:lnTo>
                    <a:pt x="5169" y="453"/>
                  </a:lnTo>
                  <a:lnTo>
                    <a:pt x="5121" y="477"/>
                  </a:lnTo>
                  <a:cubicBezTo>
                    <a:pt x="5073" y="500"/>
                    <a:pt x="5020" y="512"/>
                    <a:pt x="4963" y="512"/>
                  </a:cubicBezTo>
                  <a:cubicBezTo>
                    <a:pt x="4907" y="512"/>
                    <a:pt x="4847" y="500"/>
                    <a:pt x="4788" y="477"/>
                  </a:cubicBezTo>
                  <a:lnTo>
                    <a:pt x="3883" y="0"/>
                  </a:lnTo>
                  <a:lnTo>
                    <a:pt x="2978" y="477"/>
                  </a:lnTo>
                  <a:cubicBezTo>
                    <a:pt x="2930" y="500"/>
                    <a:pt x="2876" y="512"/>
                    <a:pt x="2820" y="512"/>
                  </a:cubicBezTo>
                  <a:cubicBezTo>
                    <a:pt x="2763" y="512"/>
                    <a:pt x="2704" y="500"/>
                    <a:pt x="2644" y="477"/>
                  </a:cubicBez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4919358" y="3635123"/>
              <a:ext cx="69160" cy="39999"/>
            </a:xfrm>
            <a:custGeom>
              <a:avLst/>
              <a:gdLst/>
              <a:ahLst/>
              <a:cxnLst/>
              <a:rect l="l" t="t" r="r" b="b"/>
              <a:pathLst>
                <a:path w="2144" h="1240" extrusionOk="0">
                  <a:moveTo>
                    <a:pt x="0" y="1"/>
                  </a:moveTo>
                  <a:lnTo>
                    <a:pt x="0" y="1239"/>
                  </a:lnTo>
                  <a:lnTo>
                    <a:pt x="2144" y="1239"/>
                  </a:lnTo>
                  <a:lnTo>
                    <a:pt x="2144" y="1"/>
                  </a:lnTo>
                  <a:lnTo>
                    <a:pt x="1548" y="311"/>
                  </a:lnTo>
                  <a:cubicBezTo>
                    <a:pt x="1405" y="394"/>
                    <a:pt x="1239" y="436"/>
                    <a:pt x="1072" y="436"/>
                  </a:cubicBezTo>
                  <a:cubicBezTo>
                    <a:pt x="905" y="436"/>
                    <a:pt x="739" y="394"/>
                    <a:pt x="596" y="31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4907842" y="3328644"/>
              <a:ext cx="92192" cy="134449"/>
            </a:xfrm>
            <a:custGeom>
              <a:avLst/>
              <a:gdLst/>
              <a:ahLst/>
              <a:cxnLst/>
              <a:rect l="l" t="t" r="r" b="b"/>
              <a:pathLst>
                <a:path w="2858" h="4168" extrusionOk="0">
                  <a:moveTo>
                    <a:pt x="1432" y="0"/>
                  </a:moveTo>
                  <a:cubicBezTo>
                    <a:pt x="1304" y="0"/>
                    <a:pt x="1179" y="71"/>
                    <a:pt x="1143" y="214"/>
                  </a:cubicBezTo>
                  <a:lnTo>
                    <a:pt x="0" y="4168"/>
                  </a:lnTo>
                  <a:lnTo>
                    <a:pt x="548" y="3858"/>
                  </a:lnTo>
                  <a:cubicBezTo>
                    <a:pt x="607" y="3834"/>
                    <a:pt x="667" y="3822"/>
                    <a:pt x="723" y="3822"/>
                  </a:cubicBezTo>
                  <a:cubicBezTo>
                    <a:pt x="780" y="3822"/>
                    <a:pt x="834" y="3834"/>
                    <a:pt x="881" y="3858"/>
                  </a:cubicBezTo>
                  <a:lnTo>
                    <a:pt x="1429" y="4168"/>
                  </a:lnTo>
                  <a:lnTo>
                    <a:pt x="1977" y="3858"/>
                  </a:lnTo>
                  <a:cubicBezTo>
                    <a:pt x="2036" y="3834"/>
                    <a:pt x="2096" y="3822"/>
                    <a:pt x="2152" y="3822"/>
                  </a:cubicBezTo>
                  <a:cubicBezTo>
                    <a:pt x="2209" y="3822"/>
                    <a:pt x="2262" y="3834"/>
                    <a:pt x="2310" y="3858"/>
                  </a:cubicBezTo>
                  <a:lnTo>
                    <a:pt x="2858" y="4168"/>
                  </a:lnTo>
                  <a:lnTo>
                    <a:pt x="2858" y="4168"/>
                  </a:lnTo>
                  <a:lnTo>
                    <a:pt x="1739" y="214"/>
                  </a:lnTo>
                  <a:cubicBezTo>
                    <a:pt x="1691" y="71"/>
                    <a:pt x="1560" y="0"/>
                    <a:pt x="1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4754199" y="3698122"/>
              <a:ext cx="400251" cy="23096"/>
            </a:xfrm>
            <a:custGeom>
              <a:avLst/>
              <a:gdLst/>
              <a:ahLst/>
              <a:cxnLst/>
              <a:rect l="l" t="t" r="r" b="b"/>
              <a:pathLst>
                <a:path w="12408" h="716" extrusionOk="0">
                  <a:moveTo>
                    <a:pt x="476" y="1"/>
                  </a:moveTo>
                  <a:cubicBezTo>
                    <a:pt x="0" y="25"/>
                    <a:pt x="0" y="691"/>
                    <a:pt x="476" y="715"/>
                  </a:cubicBezTo>
                  <a:lnTo>
                    <a:pt x="11931" y="715"/>
                  </a:lnTo>
                  <a:cubicBezTo>
                    <a:pt x="12408" y="691"/>
                    <a:pt x="12408" y="25"/>
                    <a:pt x="11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4778779" y="3476900"/>
              <a:ext cx="99901" cy="66096"/>
            </a:xfrm>
            <a:custGeom>
              <a:avLst/>
              <a:gdLst/>
              <a:ahLst/>
              <a:cxnLst/>
              <a:rect l="l" t="t" r="r" b="b"/>
              <a:pathLst>
                <a:path w="3097" h="2049" extrusionOk="0">
                  <a:moveTo>
                    <a:pt x="1429" y="0"/>
                  </a:moveTo>
                  <a:lnTo>
                    <a:pt x="881" y="286"/>
                  </a:lnTo>
                  <a:cubicBezTo>
                    <a:pt x="822" y="310"/>
                    <a:pt x="762" y="322"/>
                    <a:pt x="706" y="322"/>
                  </a:cubicBezTo>
                  <a:cubicBezTo>
                    <a:pt x="649" y="322"/>
                    <a:pt x="596" y="310"/>
                    <a:pt x="548" y="286"/>
                  </a:cubicBezTo>
                  <a:lnTo>
                    <a:pt x="500" y="262"/>
                  </a:lnTo>
                  <a:lnTo>
                    <a:pt x="0" y="2048"/>
                  </a:lnTo>
                  <a:lnTo>
                    <a:pt x="905" y="1572"/>
                  </a:lnTo>
                  <a:cubicBezTo>
                    <a:pt x="953" y="1536"/>
                    <a:pt x="1006" y="1518"/>
                    <a:pt x="1063" y="1518"/>
                  </a:cubicBezTo>
                  <a:cubicBezTo>
                    <a:pt x="1120" y="1518"/>
                    <a:pt x="1179" y="1536"/>
                    <a:pt x="1239" y="1572"/>
                  </a:cubicBezTo>
                  <a:lnTo>
                    <a:pt x="2144" y="2048"/>
                  </a:lnTo>
                  <a:lnTo>
                    <a:pt x="2620" y="1786"/>
                  </a:lnTo>
                  <a:lnTo>
                    <a:pt x="3096" y="119"/>
                  </a:lnTo>
                  <a:lnTo>
                    <a:pt x="2858" y="0"/>
                  </a:lnTo>
                  <a:lnTo>
                    <a:pt x="2310" y="286"/>
                  </a:lnTo>
                  <a:cubicBezTo>
                    <a:pt x="2263" y="310"/>
                    <a:pt x="2203" y="322"/>
                    <a:pt x="2144" y="322"/>
                  </a:cubicBezTo>
                  <a:cubicBezTo>
                    <a:pt x="2084" y="322"/>
                    <a:pt x="2024" y="310"/>
                    <a:pt x="1977" y="286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4757263" y="3550640"/>
              <a:ext cx="96837" cy="75160"/>
            </a:xfrm>
            <a:custGeom>
              <a:avLst/>
              <a:gdLst/>
              <a:ahLst/>
              <a:cxnLst/>
              <a:rect l="l" t="t" r="r" b="b"/>
              <a:pathLst>
                <a:path w="3002" h="2330" extrusionOk="0">
                  <a:moveTo>
                    <a:pt x="1739" y="0"/>
                  </a:moveTo>
                  <a:lnTo>
                    <a:pt x="834" y="477"/>
                  </a:lnTo>
                  <a:cubicBezTo>
                    <a:pt x="774" y="500"/>
                    <a:pt x="715" y="512"/>
                    <a:pt x="658" y="512"/>
                  </a:cubicBezTo>
                  <a:cubicBezTo>
                    <a:pt x="602" y="512"/>
                    <a:pt x="548" y="500"/>
                    <a:pt x="501" y="477"/>
                  </a:cubicBezTo>
                  <a:lnTo>
                    <a:pt x="453" y="453"/>
                  </a:lnTo>
                  <a:lnTo>
                    <a:pt x="24" y="1929"/>
                  </a:lnTo>
                  <a:cubicBezTo>
                    <a:pt x="0" y="2048"/>
                    <a:pt x="48" y="2191"/>
                    <a:pt x="143" y="2263"/>
                  </a:cubicBezTo>
                  <a:cubicBezTo>
                    <a:pt x="199" y="2304"/>
                    <a:pt x="262" y="2330"/>
                    <a:pt x="329" y="2330"/>
                  </a:cubicBezTo>
                  <a:cubicBezTo>
                    <a:pt x="377" y="2330"/>
                    <a:pt x="427" y="2316"/>
                    <a:pt x="477" y="2287"/>
                  </a:cubicBezTo>
                  <a:lnTo>
                    <a:pt x="1572" y="1715"/>
                  </a:lnTo>
                  <a:lnTo>
                    <a:pt x="2644" y="2287"/>
                  </a:lnTo>
                  <a:cubicBezTo>
                    <a:pt x="2596" y="2096"/>
                    <a:pt x="2596" y="1929"/>
                    <a:pt x="2644" y="1739"/>
                  </a:cubicBezTo>
                  <a:lnTo>
                    <a:pt x="3001" y="453"/>
                  </a:lnTo>
                  <a:lnTo>
                    <a:pt x="2977" y="477"/>
                  </a:lnTo>
                  <a:cubicBezTo>
                    <a:pt x="2930" y="500"/>
                    <a:pt x="2870" y="512"/>
                    <a:pt x="2811" y="512"/>
                  </a:cubicBezTo>
                  <a:cubicBezTo>
                    <a:pt x="2751" y="512"/>
                    <a:pt x="2691" y="500"/>
                    <a:pt x="2644" y="477"/>
                  </a:cubicBez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33" name="Google Shape;1133;p50"/>
            <p:cNvSpPr/>
            <p:nvPr/>
          </p:nvSpPr>
          <p:spPr>
            <a:xfrm>
              <a:off x="4813327" y="3635123"/>
              <a:ext cx="68418" cy="39999"/>
            </a:xfrm>
            <a:custGeom>
              <a:avLst/>
              <a:gdLst/>
              <a:ahLst/>
              <a:cxnLst/>
              <a:rect l="l" t="t" r="r" b="b"/>
              <a:pathLst>
                <a:path w="2121" h="1240" extrusionOk="0">
                  <a:moveTo>
                    <a:pt x="1" y="1"/>
                  </a:moveTo>
                  <a:lnTo>
                    <a:pt x="1" y="1239"/>
                  </a:lnTo>
                  <a:lnTo>
                    <a:pt x="2120" y="1239"/>
                  </a:lnTo>
                  <a:lnTo>
                    <a:pt x="2120" y="406"/>
                  </a:lnTo>
                  <a:cubicBezTo>
                    <a:pt x="2049" y="430"/>
                    <a:pt x="1954" y="430"/>
                    <a:pt x="1882" y="430"/>
                  </a:cubicBezTo>
                  <a:lnTo>
                    <a:pt x="1073" y="430"/>
                  </a:lnTo>
                  <a:cubicBezTo>
                    <a:pt x="906" y="430"/>
                    <a:pt x="739" y="382"/>
                    <a:pt x="572" y="3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4801811" y="3328644"/>
              <a:ext cx="86837" cy="134449"/>
            </a:xfrm>
            <a:custGeom>
              <a:avLst/>
              <a:gdLst/>
              <a:ahLst/>
              <a:cxnLst/>
              <a:rect l="l" t="t" r="r" b="b"/>
              <a:pathLst>
                <a:path w="2692" h="4168" extrusionOk="0">
                  <a:moveTo>
                    <a:pt x="1427" y="0"/>
                  </a:moveTo>
                  <a:cubicBezTo>
                    <a:pt x="1299" y="0"/>
                    <a:pt x="1168" y="71"/>
                    <a:pt x="1120" y="214"/>
                  </a:cubicBezTo>
                  <a:lnTo>
                    <a:pt x="1" y="4168"/>
                  </a:lnTo>
                  <a:lnTo>
                    <a:pt x="1" y="4168"/>
                  </a:lnTo>
                  <a:lnTo>
                    <a:pt x="548" y="3858"/>
                  </a:lnTo>
                  <a:cubicBezTo>
                    <a:pt x="596" y="3834"/>
                    <a:pt x="650" y="3822"/>
                    <a:pt x="706" y="3822"/>
                  </a:cubicBezTo>
                  <a:cubicBezTo>
                    <a:pt x="763" y="3822"/>
                    <a:pt x="822" y="3834"/>
                    <a:pt x="882" y="3858"/>
                  </a:cubicBezTo>
                  <a:lnTo>
                    <a:pt x="1430" y="4168"/>
                  </a:lnTo>
                  <a:lnTo>
                    <a:pt x="1977" y="3858"/>
                  </a:lnTo>
                  <a:cubicBezTo>
                    <a:pt x="2025" y="3834"/>
                    <a:pt x="2084" y="3822"/>
                    <a:pt x="2144" y="3822"/>
                  </a:cubicBezTo>
                  <a:cubicBezTo>
                    <a:pt x="2203" y="3822"/>
                    <a:pt x="2263" y="3834"/>
                    <a:pt x="2311" y="3858"/>
                  </a:cubicBezTo>
                  <a:lnTo>
                    <a:pt x="2596" y="4025"/>
                  </a:lnTo>
                  <a:lnTo>
                    <a:pt x="2692" y="3620"/>
                  </a:lnTo>
                  <a:lnTo>
                    <a:pt x="1715" y="214"/>
                  </a:lnTo>
                  <a:cubicBezTo>
                    <a:pt x="1680" y="71"/>
                    <a:pt x="1555" y="0"/>
                    <a:pt x="1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5029195" y="3476900"/>
              <a:ext cx="100676" cy="66096"/>
            </a:xfrm>
            <a:custGeom>
              <a:avLst/>
              <a:gdLst/>
              <a:ahLst/>
              <a:cxnLst/>
              <a:rect l="l" t="t" r="r" b="b"/>
              <a:pathLst>
                <a:path w="3121" h="2049" extrusionOk="0">
                  <a:moveTo>
                    <a:pt x="263" y="0"/>
                  </a:moveTo>
                  <a:lnTo>
                    <a:pt x="1" y="119"/>
                  </a:lnTo>
                  <a:lnTo>
                    <a:pt x="477" y="1786"/>
                  </a:lnTo>
                  <a:lnTo>
                    <a:pt x="977" y="2048"/>
                  </a:lnTo>
                  <a:lnTo>
                    <a:pt x="1882" y="1572"/>
                  </a:lnTo>
                  <a:cubicBezTo>
                    <a:pt x="1930" y="1536"/>
                    <a:pt x="1983" y="1518"/>
                    <a:pt x="2040" y="1518"/>
                  </a:cubicBezTo>
                  <a:cubicBezTo>
                    <a:pt x="2096" y="1518"/>
                    <a:pt x="2156" y="1536"/>
                    <a:pt x="2215" y="1572"/>
                  </a:cubicBezTo>
                  <a:lnTo>
                    <a:pt x="3120" y="2048"/>
                  </a:lnTo>
                  <a:lnTo>
                    <a:pt x="2597" y="262"/>
                  </a:lnTo>
                  <a:lnTo>
                    <a:pt x="2573" y="286"/>
                  </a:lnTo>
                  <a:cubicBezTo>
                    <a:pt x="2513" y="310"/>
                    <a:pt x="2454" y="322"/>
                    <a:pt x="2397" y="322"/>
                  </a:cubicBezTo>
                  <a:cubicBezTo>
                    <a:pt x="2341" y="322"/>
                    <a:pt x="2287" y="310"/>
                    <a:pt x="2239" y="286"/>
                  </a:cubicBezTo>
                  <a:lnTo>
                    <a:pt x="1692" y="0"/>
                  </a:lnTo>
                  <a:lnTo>
                    <a:pt x="1144" y="286"/>
                  </a:lnTo>
                  <a:cubicBezTo>
                    <a:pt x="1084" y="310"/>
                    <a:pt x="1025" y="322"/>
                    <a:pt x="968" y="322"/>
                  </a:cubicBezTo>
                  <a:cubicBezTo>
                    <a:pt x="912" y="322"/>
                    <a:pt x="858" y="310"/>
                    <a:pt x="810" y="286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5053775" y="3550640"/>
              <a:ext cx="97611" cy="75289"/>
            </a:xfrm>
            <a:custGeom>
              <a:avLst/>
              <a:gdLst/>
              <a:ahLst/>
              <a:cxnLst/>
              <a:rect l="l" t="t" r="r" b="b"/>
              <a:pathLst>
                <a:path w="3026" h="2334" extrusionOk="0">
                  <a:moveTo>
                    <a:pt x="1287" y="0"/>
                  </a:moveTo>
                  <a:lnTo>
                    <a:pt x="382" y="477"/>
                  </a:lnTo>
                  <a:cubicBezTo>
                    <a:pt x="322" y="500"/>
                    <a:pt x="263" y="512"/>
                    <a:pt x="206" y="512"/>
                  </a:cubicBezTo>
                  <a:cubicBezTo>
                    <a:pt x="150" y="512"/>
                    <a:pt x="96" y="500"/>
                    <a:pt x="48" y="477"/>
                  </a:cubicBezTo>
                  <a:lnTo>
                    <a:pt x="1" y="453"/>
                  </a:lnTo>
                  <a:lnTo>
                    <a:pt x="382" y="1739"/>
                  </a:lnTo>
                  <a:cubicBezTo>
                    <a:pt x="429" y="1929"/>
                    <a:pt x="429" y="2096"/>
                    <a:pt x="382" y="2287"/>
                  </a:cubicBezTo>
                  <a:lnTo>
                    <a:pt x="1453" y="1715"/>
                  </a:lnTo>
                  <a:lnTo>
                    <a:pt x="2549" y="2287"/>
                  </a:lnTo>
                  <a:cubicBezTo>
                    <a:pt x="2549" y="2287"/>
                    <a:pt x="2614" y="2333"/>
                    <a:pt x="2704" y="2333"/>
                  </a:cubicBezTo>
                  <a:cubicBezTo>
                    <a:pt x="2757" y="2333"/>
                    <a:pt x="2820" y="2316"/>
                    <a:pt x="2882" y="2263"/>
                  </a:cubicBezTo>
                  <a:cubicBezTo>
                    <a:pt x="2978" y="2191"/>
                    <a:pt x="3025" y="2048"/>
                    <a:pt x="2978" y="1929"/>
                  </a:cubicBezTo>
                  <a:lnTo>
                    <a:pt x="2549" y="453"/>
                  </a:lnTo>
                  <a:lnTo>
                    <a:pt x="2525" y="477"/>
                  </a:lnTo>
                  <a:cubicBezTo>
                    <a:pt x="2466" y="500"/>
                    <a:pt x="2406" y="512"/>
                    <a:pt x="2350" y="512"/>
                  </a:cubicBezTo>
                  <a:cubicBezTo>
                    <a:pt x="2293" y="512"/>
                    <a:pt x="2239" y="500"/>
                    <a:pt x="2192" y="477"/>
                  </a:cubicBezTo>
                  <a:lnTo>
                    <a:pt x="1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5026130" y="3635123"/>
              <a:ext cx="69160" cy="39999"/>
            </a:xfrm>
            <a:custGeom>
              <a:avLst/>
              <a:gdLst/>
              <a:ahLst/>
              <a:cxnLst/>
              <a:rect l="l" t="t" r="r" b="b"/>
              <a:pathLst>
                <a:path w="2144" h="1240" extrusionOk="0">
                  <a:moveTo>
                    <a:pt x="2144" y="1"/>
                  </a:moveTo>
                  <a:lnTo>
                    <a:pt x="1548" y="311"/>
                  </a:lnTo>
                  <a:cubicBezTo>
                    <a:pt x="1406" y="382"/>
                    <a:pt x="1239" y="430"/>
                    <a:pt x="1072" y="430"/>
                  </a:cubicBezTo>
                  <a:lnTo>
                    <a:pt x="262" y="430"/>
                  </a:lnTo>
                  <a:cubicBezTo>
                    <a:pt x="167" y="430"/>
                    <a:pt x="72" y="430"/>
                    <a:pt x="0" y="406"/>
                  </a:cubicBezTo>
                  <a:lnTo>
                    <a:pt x="0" y="1239"/>
                  </a:lnTo>
                  <a:lnTo>
                    <a:pt x="2144" y="1239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5019227" y="3328644"/>
              <a:ext cx="87579" cy="134449"/>
            </a:xfrm>
            <a:custGeom>
              <a:avLst/>
              <a:gdLst/>
              <a:ahLst/>
              <a:cxnLst/>
              <a:rect l="l" t="t" r="r" b="b"/>
              <a:pathLst>
                <a:path w="2715" h="4168" extrusionOk="0">
                  <a:moveTo>
                    <a:pt x="1274" y="0"/>
                  </a:moveTo>
                  <a:cubicBezTo>
                    <a:pt x="1149" y="0"/>
                    <a:pt x="1024" y="71"/>
                    <a:pt x="977" y="214"/>
                  </a:cubicBezTo>
                  <a:lnTo>
                    <a:pt x="0" y="3620"/>
                  </a:lnTo>
                  <a:lnTo>
                    <a:pt x="48" y="3810"/>
                  </a:lnTo>
                  <a:lnTo>
                    <a:pt x="119" y="4025"/>
                  </a:lnTo>
                  <a:lnTo>
                    <a:pt x="381" y="3858"/>
                  </a:lnTo>
                  <a:cubicBezTo>
                    <a:pt x="441" y="3834"/>
                    <a:pt x="500" y="3822"/>
                    <a:pt x="560" y="3822"/>
                  </a:cubicBezTo>
                  <a:cubicBezTo>
                    <a:pt x="619" y="3822"/>
                    <a:pt x="679" y="3834"/>
                    <a:pt x="738" y="3858"/>
                  </a:cubicBezTo>
                  <a:lnTo>
                    <a:pt x="1286" y="4168"/>
                  </a:lnTo>
                  <a:lnTo>
                    <a:pt x="1834" y="3858"/>
                  </a:lnTo>
                  <a:cubicBezTo>
                    <a:pt x="1881" y="3834"/>
                    <a:pt x="1935" y="3822"/>
                    <a:pt x="1992" y="3822"/>
                  </a:cubicBezTo>
                  <a:cubicBezTo>
                    <a:pt x="2048" y="3822"/>
                    <a:pt x="2108" y="3834"/>
                    <a:pt x="2167" y="3858"/>
                  </a:cubicBezTo>
                  <a:lnTo>
                    <a:pt x="2715" y="4168"/>
                  </a:lnTo>
                  <a:lnTo>
                    <a:pt x="1572" y="214"/>
                  </a:lnTo>
                  <a:cubicBezTo>
                    <a:pt x="1524" y="71"/>
                    <a:pt x="1399" y="0"/>
                    <a:pt x="1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39" name="Google Shape;1139;p50"/>
          <p:cNvGrpSpPr/>
          <p:nvPr/>
        </p:nvGrpSpPr>
        <p:grpSpPr>
          <a:xfrm>
            <a:off x="4758037" y="2724072"/>
            <a:ext cx="392574" cy="391800"/>
            <a:chOff x="4758037" y="2724072"/>
            <a:chExt cx="392574" cy="391800"/>
          </a:xfrm>
        </p:grpSpPr>
        <p:sp>
          <p:nvSpPr>
            <p:cNvPr id="1140" name="Google Shape;1140;p50"/>
            <p:cNvSpPr/>
            <p:nvPr/>
          </p:nvSpPr>
          <p:spPr>
            <a:xfrm>
              <a:off x="4903229" y="2724072"/>
              <a:ext cx="100643" cy="61128"/>
            </a:xfrm>
            <a:custGeom>
              <a:avLst/>
              <a:gdLst/>
              <a:ahLst/>
              <a:cxnLst/>
              <a:rect l="l" t="t" r="r" b="b"/>
              <a:pathLst>
                <a:path w="3120" h="1895" extrusionOk="0">
                  <a:moveTo>
                    <a:pt x="0" y="0"/>
                  </a:moveTo>
                  <a:lnTo>
                    <a:pt x="0" y="357"/>
                  </a:lnTo>
                  <a:cubicBezTo>
                    <a:pt x="0" y="1198"/>
                    <a:pt x="698" y="1894"/>
                    <a:pt x="1541" y="1894"/>
                  </a:cubicBezTo>
                  <a:cubicBezTo>
                    <a:pt x="1606" y="1894"/>
                    <a:pt x="1672" y="1890"/>
                    <a:pt x="1739" y="1881"/>
                  </a:cubicBezTo>
                  <a:cubicBezTo>
                    <a:pt x="2525" y="1810"/>
                    <a:pt x="3120" y="1119"/>
                    <a:pt x="3120" y="334"/>
                  </a:cubicBezTo>
                  <a:lnTo>
                    <a:pt x="3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4891681" y="2857716"/>
              <a:ext cx="70708" cy="78386"/>
            </a:xfrm>
            <a:custGeom>
              <a:avLst/>
              <a:gdLst/>
              <a:ahLst/>
              <a:cxnLst/>
              <a:rect l="l" t="t" r="r" b="b"/>
              <a:pathLst>
                <a:path w="2192" h="2430" extrusionOk="0">
                  <a:moveTo>
                    <a:pt x="1930" y="1"/>
                  </a:moveTo>
                  <a:cubicBezTo>
                    <a:pt x="882" y="1"/>
                    <a:pt x="1" y="858"/>
                    <a:pt x="1" y="1930"/>
                  </a:cubicBezTo>
                  <a:cubicBezTo>
                    <a:pt x="13" y="2263"/>
                    <a:pt x="257" y="2430"/>
                    <a:pt x="501" y="2430"/>
                  </a:cubicBezTo>
                  <a:cubicBezTo>
                    <a:pt x="745" y="2430"/>
                    <a:pt x="989" y="2263"/>
                    <a:pt x="1001" y="1930"/>
                  </a:cubicBezTo>
                  <a:lnTo>
                    <a:pt x="1001" y="1358"/>
                  </a:lnTo>
                  <a:cubicBezTo>
                    <a:pt x="1001" y="834"/>
                    <a:pt x="1430" y="429"/>
                    <a:pt x="1930" y="429"/>
                  </a:cubicBezTo>
                  <a:cubicBezTo>
                    <a:pt x="2025" y="429"/>
                    <a:pt x="2120" y="382"/>
                    <a:pt x="2144" y="287"/>
                  </a:cubicBezTo>
                  <a:cubicBezTo>
                    <a:pt x="2192" y="144"/>
                    <a:pt x="2073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4906293" y="2866167"/>
              <a:ext cx="102192" cy="115256"/>
            </a:xfrm>
            <a:custGeom>
              <a:avLst/>
              <a:gdLst/>
              <a:ahLst/>
              <a:cxnLst/>
              <a:rect l="l" t="t" r="r" b="b"/>
              <a:pathLst>
                <a:path w="3168" h="3573" extrusionOk="0">
                  <a:moveTo>
                    <a:pt x="2406" y="1"/>
                  </a:moveTo>
                  <a:cubicBezTo>
                    <a:pt x="2382" y="477"/>
                    <a:pt x="1977" y="882"/>
                    <a:pt x="1477" y="882"/>
                  </a:cubicBezTo>
                  <a:cubicBezTo>
                    <a:pt x="1358" y="882"/>
                    <a:pt x="1263" y="977"/>
                    <a:pt x="1263" y="1096"/>
                  </a:cubicBezTo>
                  <a:lnTo>
                    <a:pt x="1263" y="1668"/>
                  </a:lnTo>
                  <a:cubicBezTo>
                    <a:pt x="1263" y="2330"/>
                    <a:pt x="737" y="2861"/>
                    <a:pt x="84" y="2861"/>
                  </a:cubicBezTo>
                  <a:cubicBezTo>
                    <a:pt x="56" y="2861"/>
                    <a:pt x="28" y="2860"/>
                    <a:pt x="0" y="2859"/>
                  </a:cubicBezTo>
                  <a:lnTo>
                    <a:pt x="0" y="2859"/>
                  </a:lnTo>
                  <a:cubicBezTo>
                    <a:pt x="334" y="3311"/>
                    <a:pt x="882" y="3573"/>
                    <a:pt x="1477" y="3573"/>
                  </a:cubicBezTo>
                  <a:cubicBezTo>
                    <a:pt x="1596" y="3573"/>
                    <a:pt x="1691" y="3478"/>
                    <a:pt x="1691" y="3359"/>
                  </a:cubicBezTo>
                  <a:lnTo>
                    <a:pt x="1691" y="2239"/>
                  </a:lnTo>
                  <a:cubicBezTo>
                    <a:pt x="1691" y="1430"/>
                    <a:pt x="2358" y="763"/>
                    <a:pt x="3168" y="739"/>
                  </a:cubicBezTo>
                  <a:cubicBezTo>
                    <a:pt x="2977" y="429"/>
                    <a:pt x="2715" y="167"/>
                    <a:pt x="2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4983873" y="2913037"/>
              <a:ext cx="32290" cy="61483"/>
            </a:xfrm>
            <a:custGeom>
              <a:avLst/>
              <a:gdLst/>
              <a:ahLst/>
              <a:cxnLst/>
              <a:rect l="l" t="t" r="r" b="b"/>
              <a:pathLst>
                <a:path w="1001" h="1906" extrusionOk="0">
                  <a:moveTo>
                    <a:pt x="787" y="0"/>
                  </a:moveTo>
                  <a:cubicBezTo>
                    <a:pt x="358" y="0"/>
                    <a:pt x="1" y="358"/>
                    <a:pt x="1" y="786"/>
                  </a:cubicBezTo>
                  <a:lnTo>
                    <a:pt x="1" y="1906"/>
                  </a:lnTo>
                  <a:cubicBezTo>
                    <a:pt x="596" y="1572"/>
                    <a:pt x="1001" y="953"/>
                    <a:pt x="1001" y="215"/>
                  </a:cubicBezTo>
                  <a:cubicBezTo>
                    <a:pt x="1001" y="96"/>
                    <a:pt x="906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4758037" y="2724072"/>
              <a:ext cx="392574" cy="391800"/>
            </a:xfrm>
            <a:custGeom>
              <a:avLst/>
              <a:gdLst/>
              <a:ahLst/>
              <a:cxnLst/>
              <a:rect l="l" t="t" r="r" b="b"/>
              <a:pathLst>
                <a:path w="12170" h="12146" extrusionOk="0">
                  <a:moveTo>
                    <a:pt x="6082" y="3447"/>
                  </a:moveTo>
                  <a:cubicBezTo>
                    <a:pt x="7371" y="3447"/>
                    <a:pt x="8657" y="4322"/>
                    <a:pt x="8716" y="6073"/>
                  </a:cubicBezTo>
                  <a:cubicBezTo>
                    <a:pt x="8716" y="7525"/>
                    <a:pt x="7549" y="8716"/>
                    <a:pt x="6073" y="8716"/>
                  </a:cubicBezTo>
                  <a:cubicBezTo>
                    <a:pt x="4620" y="8716"/>
                    <a:pt x="3430" y="7525"/>
                    <a:pt x="3430" y="6073"/>
                  </a:cubicBezTo>
                  <a:cubicBezTo>
                    <a:pt x="3501" y="4322"/>
                    <a:pt x="4793" y="3447"/>
                    <a:pt x="6082" y="3447"/>
                  </a:cubicBezTo>
                  <a:close/>
                  <a:moveTo>
                    <a:pt x="357" y="0"/>
                  </a:moveTo>
                  <a:cubicBezTo>
                    <a:pt x="167" y="0"/>
                    <a:pt x="0" y="143"/>
                    <a:pt x="0" y="357"/>
                  </a:cubicBezTo>
                  <a:lnTo>
                    <a:pt x="0" y="4168"/>
                  </a:lnTo>
                  <a:cubicBezTo>
                    <a:pt x="0" y="4358"/>
                    <a:pt x="167" y="4525"/>
                    <a:pt x="357" y="4525"/>
                  </a:cubicBezTo>
                  <a:lnTo>
                    <a:pt x="1905" y="4525"/>
                  </a:lnTo>
                  <a:lnTo>
                    <a:pt x="1905" y="11788"/>
                  </a:lnTo>
                  <a:cubicBezTo>
                    <a:pt x="1905" y="12003"/>
                    <a:pt x="2048" y="12145"/>
                    <a:pt x="2263" y="12145"/>
                  </a:cubicBezTo>
                  <a:lnTo>
                    <a:pt x="9883" y="12145"/>
                  </a:lnTo>
                  <a:cubicBezTo>
                    <a:pt x="10074" y="12145"/>
                    <a:pt x="10240" y="12003"/>
                    <a:pt x="10240" y="11788"/>
                  </a:cubicBezTo>
                  <a:lnTo>
                    <a:pt x="10240" y="4525"/>
                  </a:lnTo>
                  <a:lnTo>
                    <a:pt x="11812" y="4525"/>
                  </a:lnTo>
                  <a:cubicBezTo>
                    <a:pt x="12003" y="4525"/>
                    <a:pt x="12169" y="4358"/>
                    <a:pt x="12169" y="4168"/>
                  </a:cubicBezTo>
                  <a:lnTo>
                    <a:pt x="12169" y="357"/>
                  </a:lnTo>
                  <a:cubicBezTo>
                    <a:pt x="12169" y="143"/>
                    <a:pt x="12003" y="0"/>
                    <a:pt x="11812" y="0"/>
                  </a:cubicBezTo>
                  <a:lnTo>
                    <a:pt x="8335" y="0"/>
                  </a:lnTo>
                  <a:lnTo>
                    <a:pt x="8335" y="357"/>
                  </a:lnTo>
                  <a:cubicBezTo>
                    <a:pt x="8276" y="1858"/>
                    <a:pt x="7174" y="2608"/>
                    <a:pt x="6070" y="2608"/>
                  </a:cubicBezTo>
                  <a:cubicBezTo>
                    <a:pt x="4966" y="2608"/>
                    <a:pt x="3858" y="1858"/>
                    <a:pt x="3787" y="357"/>
                  </a:cubicBezTo>
                  <a:lnTo>
                    <a:pt x="3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45" name="Google Shape;1145;p50"/>
          <p:cNvGrpSpPr/>
          <p:nvPr/>
        </p:nvGrpSpPr>
        <p:grpSpPr>
          <a:xfrm>
            <a:off x="3957259" y="2723847"/>
            <a:ext cx="392574" cy="392606"/>
            <a:chOff x="3957259" y="2723847"/>
            <a:chExt cx="392574" cy="392606"/>
          </a:xfrm>
        </p:grpSpPr>
        <p:sp>
          <p:nvSpPr>
            <p:cNvPr id="1146" name="Google Shape;1146;p50"/>
            <p:cNvSpPr/>
            <p:nvPr/>
          </p:nvSpPr>
          <p:spPr>
            <a:xfrm>
              <a:off x="4170063" y="2909586"/>
              <a:ext cx="179771" cy="206867"/>
            </a:xfrm>
            <a:custGeom>
              <a:avLst/>
              <a:gdLst/>
              <a:ahLst/>
              <a:cxnLst/>
              <a:rect l="l" t="t" r="r" b="b"/>
              <a:pathLst>
                <a:path w="5573" h="6413" extrusionOk="0">
                  <a:moveTo>
                    <a:pt x="4132" y="2042"/>
                  </a:moveTo>
                  <a:cubicBezTo>
                    <a:pt x="4222" y="2042"/>
                    <a:pt x="4311" y="2072"/>
                    <a:pt x="4382" y="2132"/>
                  </a:cubicBezTo>
                  <a:cubicBezTo>
                    <a:pt x="4525" y="2275"/>
                    <a:pt x="4525" y="2513"/>
                    <a:pt x="4382" y="2656"/>
                  </a:cubicBezTo>
                  <a:lnTo>
                    <a:pt x="2858" y="4180"/>
                  </a:lnTo>
                  <a:cubicBezTo>
                    <a:pt x="2787" y="4251"/>
                    <a:pt x="2697" y="4287"/>
                    <a:pt x="2608" y="4287"/>
                  </a:cubicBezTo>
                  <a:cubicBezTo>
                    <a:pt x="2519" y="4287"/>
                    <a:pt x="2429" y="4251"/>
                    <a:pt x="2358" y="4180"/>
                  </a:cubicBezTo>
                  <a:lnTo>
                    <a:pt x="1596" y="3418"/>
                  </a:lnTo>
                  <a:cubicBezTo>
                    <a:pt x="1453" y="3275"/>
                    <a:pt x="1453" y="3037"/>
                    <a:pt x="1596" y="2894"/>
                  </a:cubicBezTo>
                  <a:cubicBezTo>
                    <a:pt x="1667" y="2834"/>
                    <a:pt x="1757" y="2804"/>
                    <a:pt x="1846" y="2804"/>
                  </a:cubicBezTo>
                  <a:cubicBezTo>
                    <a:pt x="1935" y="2804"/>
                    <a:pt x="2025" y="2834"/>
                    <a:pt x="2096" y="2894"/>
                  </a:cubicBezTo>
                  <a:lnTo>
                    <a:pt x="2596" y="3418"/>
                  </a:lnTo>
                  <a:lnTo>
                    <a:pt x="3882" y="2132"/>
                  </a:lnTo>
                  <a:cubicBezTo>
                    <a:pt x="3954" y="2072"/>
                    <a:pt x="4043" y="2042"/>
                    <a:pt x="4132" y="2042"/>
                  </a:cubicBezTo>
                  <a:close/>
                  <a:moveTo>
                    <a:pt x="2787" y="0"/>
                  </a:moveTo>
                  <a:cubicBezTo>
                    <a:pt x="2739" y="0"/>
                    <a:pt x="2691" y="12"/>
                    <a:pt x="2644" y="36"/>
                  </a:cubicBezTo>
                  <a:lnTo>
                    <a:pt x="191" y="1274"/>
                  </a:lnTo>
                  <a:cubicBezTo>
                    <a:pt x="72" y="1322"/>
                    <a:pt x="0" y="1417"/>
                    <a:pt x="0" y="1536"/>
                  </a:cubicBezTo>
                  <a:lnTo>
                    <a:pt x="0" y="2679"/>
                  </a:lnTo>
                  <a:cubicBezTo>
                    <a:pt x="0" y="4370"/>
                    <a:pt x="1096" y="5847"/>
                    <a:pt x="2691" y="6394"/>
                  </a:cubicBezTo>
                  <a:cubicBezTo>
                    <a:pt x="2727" y="6406"/>
                    <a:pt x="2763" y="6412"/>
                    <a:pt x="2796" y="6412"/>
                  </a:cubicBezTo>
                  <a:cubicBezTo>
                    <a:pt x="2828" y="6412"/>
                    <a:pt x="2858" y="6406"/>
                    <a:pt x="2882" y="6394"/>
                  </a:cubicBezTo>
                  <a:cubicBezTo>
                    <a:pt x="4501" y="5847"/>
                    <a:pt x="5573" y="4370"/>
                    <a:pt x="5573" y="2679"/>
                  </a:cubicBezTo>
                  <a:lnTo>
                    <a:pt x="5573" y="1441"/>
                  </a:lnTo>
                  <a:cubicBezTo>
                    <a:pt x="5573" y="1346"/>
                    <a:pt x="5502" y="1274"/>
                    <a:pt x="5406" y="1274"/>
                  </a:cubicBezTo>
                  <a:lnTo>
                    <a:pt x="2930" y="36"/>
                  </a:lnTo>
                  <a:cubicBezTo>
                    <a:pt x="2882" y="12"/>
                    <a:pt x="2834" y="0"/>
                    <a:pt x="2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3957259" y="2723847"/>
              <a:ext cx="202771" cy="211512"/>
            </a:xfrm>
            <a:custGeom>
              <a:avLst/>
              <a:gdLst/>
              <a:ahLst/>
              <a:cxnLst/>
              <a:rect l="l" t="t" r="r" b="b"/>
              <a:pathLst>
                <a:path w="6286" h="6557" extrusionOk="0">
                  <a:moveTo>
                    <a:pt x="4938" y="1"/>
                  </a:moveTo>
                  <a:cubicBezTo>
                    <a:pt x="2219" y="1"/>
                    <a:pt x="1" y="2211"/>
                    <a:pt x="1" y="4937"/>
                  </a:cubicBezTo>
                  <a:cubicBezTo>
                    <a:pt x="1" y="5818"/>
                    <a:pt x="739" y="6556"/>
                    <a:pt x="1620" y="6556"/>
                  </a:cubicBezTo>
                  <a:cubicBezTo>
                    <a:pt x="2525" y="6556"/>
                    <a:pt x="3263" y="5818"/>
                    <a:pt x="3263" y="4937"/>
                  </a:cubicBezTo>
                  <a:lnTo>
                    <a:pt x="3263" y="2793"/>
                  </a:lnTo>
                  <a:cubicBezTo>
                    <a:pt x="3263" y="2226"/>
                    <a:pt x="3714" y="1803"/>
                    <a:pt x="4232" y="1803"/>
                  </a:cubicBezTo>
                  <a:cubicBezTo>
                    <a:pt x="4344" y="1803"/>
                    <a:pt x="4459" y="1822"/>
                    <a:pt x="4573" y="1865"/>
                  </a:cubicBezTo>
                  <a:cubicBezTo>
                    <a:pt x="4692" y="1907"/>
                    <a:pt x="4809" y="1927"/>
                    <a:pt x="4923" y="1927"/>
                  </a:cubicBezTo>
                  <a:cubicBezTo>
                    <a:pt x="5700" y="1927"/>
                    <a:pt x="6286" y="1008"/>
                    <a:pt x="5621" y="198"/>
                  </a:cubicBezTo>
                  <a:cubicBezTo>
                    <a:pt x="5502" y="79"/>
                    <a:pt x="5359" y="7"/>
                    <a:pt x="5192" y="7"/>
                  </a:cubicBezTo>
                  <a:cubicBezTo>
                    <a:pt x="5107" y="3"/>
                    <a:pt x="5022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3971872" y="2731750"/>
              <a:ext cx="295769" cy="309607"/>
            </a:xfrm>
            <a:custGeom>
              <a:avLst/>
              <a:gdLst/>
              <a:ahLst/>
              <a:cxnLst/>
              <a:rect l="l" t="t" r="r" b="b"/>
              <a:pathLst>
                <a:path w="9169" h="9598" extrusionOk="0">
                  <a:moveTo>
                    <a:pt x="5978" y="0"/>
                  </a:moveTo>
                  <a:cubicBezTo>
                    <a:pt x="6521" y="1086"/>
                    <a:pt x="5707" y="2406"/>
                    <a:pt x="4509" y="2406"/>
                  </a:cubicBezTo>
                  <a:cubicBezTo>
                    <a:pt x="4499" y="2406"/>
                    <a:pt x="4488" y="2406"/>
                    <a:pt x="4477" y="2406"/>
                  </a:cubicBezTo>
                  <a:cubicBezTo>
                    <a:pt x="3953" y="2406"/>
                    <a:pt x="3525" y="2834"/>
                    <a:pt x="3525" y="3382"/>
                  </a:cubicBezTo>
                  <a:lnTo>
                    <a:pt x="3525" y="4692"/>
                  </a:lnTo>
                  <a:cubicBezTo>
                    <a:pt x="3525" y="6041"/>
                    <a:pt x="2370" y="7023"/>
                    <a:pt x="1159" y="7023"/>
                  </a:cubicBezTo>
                  <a:cubicBezTo>
                    <a:pt x="766" y="7023"/>
                    <a:pt x="368" y="6919"/>
                    <a:pt x="0" y="6692"/>
                  </a:cubicBezTo>
                  <a:lnTo>
                    <a:pt x="0" y="6692"/>
                  </a:lnTo>
                  <a:cubicBezTo>
                    <a:pt x="762" y="8407"/>
                    <a:pt x="2477" y="9597"/>
                    <a:pt x="4477" y="9597"/>
                  </a:cubicBezTo>
                  <a:cubicBezTo>
                    <a:pt x="5025" y="9597"/>
                    <a:pt x="5454" y="9169"/>
                    <a:pt x="5454" y="8645"/>
                  </a:cubicBezTo>
                  <a:lnTo>
                    <a:pt x="5454" y="6002"/>
                  </a:lnTo>
                  <a:cubicBezTo>
                    <a:pt x="5454" y="4358"/>
                    <a:pt x="6787" y="3025"/>
                    <a:pt x="8431" y="3025"/>
                  </a:cubicBezTo>
                  <a:cubicBezTo>
                    <a:pt x="8693" y="3025"/>
                    <a:pt x="8931" y="3072"/>
                    <a:pt x="9169" y="3191"/>
                  </a:cubicBezTo>
                  <a:cubicBezTo>
                    <a:pt x="8669" y="1691"/>
                    <a:pt x="7478" y="500"/>
                    <a:pt x="5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4170837" y="2851587"/>
              <a:ext cx="105256" cy="76063"/>
            </a:xfrm>
            <a:custGeom>
              <a:avLst/>
              <a:gdLst/>
              <a:ahLst/>
              <a:cxnLst/>
              <a:rect l="l" t="t" r="r" b="b"/>
              <a:pathLst>
                <a:path w="3263" h="2358" extrusionOk="0">
                  <a:moveTo>
                    <a:pt x="2310" y="0"/>
                  </a:moveTo>
                  <a:cubicBezTo>
                    <a:pt x="1048" y="0"/>
                    <a:pt x="0" y="1024"/>
                    <a:pt x="0" y="2287"/>
                  </a:cubicBezTo>
                  <a:lnTo>
                    <a:pt x="0" y="2358"/>
                  </a:lnTo>
                  <a:lnTo>
                    <a:pt x="2334" y="1191"/>
                  </a:lnTo>
                  <a:cubicBezTo>
                    <a:pt x="2477" y="1120"/>
                    <a:pt x="2632" y="1084"/>
                    <a:pt x="2787" y="1084"/>
                  </a:cubicBezTo>
                  <a:cubicBezTo>
                    <a:pt x="2941" y="1084"/>
                    <a:pt x="3096" y="1120"/>
                    <a:pt x="3239" y="1191"/>
                  </a:cubicBezTo>
                  <a:lnTo>
                    <a:pt x="3263" y="1215"/>
                  </a:lnTo>
                  <a:cubicBezTo>
                    <a:pt x="3263" y="1120"/>
                    <a:pt x="3263" y="1048"/>
                    <a:pt x="3263" y="977"/>
                  </a:cubicBezTo>
                  <a:cubicBezTo>
                    <a:pt x="3263" y="429"/>
                    <a:pt x="2834" y="0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50" name="Google Shape;1150;p50"/>
          <p:cNvGrpSpPr/>
          <p:nvPr/>
        </p:nvGrpSpPr>
        <p:grpSpPr>
          <a:xfrm>
            <a:off x="3953421" y="3328644"/>
            <a:ext cx="400283" cy="392574"/>
            <a:chOff x="3953421" y="3328644"/>
            <a:chExt cx="400283" cy="392574"/>
          </a:xfrm>
        </p:grpSpPr>
        <p:sp>
          <p:nvSpPr>
            <p:cNvPr id="1151" name="Google Shape;1151;p50"/>
            <p:cNvSpPr/>
            <p:nvPr/>
          </p:nvSpPr>
          <p:spPr>
            <a:xfrm>
              <a:off x="3957259" y="3328644"/>
              <a:ext cx="392574" cy="284253"/>
            </a:xfrm>
            <a:custGeom>
              <a:avLst/>
              <a:gdLst/>
              <a:ahLst/>
              <a:cxnLst/>
              <a:rect l="l" t="t" r="r" b="b"/>
              <a:pathLst>
                <a:path w="12170" h="8812" extrusionOk="0">
                  <a:moveTo>
                    <a:pt x="9908" y="0"/>
                  </a:moveTo>
                  <a:cubicBezTo>
                    <a:pt x="7598" y="0"/>
                    <a:pt x="5740" y="1881"/>
                    <a:pt x="5740" y="4191"/>
                  </a:cubicBezTo>
                  <a:lnTo>
                    <a:pt x="5740" y="5644"/>
                  </a:lnTo>
                  <a:cubicBezTo>
                    <a:pt x="4978" y="4525"/>
                    <a:pt x="3716" y="3810"/>
                    <a:pt x="2263" y="3810"/>
                  </a:cubicBezTo>
                  <a:lnTo>
                    <a:pt x="358" y="3810"/>
                  </a:lnTo>
                  <a:cubicBezTo>
                    <a:pt x="168" y="3810"/>
                    <a:pt x="1" y="3953"/>
                    <a:pt x="1" y="4168"/>
                  </a:cubicBezTo>
                  <a:cubicBezTo>
                    <a:pt x="1" y="6478"/>
                    <a:pt x="1858" y="8335"/>
                    <a:pt x="4168" y="8335"/>
                  </a:cubicBezTo>
                  <a:lnTo>
                    <a:pt x="5740" y="8335"/>
                  </a:lnTo>
                  <a:lnTo>
                    <a:pt x="5740" y="8811"/>
                  </a:lnTo>
                  <a:lnTo>
                    <a:pt x="6455" y="8811"/>
                  </a:lnTo>
                  <a:lnTo>
                    <a:pt x="6455" y="4549"/>
                  </a:lnTo>
                  <a:lnTo>
                    <a:pt x="8002" y="4549"/>
                  </a:lnTo>
                  <a:cubicBezTo>
                    <a:pt x="10312" y="4549"/>
                    <a:pt x="12170" y="2667"/>
                    <a:pt x="12170" y="357"/>
                  </a:cubicBezTo>
                  <a:cubicBezTo>
                    <a:pt x="12170" y="167"/>
                    <a:pt x="12003" y="0"/>
                    <a:pt x="1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3953421" y="3636671"/>
              <a:ext cx="400283" cy="84547"/>
            </a:xfrm>
            <a:custGeom>
              <a:avLst/>
              <a:gdLst/>
              <a:ahLst/>
              <a:cxnLst/>
              <a:rect l="l" t="t" r="r" b="b"/>
              <a:pathLst>
                <a:path w="12409" h="2621" extrusionOk="0">
                  <a:moveTo>
                    <a:pt x="4692" y="1"/>
                  </a:moveTo>
                  <a:cubicBezTo>
                    <a:pt x="4597" y="1"/>
                    <a:pt x="4502" y="48"/>
                    <a:pt x="4430" y="120"/>
                  </a:cubicBezTo>
                  <a:lnTo>
                    <a:pt x="2644" y="1906"/>
                  </a:lnTo>
                  <a:lnTo>
                    <a:pt x="477" y="1906"/>
                  </a:lnTo>
                  <a:cubicBezTo>
                    <a:pt x="1" y="1930"/>
                    <a:pt x="1" y="2596"/>
                    <a:pt x="477" y="2620"/>
                  </a:cubicBezTo>
                  <a:lnTo>
                    <a:pt x="11932" y="2620"/>
                  </a:lnTo>
                  <a:cubicBezTo>
                    <a:pt x="12408" y="2596"/>
                    <a:pt x="12408" y="1930"/>
                    <a:pt x="11932" y="1906"/>
                  </a:cubicBezTo>
                  <a:lnTo>
                    <a:pt x="9788" y="1906"/>
                  </a:lnTo>
                  <a:lnTo>
                    <a:pt x="7979" y="120"/>
                  </a:lnTo>
                  <a:cubicBezTo>
                    <a:pt x="7907" y="48"/>
                    <a:pt x="7836" y="1"/>
                    <a:pt x="7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53" name="Google Shape;1153;p50"/>
          <p:cNvGrpSpPr/>
          <p:nvPr/>
        </p:nvGrpSpPr>
        <p:grpSpPr>
          <a:xfrm>
            <a:off x="3204900" y="3328741"/>
            <a:ext cx="392574" cy="392477"/>
            <a:chOff x="3204900" y="3328741"/>
            <a:chExt cx="392574" cy="392477"/>
          </a:xfrm>
        </p:grpSpPr>
        <p:sp>
          <p:nvSpPr>
            <p:cNvPr id="1154" name="Google Shape;1154;p50"/>
            <p:cNvSpPr/>
            <p:nvPr/>
          </p:nvSpPr>
          <p:spPr>
            <a:xfrm>
              <a:off x="3340866" y="3446158"/>
              <a:ext cx="126804" cy="140610"/>
            </a:xfrm>
            <a:custGeom>
              <a:avLst/>
              <a:gdLst/>
              <a:ahLst/>
              <a:cxnLst/>
              <a:rect l="l" t="t" r="r" b="b"/>
              <a:pathLst>
                <a:path w="3931" h="4359" extrusionOk="0">
                  <a:moveTo>
                    <a:pt x="2882" y="1"/>
                  </a:moveTo>
                  <a:cubicBezTo>
                    <a:pt x="2930" y="596"/>
                    <a:pt x="2454" y="1096"/>
                    <a:pt x="1858" y="1096"/>
                  </a:cubicBezTo>
                  <a:cubicBezTo>
                    <a:pt x="1692" y="1096"/>
                    <a:pt x="1549" y="1239"/>
                    <a:pt x="1549" y="1406"/>
                  </a:cubicBezTo>
                  <a:lnTo>
                    <a:pt x="1549" y="2072"/>
                  </a:lnTo>
                  <a:cubicBezTo>
                    <a:pt x="1570" y="2806"/>
                    <a:pt x="947" y="3402"/>
                    <a:pt x="228" y="3402"/>
                  </a:cubicBezTo>
                  <a:cubicBezTo>
                    <a:pt x="153" y="3402"/>
                    <a:pt x="77" y="3396"/>
                    <a:pt x="1" y="3382"/>
                  </a:cubicBezTo>
                  <a:lnTo>
                    <a:pt x="1" y="3382"/>
                  </a:lnTo>
                  <a:cubicBezTo>
                    <a:pt x="406" y="3978"/>
                    <a:pt x="1096" y="4359"/>
                    <a:pt x="1858" y="4359"/>
                  </a:cubicBezTo>
                  <a:cubicBezTo>
                    <a:pt x="2025" y="4359"/>
                    <a:pt x="2168" y="4216"/>
                    <a:pt x="2168" y="4049"/>
                  </a:cubicBezTo>
                  <a:lnTo>
                    <a:pt x="2168" y="2715"/>
                  </a:lnTo>
                  <a:cubicBezTo>
                    <a:pt x="2168" y="1791"/>
                    <a:pt x="2930" y="1046"/>
                    <a:pt x="3846" y="1046"/>
                  </a:cubicBezTo>
                  <a:cubicBezTo>
                    <a:pt x="3874" y="1046"/>
                    <a:pt x="3902" y="1047"/>
                    <a:pt x="3930" y="1048"/>
                  </a:cubicBezTo>
                  <a:cubicBezTo>
                    <a:pt x="3692" y="596"/>
                    <a:pt x="3335" y="215"/>
                    <a:pt x="2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3433832" y="3502254"/>
              <a:ext cx="41515" cy="77612"/>
            </a:xfrm>
            <a:custGeom>
              <a:avLst/>
              <a:gdLst/>
              <a:ahLst/>
              <a:cxnLst/>
              <a:rect l="l" t="t" r="r" b="b"/>
              <a:pathLst>
                <a:path w="1287" h="2406" extrusionOk="0">
                  <a:moveTo>
                    <a:pt x="1001" y="0"/>
                  </a:moveTo>
                  <a:cubicBezTo>
                    <a:pt x="453" y="0"/>
                    <a:pt x="0" y="453"/>
                    <a:pt x="0" y="1000"/>
                  </a:cubicBezTo>
                  <a:lnTo>
                    <a:pt x="0" y="2334"/>
                  </a:lnTo>
                  <a:cubicBezTo>
                    <a:pt x="0" y="2358"/>
                    <a:pt x="0" y="2382"/>
                    <a:pt x="0" y="2405"/>
                  </a:cubicBezTo>
                  <a:cubicBezTo>
                    <a:pt x="762" y="2024"/>
                    <a:pt x="1286" y="1238"/>
                    <a:pt x="1286" y="333"/>
                  </a:cubicBezTo>
                  <a:cubicBezTo>
                    <a:pt x="1286" y="143"/>
                    <a:pt x="1167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3326286" y="3437707"/>
              <a:ext cx="85289" cy="95289"/>
            </a:xfrm>
            <a:custGeom>
              <a:avLst/>
              <a:gdLst/>
              <a:ahLst/>
              <a:cxnLst/>
              <a:rect l="l" t="t" r="r" b="b"/>
              <a:pathLst>
                <a:path w="2644" h="2954" extrusionOk="0">
                  <a:moveTo>
                    <a:pt x="2310" y="1"/>
                  </a:moveTo>
                  <a:cubicBezTo>
                    <a:pt x="1048" y="1"/>
                    <a:pt x="0" y="1049"/>
                    <a:pt x="0" y="2311"/>
                  </a:cubicBezTo>
                  <a:cubicBezTo>
                    <a:pt x="24" y="2739"/>
                    <a:pt x="340" y="2954"/>
                    <a:pt x="652" y="2954"/>
                  </a:cubicBezTo>
                  <a:cubicBezTo>
                    <a:pt x="965" y="2954"/>
                    <a:pt x="1274" y="2739"/>
                    <a:pt x="1286" y="2311"/>
                  </a:cubicBezTo>
                  <a:lnTo>
                    <a:pt x="1286" y="1644"/>
                  </a:lnTo>
                  <a:cubicBezTo>
                    <a:pt x="1286" y="1096"/>
                    <a:pt x="1739" y="644"/>
                    <a:pt x="2310" y="620"/>
                  </a:cubicBezTo>
                  <a:cubicBezTo>
                    <a:pt x="2477" y="620"/>
                    <a:pt x="2596" y="525"/>
                    <a:pt x="2620" y="358"/>
                  </a:cubicBezTo>
                  <a:cubicBezTo>
                    <a:pt x="2644" y="167"/>
                    <a:pt x="2501" y="1"/>
                    <a:pt x="2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3204900" y="3328741"/>
              <a:ext cx="392574" cy="392477"/>
            </a:xfrm>
            <a:custGeom>
              <a:avLst/>
              <a:gdLst/>
              <a:ahLst/>
              <a:cxnLst/>
              <a:rect l="l" t="t" r="r" b="b"/>
              <a:pathLst>
                <a:path w="12170" h="12167" extrusionOk="0">
                  <a:moveTo>
                    <a:pt x="6082" y="2688"/>
                  </a:moveTo>
                  <a:cubicBezTo>
                    <a:pt x="7556" y="2688"/>
                    <a:pt x="9026" y="3688"/>
                    <a:pt x="9098" y="5689"/>
                  </a:cubicBezTo>
                  <a:cubicBezTo>
                    <a:pt x="9098" y="7379"/>
                    <a:pt x="7740" y="8737"/>
                    <a:pt x="6073" y="8737"/>
                  </a:cubicBezTo>
                  <a:cubicBezTo>
                    <a:pt x="4406" y="8737"/>
                    <a:pt x="3049" y="7379"/>
                    <a:pt x="3049" y="5689"/>
                  </a:cubicBezTo>
                  <a:cubicBezTo>
                    <a:pt x="3132" y="3688"/>
                    <a:pt x="4609" y="2688"/>
                    <a:pt x="6082" y="2688"/>
                  </a:cubicBezTo>
                  <a:close/>
                  <a:moveTo>
                    <a:pt x="3718" y="1"/>
                  </a:moveTo>
                  <a:cubicBezTo>
                    <a:pt x="3237" y="1"/>
                    <a:pt x="2751" y="94"/>
                    <a:pt x="2287" y="283"/>
                  </a:cubicBezTo>
                  <a:cubicBezTo>
                    <a:pt x="501" y="1021"/>
                    <a:pt x="1" y="2712"/>
                    <a:pt x="1" y="3712"/>
                  </a:cubicBezTo>
                  <a:cubicBezTo>
                    <a:pt x="1" y="6975"/>
                    <a:pt x="4597" y="11071"/>
                    <a:pt x="5859" y="12095"/>
                  </a:cubicBezTo>
                  <a:cubicBezTo>
                    <a:pt x="5930" y="12142"/>
                    <a:pt x="6002" y="12166"/>
                    <a:pt x="6073" y="12166"/>
                  </a:cubicBezTo>
                  <a:cubicBezTo>
                    <a:pt x="6169" y="12166"/>
                    <a:pt x="6240" y="12142"/>
                    <a:pt x="6312" y="12095"/>
                  </a:cubicBezTo>
                  <a:cubicBezTo>
                    <a:pt x="7574" y="11071"/>
                    <a:pt x="12170" y="6975"/>
                    <a:pt x="12170" y="3712"/>
                  </a:cubicBezTo>
                  <a:cubicBezTo>
                    <a:pt x="12170" y="2712"/>
                    <a:pt x="11670" y="1021"/>
                    <a:pt x="9860" y="283"/>
                  </a:cubicBezTo>
                  <a:cubicBezTo>
                    <a:pt x="9395" y="94"/>
                    <a:pt x="8909" y="1"/>
                    <a:pt x="8428" y="1"/>
                  </a:cubicBezTo>
                  <a:cubicBezTo>
                    <a:pt x="7577" y="1"/>
                    <a:pt x="6743" y="291"/>
                    <a:pt x="6073" y="854"/>
                  </a:cubicBezTo>
                  <a:cubicBezTo>
                    <a:pt x="5404" y="291"/>
                    <a:pt x="4569" y="1"/>
                    <a:pt x="3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58" name="Google Shape;1158;p50"/>
          <p:cNvGrpSpPr/>
          <p:nvPr/>
        </p:nvGrpSpPr>
        <p:grpSpPr>
          <a:xfrm>
            <a:off x="2399542" y="3328644"/>
            <a:ext cx="394123" cy="392574"/>
            <a:chOff x="2399542" y="3328644"/>
            <a:chExt cx="394123" cy="392574"/>
          </a:xfrm>
        </p:grpSpPr>
        <p:sp>
          <p:nvSpPr>
            <p:cNvPr id="1159" name="Google Shape;1159;p50"/>
            <p:cNvSpPr/>
            <p:nvPr/>
          </p:nvSpPr>
          <p:spPr>
            <a:xfrm>
              <a:off x="2547024" y="3328644"/>
              <a:ext cx="244318" cy="172868"/>
            </a:xfrm>
            <a:custGeom>
              <a:avLst/>
              <a:gdLst/>
              <a:ahLst/>
              <a:cxnLst/>
              <a:rect l="l" t="t" r="r" b="b"/>
              <a:pathLst>
                <a:path w="7574" h="5359" extrusionOk="0"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cubicBezTo>
                    <a:pt x="1" y="1810"/>
                    <a:pt x="1191" y="3001"/>
                    <a:pt x="2644" y="3001"/>
                  </a:cubicBezTo>
                  <a:lnTo>
                    <a:pt x="3430" y="3001"/>
                  </a:lnTo>
                  <a:lnTo>
                    <a:pt x="3430" y="3810"/>
                  </a:lnTo>
                  <a:cubicBezTo>
                    <a:pt x="3430" y="3810"/>
                    <a:pt x="3430" y="3810"/>
                    <a:pt x="3430" y="3834"/>
                  </a:cubicBezTo>
                  <a:lnTo>
                    <a:pt x="2263" y="3834"/>
                  </a:lnTo>
                  <a:cubicBezTo>
                    <a:pt x="2073" y="3834"/>
                    <a:pt x="1906" y="3977"/>
                    <a:pt x="1906" y="4191"/>
                  </a:cubicBezTo>
                  <a:lnTo>
                    <a:pt x="1906" y="5358"/>
                  </a:lnTo>
                  <a:lnTo>
                    <a:pt x="5692" y="5358"/>
                  </a:lnTo>
                  <a:lnTo>
                    <a:pt x="5692" y="4191"/>
                  </a:lnTo>
                  <a:cubicBezTo>
                    <a:pt x="5692" y="3977"/>
                    <a:pt x="5526" y="3834"/>
                    <a:pt x="5335" y="3834"/>
                  </a:cubicBezTo>
                  <a:lnTo>
                    <a:pt x="4168" y="3834"/>
                  </a:lnTo>
                  <a:cubicBezTo>
                    <a:pt x="4168" y="3810"/>
                    <a:pt x="4168" y="3810"/>
                    <a:pt x="4168" y="3810"/>
                  </a:cubicBezTo>
                  <a:lnTo>
                    <a:pt x="4168" y="3001"/>
                  </a:lnTo>
                  <a:lnTo>
                    <a:pt x="4930" y="3001"/>
                  </a:lnTo>
                  <a:cubicBezTo>
                    <a:pt x="6407" y="3001"/>
                    <a:pt x="7574" y="1834"/>
                    <a:pt x="7574" y="357"/>
                  </a:cubicBezTo>
                  <a:cubicBezTo>
                    <a:pt x="7574" y="167"/>
                    <a:pt x="7431" y="0"/>
                    <a:pt x="7217" y="0"/>
                  </a:cubicBezTo>
                  <a:lnTo>
                    <a:pt x="6431" y="0"/>
                  </a:lnTo>
                  <a:cubicBezTo>
                    <a:pt x="4978" y="0"/>
                    <a:pt x="3787" y="1191"/>
                    <a:pt x="3787" y="2643"/>
                  </a:cubicBezTo>
                  <a:cubicBezTo>
                    <a:pt x="3787" y="1191"/>
                    <a:pt x="2597" y="0"/>
                    <a:pt x="1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2399542" y="3572930"/>
              <a:ext cx="185932" cy="148288"/>
            </a:xfrm>
            <a:custGeom>
              <a:avLst/>
              <a:gdLst/>
              <a:ahLst/>
              <a:cxnLst/>
              <a:rect l="l" t="t" r="r" b="b"/>
              <a:pathLst>
                <a:path w="5764" h="4597" extrusionOk="0">
                  <a:moveTo>
                    <a:pt x="1152" y="834"/>
                  </a:moveTo>
                  <a:cubicBezTo>
                    <a:pt x="1328" y="834"/>
                    <a:pt x="1501" y="953"/>
                    <a:pt x="1501" y="1191"/>
                  </a:cubicBezTo>
                  <a:lnTo>
                    <a:pt x="1501" y="1953"/>
                  </a:lnTo>
                  <a:cubicBezTo>
                    <a:pt x="1501" y="2191"/>
                    <a:pt x="1328" y="2310"/>
                    <a:pt x="1152" y="2310"/>
                  </a:cubicBezTo>
                  <a:cubicBezTo>
                    <a:pt x="977" y="2310"/>
                    <a:pt x="798" y="2191"/>
                    <a:pt x="786" y="1953"/>
                  </a:cubicBezTo>
                  <a:lnTo>
                    <a:pt x="786" y="1191"/>
                  </a:lnTo>
                  <a:cubicBezTo>
                    <a:pt x="798" y="953"/>
                    <a:pt x="977" y="834"/>
                    <a:pt x="1152" y="834"/>
                  </a:cubicBezTo>
                  <a:close/>
                  <a:moveTo>
                    <a:pt x="2691" y="834"/>
                  </a:moveTo>
                  <a:cubicBezTo>
                    <a:pt x="2864" y="834"/>
                    <a:pt x="3037" y="953"/>
                    <a:pt x="3049" y="1191"/>
                  </a:cubicBezTo>
                  <a:lnTo>
                    <a:pt x="3049" y="1953"/>
                  </a:lnTo>
                  <a:cubicBezTo>
                    <a:pt x="3037" y="2191"/>
                    <a:pt x="2864" y="2310"/>
                    <a:pt x="2691" y="2310"/>
                  </a:cubicBezTo>
                  <a:cubicBezTo>
                    <a:pt x="2519" y="2310"/>
                    <a:pt x="2346" y="2191"/>
                    <a:pt x="2334" y="1953"/>
                  </a:cubicBezTo>
                  <a:lnTo>
                    <a:pt x="2334" y="1191"/>
                  </a:lnTo>
                  <a:cubicBezTo>
                    <a:pt x="2346" y="953"/>
                    <a:pt x="2519" y="834"/>
                    <a:pt x="2691" y="834"/>
                  </a:cubicBezTo>
                  <a:close/>
                  <a:moveTo>
                    <a:pt x="4216" y="834"/>
                  </a:moveTo>
                  <a:cubicBezTo>
                    <a:pt x="4388" y="834"/>
                    <a:pt x="4561" y="953"/>
                    <a:pt x="4573" y="1191"/>
                  </a:cubicBezTo>
                  <a:lnTo>
                    <a:pt x="4573" y="1953"/>
                  </a:lnTo>
                  <a:cubicBezTo>
                    <a:pt x="4561" y="2191"/>
                    <a:pt x="4388" y="2310"/>
                    <a:pt x="4216" y="2310"/>
                  </a:cubicBezTo>
                  <a:cubicBezTo>
                    <a:pt x="4043" y="2310"/>
                    <a:pt x="3870" y="2191"/>
                    <a:pt x="3858" y="1953"/>
                  </a:cubicBezTo>
                  <a:lnTo>
                    <a:pt x="3858" y="1191"/>
                  </a:lnTo>
                  <a:cubicBezTo>
                    <a:pt x="3870" y="953"/>
                    <a:pt x="4043" y="834"/>
                    <a:pt x="4216" y="834"/>
                  </a:cubicBezTo>
                  <a:close/>
                  <a:moveTo>
                    <a:pt x="0" y="0"/>
                  </a:moveTo>
                  <a:lnTo>
                    <a:pt x="0" y="4239"/>
                  </a:lnTo>
                  <a:cubicBezTo>
                    <a:pt x="0" y="4429"/>
                    <a:pt x="143" y="4596"/>
                    <a:pt x="358" y="4596"/>
                  </a:cubicBezTo>
                  <a:lnTo>
                    <a:pt x="3930" y="4596"/>
                  </a:lnTo>
                  <a:cubicBezTo>
                    <a:pt x="3787" y="4215"/>
                    <a:pt x="3882" y="3763"/>
                    <a:pt x="4168" y="3477"/>
                  </a:cubicBezTo>
                  <a:cubicBezTo>
                    <a:pt x="4716" y="2953"/>
                    <a:pt x="5120" y="2334"/>
                    <a:pt x="5382" y="1643"/>
                  </a:cubicBezTo>
                  <a:cubicBezTo>
                    <a:pt x="5597" y="1119"/>
                    <a:pt x="5716" y="572"/>
                    <a:pt x="5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2399542" y="3464126"/>
              <a:ext cx="185932" cy="85773"/>
            </a:xfrm>
            <a:custGeom>
              <a:avLst/>
              <a:gdLst/>
              <a:ahLst/>
              <a:cxnLst/>
              <a:rect l="l" t="t" r="r" b="b"/>
              <a:pathLst>
                <a:path w="5764" h="2659" extrusionOk="0">
                  <a:moveTo>
                    <a:pt x="351" y="0"/>
                  </a:moveTo>
                  <a:cubicBezTo>
                    <a:pt x="173" y="0"/>
                    <a:pt x="0" y="150"/>
                    <a:pt x="0" y="372"/>
                  </a:cubicBezTo>
                  <a:lnTo>
                    <a:pt x="0" y="2659"/>
                  </a:lnTo>
                  <a:lnTo>
                    <a:pt x="5763" y="2659"/>
                  </a:lnTo>
                  <a:lnTo>
                    <a:pt x="5763" y="372"/>
                  </a:lnTo>
                  <a:lnTo>
                    <a:pt x="5097" y="39"/>
                  </a:lnTo>
                  <a:cubicBezTo>
                    <a:pt x="5044" y="12"/>
                    <a:pt x="4988" y="0"/>
                    <a:pt x="4934" y="0"/>
                  </a:cubicBezTo>
                  <a:cubicBezTo>
                    <a:pt x="4745" y="0"/>
                    <a:pt x="4573" y="150"/>
                    <a:pt x="4573" y="372"/>
                  </a:cubicBezTo>
                  <a:lnTo>
                    <a:pt x="4573" y="920"/>
                  </a:lnTo>
                  <a:lnTo>
                    <a:pt x="2810" y="39"/>
                  </a:lnTo>
                  <a:cubicBezTo>
                    <a:pt x="2760" y="14"/>
                    <a:pt x="2708" y="3"/>
                    <a:pt x="2656" y="3"/>
                  </a:cubicBezTo>
                  <a:cubicBezTo>
                    <a:pt x="2464" y="3"/>
                    <a:pt x="2287" y="161"/>
                    <a:pt x="2287" y="349"/>
                  </a:cubicBezTo>
                  <a:lnTo>
                    <a:pt x="2287" y="920"/>
                  </a:lnTo>
                  <a:lnTo>
                    <a:pt x="500" y="39"/>
                  </a:lnTo>
                  <a:cubicBezTo>
                    <a:pt x="453" y="12"/>
                    <a:pt x="401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2546249" y="3524512"/>
              <a:ext cx="247415" cy="196706"/>
            </a:xfrm>
            <a:custGeom>
              <a:avLst/>
              <a:gdLst/>
              <a:ahLst/>
              <a:cxnLst/>
              <a:rect l="l" t="t" r="r" b="b"/>
              <a:pathLst>
                <a:path w="7670" h="6098" extrusionOk="0">
                  <a:moveTo>
                    <a:pt x="1930" y="1"/>
                  </a:moveTo>
                  <a:lnTo>
                    <a:pt x="1930" y="1144"/>
                  </a:lnTo>
                  <a:cubicBezTo>
                    <a:pt x="1930" y="2620"/>
                    <a:pt x="1358" y="4240"/>
                    <a:pt x="120" y="5478"/>
                  </a:cubicBezTo>
                  <a:cubicBezTo>
                    <a:pt x="49" y="5573"/>
                    <a:pt x="1" y="5692"/>
                    <a:pt x="25" y="5811"/>
                  </a:cubicBezTo>
                  <a:cubicBezTo>
                    <a:pt x="49" y="5978"/>
                    <a:pt x="215" y="6097"/>
                    <a:pt x="382" y="6097"/>
                  </a:cubicBezTo>
                  <a:lnTo>
                    <a:pt x="7264" y="6097"/>
                  </a:lnTo>
                  <a:cubicBezTo>
                    <a:pt x="7360" y="6097"/>
                    <a:pt x="7479" y="6050"/>
                    <a:pt x="7550" y="5954"/>
                  </a:cubicBezTo>
                  <a:cubicBezTo>
                    <a:pt x="7669" y="5811"/>
                    <a:pt x="7645" y="5621"/>
                    <a:pt x="7526" y="5478"/>
                  </a:cubicBezTo>
                  <a:cubicBezTo>
                    <a:pt x="6264" y="4240"/>
                    <a:pt x="5716" y="2620"/>
                    <a:pt x="5716" y="1144"/>
                  </a:cubicBezTo>
                  <a:lnTo>
                    <a:pt x="5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63" name="Google Shape;1163;p50"/>
          <p:cNvGrpSpPr/>
          <p:nvPr/>
        </p:nvGrpSpPr>
        <p:grpSpPr>
          <a:xfrm>
            <a:off x="3203449" y="2723685"/>
            <a:ext cx="395478" cy="392252"/>
            <a:chOff x="3203449" y="2723685"/>
            <a:chExt cx="395478" cy="392252"/>
          </a:xfrm>
        </p:grpSpPr>
        <p:sp>
          <p:nvSpPr>
            <p:cNvPr id="1164" name="Google Shape;1164;p50"/>
            <p:cNvSpPr/>
            <p:nvPr/>
          </p:nvSpPr>
          <p:spPr>
            <a:xfrm>
              <a:off x="3347801" y="2723685"/>
              <a:ext cx="106805" cy="158642"/>
            </a:xfrm>
            <a:custGeom>
              <a:avLst/>
              <a:gdLst/>
              <a:ahLst/>
              <a:cxnLst/>
              <a:rect l="l" t="t" r="r" b="b"/>
              <a:pathLst>
                <a:path w="3311" h="4918" extrusionOk="0">
                  <a:moveTo>
                    <a:pt x="1646" y="0"/>
                  </a:moveTo>
                  <a:cubicBezTo>
                    <a:pt x="1500" y="0"/>
                    <a:pt x="1358" y="84"/>
                    <a:pt x="1310" y="250"/>
                  </a:cubicBezTo>
                  <a:lnTo>
                    <a:pt x="0" y="4799"/>
                  </a:lnTo>
                  <a:lnTo>
                    <a:pt x="215" y="4918"/>
                  </a:lnTo>
                  <a:lnTo>
                    <a:pt x="762" y="4632"/>
                  </a:lnTo>
                  <a:cubicBezTo>
                    <a:pt x="822" y="4596"/>
                    <a:pt x="881" y="4579"/>
                    <a:pt x="938" y="4579"/>
                  </a:cubicBezTo>
                  <a:cubicBezTo>
                    <a:pt x="994" y="4579"/>
                    <a:pt x="1048" y="4596"/>
                    <a:pt x="1096" y="4632"/>
                  </a:cubicBezTo>
                  <a:lnTo>
                    <a:pt x="1643" y="4918"/>
                  </a:lnTo>
                  <a:lnTo>
                    <a:pt x="2191" y="4632"/>
                  </a:lnTo>
                  <a:cubicBezTo>
                    <a:pt x="2251" y="4596"/>
                    <a:pt x="2310" y="4579"/>
                    <a:pt x="2367" y="4579"/>
                  </a:cubicBezTo>
                  <a:cubicBezTo>
                    <a:pt x="2423" y="4579"/>
                    <a:pt x="2477" y="4596"/>
                    <a:pt x="2525" y="4632"/>
                  </a:cubicBezTo>
                  <a:lnTo>
                    <a:pt x="3072" y="4918"/>
                  </a:lnTo>
                  <a:lnTo>
                    <a:pt x="3310" y="4799"/>
                  </a:lnTo>
                  <a:lnTo>
                    <a:pt x="2001" y="250"/>
                  </a:lnTo>
                  <a:cubicBezTo>
                    <a:pt x="1941" y="84"/>
                    <a:pt x="1792" y="0"/>
                    <a:pt x="1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3281738" y="2896134"/>
              <a:ext cx="238157" cy="219738"/>
            </a:xfrm>
            <a:custGeom>
              <a:avLst/>
              <a:gdLst/>
              <a:ahLst/>
              <a:cxnLst/>
              <a:rect l="l" t="t" r="r" b="b"/>
              <a:pathLst>
                <a:path w="7383" h="6812" extrusionOk="0">
                  <a:moveTo>
                    <a:pt x="2977" y="1"/>
                  </a:moveTo>
                  <a:lnTo>
                    <a:pt x="2429" y="286"/>
                  </a:lnTo>
                  <a:cubicBezTo>
                    <a:pt x="2382" y="322"/>
                    <a:pt x="2322" y="340"/>
                    <a:pt x="2263" y="340"/>
                  </a:cubicBezTo>
                  <a:cubicBezTo>
                    <a:pt x="2203" y="340"/>
                    <a:pt x="2143" y="322"/>
                    <a:pt x="2096" y="286"/>
                  </a:cubicBezTo>
                  <a:lnTo>
                    <a:pt x="1834" y="143"/>
                  </a:lnTo>
                  <a:lnTo>
                    <a:pt x="48" y="6359"/>
                  </a:lnTo>
                  <a:cubicBezTo>
                    <a:pt x="0" y="6526"/>
                    <a:pt x="72" y="6669"/>
                    <a:pt x="214" y="6764"/>
                  </a:cubicBezTo>
                  <a:cubicBezTo>
                    <a:pt x="262" y="6811"/>
                    <a:pt x="334" y="6811"/>
                    <a:pt x="405" y="6811"/>
                  </a:cubicBezTo>
                  <a:lnTo>
                    <a:pt x="7002" y="6811"/>
                  </a:lnTo>
                  <a:cubicBezTo>
                    <a:pt x="7073" y="6811"/>
                    <a:pt x="7121" y="6811"/>
                    <a:pt x="7192" y="6764"/>
                  </a:cubicBezTo>
                  <a:cubicBezTo>
                    <a:pt x="7335" y="6669"/>
                    <a:pt x="7383" y="6526"/>
                    <a:pt x="7335" y="6359"/>
                  </a:cubicBezTo>
                  <a:lnTo>
                    <a:pt x="5549" y="143"/>
                  </a:lnTo>
                  <a:lnTo>
                    <a:pt x="5287" y="286"/>
                  </a:lnTo>
                  <a:cubicBezTo>
                    <a:pt x="5239" y="322"/>
                    <a:pt x="5186" y="340"/>
                    <a:pt x="5129" y="340"/>
                  </a:cubicBezTo>
                  <a:cubicBezTo>
                    <a:pt x="5073" y="340"/>
                    <a:pt x="5013" y="322"/>
                    <a:pt x="4954" y="286"/>
                  </a:cubicBezTo>
                  <a:lnTo>
                    <a:pt x="4406" y="1"/>
                  </a:lnTo>
                  <a:lnTo>
                    <a:pt x="3858" y="286"/>
                  </a:lnTo>
                  <a:cubicBezTo>
                    <a:pt x="3810" y="322"/>
                    <a:pt x="3757" y="340"/>
                    <a:pt x="3700" y="340"/>
                  </a:cubicBezTo>
                  <a:cubicBezTo>
                    <a:pt x="3644" y="340"/>
                    <a:pt x="3584" y="322"/>
                    <a:pt x="3525" y="286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3255609" y="2772846"/>
              <a:ext cx="79934" cy="158675"/>
            </a:xfrm>
            <a:custGeom>
              <a:avLst/>
              <a:gdLst/>
              <a:ahLst/>
              <a:cxnLst/>
              <a:rect l="l" t="t" r="r" b="b"/>
              <a:pathLst>
                <a:path w="2478" h="4919" extrusionOk="0">
                  <a:moveTo>
                    <a:pt x="1644" y="0"/>
                  </a:moveTo>
                  <a:cubicBezTo>
                    <a:pt x="1501" y="0"/>
                    <a:pt x="1358" y="84"/>
                    <a:pt x="1310" y="250"/>
                  </a:cubicBezTo>
                  <a:lnTo>
                    <a:pt x="0" y="4799"/>
                  </a:lnTo>
                  <a:lnTo>
                    <a:pt x="215" y="4918"/>
                  </a:lnTo>
                  <a:lnTo>
                    <a:pt x="763" y="4632"/>
                  </a:lnTo>
                  <a:cubicBezTo>
                    <a:pt x="810" y="4597"/>
                    <a:pt x="870" y="4579"/>
                    <a:pt x="929" y="4579"/>
                  </a:cubicBezTo>
                  <a:cubicBezTo>
                    <a:pt x="989" y="4579"/>
                    <a:pt x="1048" y="4597"/>
                    <a:pt x="1096" y="4632"/>
                  </a:cubicBezTo>
                  <a:lnTo>
                    <a:pt x="1644" y="4918"/>
                  </a:lnTo>
                  <a:lnTo>
                    <a:pt x="2477" y="1989"/>
                  </a:lnTo>
                  <a:lnTo>
                    <a:pt x="1977" y="250"/>
                  </a:lnTo>
                  <a:cubicBezTo>
                    <a:pt x="1929" y="84"/>
                    <a:pt x="1787" y="0"/>
                    <a:pt x="1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3203449" y="2945295"/>
              <a:ext cx="98289" cy="170642"/>
            </a:xfrm>
            <a:custGeom>
              <a:avLst/>
              <a:gdLst/>
              <a:ahLst/>
              <a:cxnLst/>
              <a:rect l="l" t="t" r="r" b="b"/>
              <a:pathLst>
                <a:path w="3047" h="5290" extrusionOk="0">
                  <a:moveTo>
                    <a:pt x="2546" y="1"/>
                  </a:moveTo>
                  <a:lnTo>
                    <a:pt x="1998" y="286"/>
                  </a:lnTo>
                  <a:cubicBezTo>
                    <a:pt x="1951" y="322"/>
                    <a:pt x="1891" y="340"/>
                    <a:pt x="1832" y="340"/>
                  </a:cubicBezTo>
                  <a:cubicBezTo>
                    <a:pt x="1772" y="340"/>
                    <a:pt x="1713" y="322"/>
                    <a:pt x="1665" y="286"/>
                  </a:cubicBezTo>
                  <a:lnTo>
                    <a:pt x="1403" y="167"/>
                  </a:lnTo>
                  <a:lnTo>
                    <a:pt x="46" y="4835"/>
                  </a:lnTo>
                  <a:cubicBezTo>
                    <a:pt x="0" y="5062"/>
                    <a:pt x="150" y="5289"/>
                    <a:pt x="370" y="5289"/>
                  </a:cubicBezTo>
                  <a:cubicBezTo>
                    <a:pt x="381" y="5289"/>
                    <a:pt x="392" y="5289"/>
                    <a:pt x="403" y="5287"/>
                  </a:cubicBezTo>
                  <a:lnTo>
                    <a:pt x="1808" y="5287"/>
                  </a:lnTo>
                  <a:cubicBezTo>
                    <a:pt x="1737" y="5097"/>
                    <a:pt x="1737" y="4859"/>
                    <a:pt x="1784" y="4644"/>
                  </a:cubicBezTo>
                  <a:lnTo>
                    <a:pt x="3046" y="263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3466090" y="2772846"/>
              <a:ext cx="80708" cy="158675"/>
            </a:xfrm>
            <a:custGeom>
              <a:avLst/>
              <a:gdLst/>
              <a:ahLst/>
              <a:cxnLst/>
              <a:rect l="l" t="t" r="r" b="b"/>
              <a:pathLst>
                <a:path w="2502" h="4919" extrusionOk="0">
                  <a:moveTo>
                    <a:pt x="846" y="0"/>
                  </a:moveTo>
                  <a:cubicBezTo>
                    <a:pt x="697" y="0"/>
                    <a:pt x="548" y="84"/>
                    <a:pt x="501" y="250"/>
                  </a:cubicBezTo>
                  <a:lnTo>
                    <a:pt x="1" y="1989"/>
                  </a:lnTo>
                  <a:lnTo>
                    <a:pt x="858" y="4918"/>
                  </a:lnTo>
                  <a:lnTo>
                    <a:pt x="1382" y="4632"/>
                  </a:lnTo>
                  <a:cubicBezTo>
                    <a:pt x="1441" y="4597"/>
                    <a:pt x="1501" y="4579"/>
                    <a:pt x="1560" y="4579"/>
                  </a:cubicBezTo>
                  <a:cubicBezTo>
                    <a:pt x="1620" y="4579"/>
                    <a:pt x="1680" y="4597"/>
                    <a:pt x="1739" y="4632"/>
                  </a:cubicBezTo>
                  <a:lnTo>
                    <a:pt x="2287" y="4918"/>
                  </a:lnTo>
                  <a:lnTo>
                    <a:pt x="2501" y="4799"/>
                  </a:lnTo>
                  <a:lnTo>
                    <a:pt x="1191" y="250"/>
                  </a:lnTo>
                  <a:cubicBezTo>
                    <a:pt x="1144" y="84"/>
                    <a:pt x="995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3499896" y="2945295"/>
              <a:ext cx="99031" cy="170642"/>
            </a:xfrm>
            <a:custGeom>
              <a:avLst/>
              <a:gdLst/>
              <a:ahLst/>
              <a:cxnLst/>
              <a:rect l="l" t="t" r="r" b="b"/>
              <a:pathLst>
                <a:path w="3070" h="5290" extrusionOk="0">
                  <a:moveTo>
                    <a:pt x="524" y="1"/>
                  </a:moveTo>
                  <a:lnTo>
                    <a:pt x="0" y="263"/>
                  </a:lnTo>
                  <a:lnTo>
                    <a:pt x="1263" y="4644"/>
                  </a:lnTo>
                  <a:cubicBezTo>
                    <a:pt x="1334" y="4859"/>
                    <a:pt x="1310" y="5097"/>
                    <a:pt x="1239" y="5287"/>
                  </a:cubicBezTo>
                  <a:lnTo>
                    <a:pt x="2644" y="5287"/>
                  </a:lnTo>
                  <a:cubicBezTo>
                    <a:pt x="2655" y="5289"/>
                    <a:pt x="2666" y="5289"/>
                    <a:pt x="2677" y="5289"/>
                  </a:cubicBezTo>
                  <a:cubicBezTo>
                    <a:pt x="2899" y="5289"/>
                    <a:pt x="3069" y="5062"/>
                    <a:pt x="3001" y="4835"/>
                  </a:cubicBezTo>
                  <a:lnTo>
                    <a:pt x="1644" y="167"/>
                  </a:lnTo>
                  <a:lnTo>
                    <a:pt x="1406" y="286"/>
                  </a:lnTo>
                  <a:cubicBezTo>
                    <a:pt x="1346" y="322"/>
                    <a:pt x="1286" y="340"/>
                    <a:pt x="1230" y="340"/>
                  </a:cubicBezTo>
                  <a:cubicBezTo>
                    <a:pt x="1173" y="340"/>
                    <a:pt x="1120" y="322"/>
                    <a:pt x="1072" y="286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70" name="Google Shape;1170;p50"/>
          <p:cNvGrpSpPr/>
          <p:nvPr/>
        </p:nvGrpSpPr>
        <p:grpSpPr>
          <a:xfrm>
            <a:off x="2473283" y="2724072"/>
            <a:ext cx="244318" cy="391800"/>
            <a:chOff x="2473283" y="2724072"/>
            <a:chExt cx="244318" cy="391800"/>
          </a:xfrm>
        </p:grpSpPr>
        <p:sp>
          <p:nvSpPr>
            <p:cNvPr id="1171" name="Google Shape;1171;p50"/>
            <p:cNvSpPr/>
            <p:nvPr/>
          </p:nvSpPr>
          <p:spPr>
            <a:xfrm>
              <a:off x="2533959" y="2857716"/>
              <a:ext cx="70708" cy="78386"/>
            </a:xfrm>
            <a:custGeom>
              <a:avLst/>
              <a:gdLst/>
              <a:ahLst/>
              <a:cxnLst/>
              <a:rect l="l" t="t" r="r" b="b"/>
              <a:pathLst>
                <a:path w="2192" h="2430" extrusionOk="0">
                  <a:moveTo>
                    <a:pt x="1930" y="1"/>
                  </a:moveTo>
                  <a:cubicBezTo>
                    <a:pt x="858" y="1"/>
                    <a:pt x="1" y="858"/>
                    <a:pt x="1" y="1930"/>
                  </a:cubicBezTo>
                  <a:cubicBezTo>
                    <a:pt x="13" y="2263"/>
                    <a:pt x="257" y="2430"/>
                    <a:pt x="501" y="2430"/>
                  </a:cubicBezTo>
                  <a:cubicBezTo>
                    <a:pt x="745" y="2430"/>
                    <a:pt x="989" y="2263"/>
                    <a:pt x="1001" y="1930"/>
                  </a:cubicBezTo>
                  <a:lnTo>
                    <a:pt x="1001" y="1358"/>
                  </a:lnTo>
                  <a:cubicBezTo>
                    <a:pt x="1001" y="834"/>
                    <a:pt x="1406" y="429"/>
                    <a:pt x="1930" y="429"/>
                  </a:cubicBezTo>
                  <a:cubicBezTo>
                    <a:pt x="2025" y="429"/>
                    <a:pt x="2097" y="382"/>
                    <a:pt x="2120" y="287"/>
                  </a:cubicBezTo>
                  <a:cubicBezTo>
                    <a:pt x="2192" y="144"/>
                    <a:pt x="2073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2547798" y="2866167"/>
              <a:ext cx="102192" cy="115256"/>
            </a:xfrm>
            <a:custGeom>
              <a:avLst/>
              <a:gdLst/>
              <a:ahLst/>
              <a:cxnLst/>
              <a:rect l="l" t="t" r="r" b="b"/>
              <a:pathLst>
                <a:path w="3168" h="3573" extrusionOk="0">
                  <a:moveTo>
                    <a:pt x="2406" y="1"/>
                  </a:moveTo>
                  <a:cubicBezTo>
                    <a:pt x="2406" y="477"/>
                    <a:pt x="2001" y="882"/>
                    <a:pt x="1501" y="882"/>
                  </a:cubicBezTo>
                  <a:cubicBezTo>
                    <a:pt x="1382" y="882"/>
                    <a:pt x="1287" y="977"/>
                    <a:pt x="1287" y="1096"/>
                  </a:cubicBezTo>
                  <a:lnTo>
                    <a:pt x="1287" y="1668"/>
                  </a:lnTo>
                  <a:cubicBezTo>
                    <a:pt x="1287" y="2330"/>
                    <a:pt x="739" y="2861"/>
                    <a:pt x="84" y="2861"/>
                  </a:cubicBezTo>
                  <a:cubicBezTo>
                    <a:pt x="57" y="2861"/>
                    <a:pt x="29" y="2860"/>
                    <a:pt x="1" y="2859"/>
                  </a:cubicBezTo>
                  <a:lnTo>
                    <a:pt x="1" y="2859"/>
                  </a:lnTo>
                  <a:cubicBezTo>
                    <a:pt x="358" y="3311"/>
                    <a:pt x="906" y="3573"/>
                    <a:pt x="1501" y="3573"/>
                  </a:cubicBezTo>
                  <a:cubicBezTo>
                    <a:pt x="1620" y="3573"/>
                    <a:pt x="1715" y="3478"/>
                    <a:pt x="1715" y="3359"/>
                  </a:cubicBezTo>
                  <a:lnTo>
                    <a:pt x="1715" y="2239"/>
                  </a:lnTo>
                  <a:cubicBezTo>
                    <a:pt x="1715" y="1430"/>
                    <a:pt x="2358" y="763"/>
                    <a:pt x="3168" y="739"/>
                  </a:cubicBezTo>
                  <a:cubicBezTo>
                    <a:pt x="3001" y="429"/>
                    <a:pt x="2739" y="167"/>
                    <a:pt x="2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2626152" y="2913037"/>
              <a:ext cx="32290" cy="61483"/>
            </a:xfrm>
            <a:custGeom>
              <a:avLst/>
              <a:gdLst/>
              <a:ahLst/>
              <a:cxnLst/>
              <a:rect l="l" t="t" r="r" b="b"/>
              <a:pathLst>
                <a:path w="1001" h="1906" extrusionOk="0">
                  <a:moveTo>
                    <a:pt x="787" y="0"/>
                  </a:moveTo>
                  <a:cubicBezTo>
                    <a:pt x="358" y="0"/>
                    <a:pt x="1" y="358"/>
                    <a:pt x="1" y="786"/>
                  </a:cubicBezTo>
                  <a:lnTo>
                    <a:pt x="1" y="1906"/>
                  </a:lnTo>
                  <a:cubicBezTo>
                    <a:pt x="596" y="1572"/>
                    <a:pt x="1001" y="953"/>
                    <a:pt x="1001" y="215"/>
                  </a:cubicBezTo>
                  <a:cubicBezTo>
                    <a:pt x="1001" y="96"/>
                    <a:pt x="906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2473283" y="2724072"/>
              <a:ext cx="244318" cy="391800"/>
            </a:xfrm>
            <a:custGeom>
              <a:avLst/>
              <a:gdLst/>
              <a:ahLst/>
              <a:cxnLst/>
              <a:rect l="l" t="t" r="r" b="b"/>
              <a:pathLst>
                <a:path w="7574" h="12146" extrusionOk="0">
                  <a:moveTo>
                    <a:pt x="4168" y="786"/>
                  </a:moveTo>
                  <a:cubicBezTo>
                    <a:pt x="4644" y="810"/>
                    <a:pt x="4644" y="1500"/>
                    <a:pt x="4168" y="1500"/>
                  </a:cubicBezTo>
                  <a:lnTo>
                    <a:pt x="3406" y="1500"/>
                  </a:lnTo>
                  <a:cubicBezTo>
                    <a:pt x="2930" y="1500"/>
                    <a:pt x="2930" y="810"/>
                    <a:pt x="3406" y="786"/>
                  </a:cubicBezTo>
                  <a:close/>
                  <a:moveTo>
                    <a:pt x="3799" y="3447"/>
                  </a:moveTo>
                  <a:cubicBezTo>
                    <a:pt x="5091" y="3447"/>
                    <a:pt x="6383" y="4322"/>
                    <a:pt x="6454" y="6073"/>
                  </a:cubicBezTo>
                  <a:cubicBezTo>
                    <a:pt x="6454" y="7525"/>
                    <a:pt x="5264" y="8716"/>
                    <a:pt x="3787" y="8716"/>
                  </a:cubicBezTo>
                  <a:cubicBezTo>
                    <a:pt x="2334" y="8716"/>
                    <a:pt x="1144" y="7525"/>
                    <a:pt x="1144" y="6073"/>
                  </a:cubicBezTo>
                  <a:cubicBezTo>
                    <a:pt x="1215" y="4322"/>
                    <a:pt x="2507" y="3447"/>
                    <a:pt x="3799" y="3447"/>
                  </a:cubicBezTo>
                  <a:close/>
                  <a:moveTo>
                    <a:pt x="5311" y="10645"/>
                  </a:moveTo>
                  <a:cubicBezTo>
                    <a:pt x="5787" y="10645"/>
                    <a:pt x="5787" y="11336"/>
                    <a:pt x="5311" y="11360"/>
                  </a:cubicBezTo>
                  <a:lnTo>
                    <a:pt x="2263" y="11360"/>
                  </a:lnTo>
                  <a:cubicBezTo>
                    <a:pt x="1787" y="11336"/>
                    <a:pt x="1787" y="10645"/>
                    <a:pt x="2263" y="10645"/>
                  </a:cubicBezTo>
                  <a:close/>
                  <a:moveTo>
                    <a:pt x="1120" y="0"/>
                  </a:moveTo>
                  <a:cubicBezTo>
                    <a:pt x="524" y="0"/>
                    <a:pt x="1" y="476"/>
                    <a:pt x="1" y="1119"/>
                  </a:cubicBezTo>
                  <a:lnTo>
                    <a:pt x="1" y="11026"/>
                  </a:lnTo>
                  <a:cubicBezTo>
                    <a:pt x="1" y="11669"/>
                    <a:pt x="524" y="12145"/>
                    <a:pt x="1120" y="12145"/>
                  </a:cubicBezTo>
                  <a:lnTo>
                    <a:pt x="6454" y="12145"/>
                  </a:lnTo>
                  <a:cubicBezTo>
                    <a:pt x="7073" y="12145"/>
                    <a:pt x="7574" y="11669"/>
                    <a:pt x="7574" y="11026"/>
                  </a:cubicBezTo>
                  <a:lnTo>
                    <a:pt x="7574" y="1119"/>
                  </a:lnTo>
                  <a:cubicBezTo>
                    <a:pt x="7574" y="476"/>
                    <a:pt x="7073" y="0"/>
                    <a:pt x="6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75" name="Google Shape;1175;p50"/>
          <p:cNvGrpSpPr/>
          <p:nvPr/>
        </p:nvGrpSpPr>
        <p:grpSpPr>
          <a:xfrm>
            <a:off x="3218739" y="3962183"/>
            <a:ext cx="395477" cy="392800"/>
            <a:chOff x="3218739" y="3962183"/>
            <a:chExt cx="395477" cy="392800"/>
          </a:xfrm>
        </p:grpSpPr>
        <p:sp>
          <p:nvSpPr>
            <p:cNvPr id="1176" name="Google Shape;1176;p50"/>
            <p:cNvSpPr/>
            <p:nvPr/>
          </p:nvSpPr>
          <p:spPr>
            <a:xfrm>
              <a:off x="3233319" y="3967376"/>
              <a:ext cx="380897" cy="387606"/>
            </a:xfrm>
            <a:custGeom>
              <a:avLst/>
              <a:gdLst/>
              <a:ahLst/>
              <a:cxnLst/>
              <a:rect l="l" t="t" r="r" b="b"/>
              <a:pathLst>
                <a:path w="11808" h="12016" extrusionOk="0">
                  <a:moveTo>
                    <a:pt x="8491" y="1"/>
                  </a:moveTo>
                  <a:cubicBezTo>
                    <a:pt x="8401" y="1"/>
                    <a:pt x="8312" y="36"/>
                    <a:pt x="8241" y="108"/>
                  </a:cubicBezTo>
                  <a:lnTo>
                    <a:pt x="7907" y="441"/>
                  </a:lnTo>
                  <a:cubicBezTo>
                    <a:pt x="8002" y="513"/>
                    <a:pt x="8074" y="584"/>
                    <a:pt x="8169" y="679"/>
                  </a:cubicBezTo>
                  <a:cubicBezTo>
                    <a:pt x="11807" y="4628"/>
                    <a:pt x="8499" y="9699"/>
                    <a:pt x="4438" y="9699"/>
                  </a:cubicBezTo>
                  <a:cubicBezTo>
                    <a:pt x="3209" y="9699"/>
                    <a:pt x="1911" y="9235"/>
                    <a:pt x="715" y="8133"/>
                  </a:cubicBezTo>
                  <a:cubicBezTo>
                    <a:pt x="620" y="8038"/>
                    <a:pt x="549" y="7967"/>
                    <a:pt x="477" y="7871"/>
                  </a:cubicBezTo>
                  <a:lnTo>
                    <a:pt x="144" y="8205"/>
                  </a:lnTo>
                  <a:cubicBezTo>
                    <a:pt x="1" y="8348"/>
                    <a:pt x="1" y="8562"/>
                    <a:pt x="144" y="8705"/>
                  </a:cubicBezTo>
                  <a:cubicBezTo>
                    <a:pt x="1239" y="9800"/>
                    <a:pt x="2644" y="10396"/>
                    <a:pt x="4073" y="10467"/>
                  </a:cubicBezTo>
                  <a:lnTo>
                    <a:pt x="4073" y="11301"/>
                  </a:lnTo>
                  <a:lnTo>
                    <a:pt x="2144" y="11301"/>
                  </a:lnTo>
                  <a:cubicBezTo>
                    <a:pt x="1668" y="11324"/>
                    <a:pt x="1668" y="11991"/>
                    <a:pt x="2144" y="12015"/>
                  </a:cubicBezTo>
                  <a:lnTo>
                    <a:pt x="6740" y="12015"/>
                  </a:lnTo>
                  <a:cubicBezTo>
                    <a:pt x="7193" y="11991"/>
                    <a:pt x="7193" y="11324"/>
                    <a:pt x="6740" y="11301"/>
                  </a:cubicBezTo>
                  <a:lnTo>
                    <a:pt x="4788" y="11301"/>
                  </a:lnTo>
                  <a:lnTo>
                    <a:pt x="4788" y="10467"/>
                  </a:lnTo>
                  <a:cubicBezTo>
                    <a:pt x="6240" y="10396"/>
                    <a:pt x="7645" y="9800"/>
                    <a:pt x="8741" y="8705"/>
                  </a:cubicBezTo>
                  <a:cubicBezTo>
                    <a:pt x="11122" y="6323"/>
                    <a:pt x="11122" y="2465"/>
                    <a:pt x="8741" y="108"/>
                  </a:cubicBezTo>
                  <a:cubicBezTo>
                    <a:pt x="8669" y="36"/>
                    <a:pt x="8580" y="1"/>
                    <a:pt x="8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3239513" y="3962183"/>
              <a:ext cx="251963" cy="125095"/>
            </a:xfrm>
            <a:custGeom>
              <a:avLst/>
              <a:gdLst/>
              <a:ahLst/>
              <a:cxnLst/>
              <a:rect l="l" t="t" r="r" b="b"/>
              <a:pathLst>
                <a:path w="7811" h="3878" extrusionOk="0">
                  <a:moveTo>
                    <a:pt x="4238" y="1"/>
                  </a:moveTo>
                  <a:cubicBezTo>
                    <a:pt x="3071" y="1"/>
                    <a:pt x="1904" y="447"/>
                    <a:pt x="1023" y="1340"/>
                  </a:cubicBezTo>
                  <a:cubicBezTo>
                    <a:pt x="0" y="2455"/>
                    <a:pt x="925" y="3878"/>
                    <a:pt x="2068" y="3878"/>
                  </a:cubicBezTo>
                  <a:cubicBezTo>
                    <a:pt x="2414" y="3878"/>
                    <a:pt x="2781" y="3747"/>
                    <a:pt x="3119" y="3436"/>
                  </a:cubicBezTo>
                  <a:lnTo>
                    <a:pt x="4000" y="2579"/>
                  </a:lnTo>
                  <a:cubicBezTo>
                    <a:pt x="4298" y="2269"/>
                    <a:pt x="4697" y="2114"/>
                    <a:pt x="5102" y="2114"/>
                  </a:cubicBezTo>
                  <a:cubicBezTo>
                    <a:pt x="5506" y="2114"/>
                    <a:pt x="5917" y="2269"/>
                    <a:pt x="6239" y="2579"/>
                  </a:cubicBezTo>
                  <a:cubicBezTo>
                    <a:pt x="6405" y="2746"/>
                    <a:pt x="6626" y="2829"/>
                    <a:pt x="6846" y="2829"/>
                  </a:cubicBezTo>
                  <a:cubicBezTo>
                    <a:pt x="7066" y="2829"/>
                    <a:pt x="7287" y="2746"/>
                    <a:pt x="7453" y="2579"/>
                  </a:cubicBezTo>
                  <a:cubicBezTo>
                    <a:pt x="7810" y="2245"/>
                    <a:pt x="7810" y="1674"/>
                    <a:pt x="7453" y="1340"/>
                  </a:cubicBezTo>
                  <a:cubicBezTo>
                    <a:pt x="6572" y="447"/>
                    <a:pt x="5405" y="1"/>
                    <a:pt x="4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3310931" y="4153470"/>
              <a:ext cx="180545" cy="102837"/>
            </a:xfrm>
            <a:custGeom>
              <a:avLst/>
              <a:gdLst/>
              <a:ahLst/>
              <a:cxnLst/>
              <a:rect l="l" t="t" r="r" b="b"/>
              <a:pathLst>
                <a:path w="5597" h="3188" extrusionOk="0">
                  <a:moveTo>
                    <a:pt x="3763" y="1"/>
                  </a:moveTo>
                  <a:cubicBezTo>
                    <a:pt x="3227" y="1"/>
                    <a:pt x="2691" y="209"/>
                    <a:pt x="2286" y="626"/>
                  </a:cubicBezTo>
                  <a:lnTo>
                    <a:pt x="548" y="2364"/>
                  </a:lnTo>
                  <a:cubicBezTo>
                    <a:pt x="381" y="2507"/>
                    <a:pt x="191" y="2626"/>
                    <a:pt x="0" y="2722"/>
                  </a:cubicBezTo>
                  <a:cubicBezTo>
                    <a:pt x="639" y="3032"/>
                    <a:pt x="1333" y="3187"/>
                    <a:pt x="2026" y="3187"/>
                  </a:cubicBezTo>
                  <a:cubicBezTo>
                    <a:pt x="3194" y="3187"/>
                    <a:pt x="4357" y="2746"/>
                    <a:pt x="5239" y="1864"/>
                  </a:cubicBezTo>
                  <a:cubicBezTo>
                    <a:pt x="5596" y="1507"/>
                    <a:pt x="5596" y="959"/>
                    <a:pt x="5239" y="626"/>
                  </a:cubicBezTo>
                  <a:cubicBezTo>
                    <a:pt x="4834" y="209"/>
                    <a:pt x="4299" y="1"/>
                    <a:pt x="3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3218739" y="4043827"/>
              <a:ext cx="309607" cy="177868"/>
            </a:xfrm>
            <a:custGeom>
              <a:avLst/>
              <a:gdLst/>
              <a:ahLst/>
              <a:cxnLst/>
              <a:rect l="l" t="t" r="r" b="b"/>
              <a:pathLst>
                <a:path w="9598" h="5514" extrusionOk="0">
                  <a:moveTo>
                    <a:pt x="8955" y="0"/>
                  </a:moveTo>
                  <a:cubicBezTo>
                    <a:pt x="8883" y="191"/>
                    <a:pt x="8764" y="381"/>
                    <a:pt x="8621" y="548"/>
                  </a:cubicBezTo>
                  <a:cubicBezTo>
                    <a:pt x="8312" y="858"/>
                    <a:pt x="7901" y="1012"/>
                    <a:pt x="7490" y="1012"/>
                  </a:cubicBezTo>
                  <a:cubicBezTo>
                    <a:pt x="7079" y="1012"/>
                    <a:pt x="6668" y="858"/>
                    <a:pt x="6359" y="548"/>
                  </a:cubicBezTo>
                  <a:cubicBezTo>
                    <a:pt x="6204" y="381"/>
                    <a:pt x="5978" y="298"/>
                    <a:pt x="5752" y="298"/>
                  </a:cubicBezTo>
                  <a:cubicBezTo>
                    <a:pt x="5525" y="298"/>
                    <a:pt x="5299" y="381"/>
                    <a:pt x="5144" y="548"/>
                  </a:cubicBezTo>
                  <a:lnTo>
                    <a:pt x="4263" y="1405"/>
                  </a:lnTo>
                  <a:cubicBezTo>
                    <a:pt x="3832" y="1837"/>
                    <a:pt x="3267" y="2057"/>
                    <a:pt x="2704" y="2057"/>
                  </a:cubicBezTo>
                  <a:cubicBezTo>
                    <a:pt x="2148" y="2057"/>
                    <a:pt x="1593" y="1843"/>
                    <a:pt x="1167" y="1405"/>
                  </a:cubicBezTo>
                  <a:cubicBezTo>
                    <a:pt x="881" y="1143"/>
                    <a:pt x="691" y="810"/>
                    <a:pt x="596" y="477"/>
                  </a:cubicBezTo>
                  <a:lnTo>
                    <a:pt x="596" y="477"/>
                  </a:lnTo>
                  <a:cubicBezTo>
                    <a:pt x="0" y="2096"/>
                    <a:pt x="405" y="4025"/>
                    <a:pt x="1667" y="5263"/>
                  </a:cubicBezTo>
                  <a:cubicBezTo>
                    <a:pt x="1834" y="5430"/>
                    <a:pt x="2054" y="5513"/>
                    <a:pt x="2278" y="5513"/>
                  </a:cubicBezTo>
                  <a:cubicBezTo>
                    <a:pt x="2501" y="5513"/>
                    <a:pt x="2727" y="5430"/>
                    <a:pt x="2906" y="5263"/>
                  </a:cubicBezTo>
                  <a:lnTo>
                    <a:pt x="4644" y="3525"/>
                  </a:lnTo>
                  <a:cubicBezTo>
                    <a:pt x="5192" y="2977"/>
                    <a:pt x="5906" y="2703"/>
                    <a:pt x="6624" y="2703"/>
                  </a:cubicBezTo>
                  <a:cubicBezTo>
                    <a:pt x="7341" y="2703"/>
                    <a:pt x="8062" y="2977"/>
                    <a:pt x="8621" y="3525"/>
                  </a:cubicBezTo>
                  <a:cubicBezTo>
                    <a:pt x="8764" y="3668"/>
                    <a:pt x="8883" y="3858"/>
                    <a:pt x="8955" y="4049"/>
                  </a:cubicBezTo>
                  <a:cubicBezTo>
                    <a:pt x="9598" y="2786"/>
                    <a:pt x="9598" y="1286"/>
                    <a:pt x="8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80" name="Google Shape;1180;p50"/>
          <p:cNvGrpSpPr/>
          <p:nvPr/>
        </p:nvGrpSpPr>
        <p:grpSpPr>
          <a:xfrm>
            <a:off x="1604925" y="2724072"/>
            <a:ext cx="399477" cy="391800"/>
            <a:chOff x="1604925" y="2724072"/>
            <a:chExt cx="399477" cy="391800"/>
          </a:xfrm>
        </p:grpSpPr>
        <p:sp>
          <p:nvSpPr>
            <p:cNvPr id="1181" name="Google Shape;1181;p50"/>
            <p:cNvSpPr/>
            <p:nvPr/>
          </p:nvSpPr>
          <p:spPr>
            <a:xfrm>
              <a:off x="1604925" y="3092809"/>
              <a:ext cx="399477" cy="23064"/>
            </a:xfrm>
            <a:custGeom>
              <a:avLst/>
              <a:gdLst/>
              <a:ahLst/>
              <a:cxnLst/>
              <a:rect l="l" t="t" r="r" b="b"/>
              <a:pathLst>
                <a:path w="12384" h="715" extrusionOk="0">
                  <a:moveTo>
                    <a:pt x="477" y="0"/>
                  </a:moveTo>
                  <a:cubicBezTo>
                    <a:pt x="0" y="24"/>
                    <a:pt x="0" y="714"/>
                    <a:pt x="477" y="714"/>
                  </a:cubicBezTo>
                  <a:lnTo>
                    <a:pt x="11908" y="714"/>
                  </a:lnTo>
                  <a:cubicBezTo>
                    <a:pt x="12384" y="714"/>
                    <a:pt x="12384" y="24"/>
                    <a:pt x="1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1608764" y="2724072"/>
              <a:ext cx="59193" cy="59160"/>
            </a:xfrm>
            <a:custGeom>
              <a:avLst/>
              <a:gdLst/>
              <a:ahLst/>
              <a:cxnLst/>
              <a:rect l="l" t="t" r="r" b="b"/>
              <a:pathLst>
                <a:path w="1835" h="1834" extrusionOk="0">
                  <a:moveTo>
                    <a:pt x="358" y="0"/>
                  </a:moveTo>
                  <a:cubicBezTo>
                    <a:pt x="143" y="0"/>
                    <a:pt x="1" y="143"/>
                    <a:pt x="1" y="357"/>
                  </a:cubicBezTo>
                  <a:lnTo>
                    <a:pt x="1" y="1834"/>
                  </a:lnTo>
                  <a:lnTo>
                    <a:pt x="1834" y="1834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1691730" y="2724072"/>
              <a:ext cx="59967" cy="59160"/>
            </a:xfrm>
            <a:custGeom>
              <a:avLst/>
              <a:gdLst/>
              <a:ahLst/>
              <a:cxnLst/>
              <a:rect l="l" t="t" r="r" b="b"/>
              <a:pathLst>
                <a:path w="1859" h="1834" extrusionOk="0">
                  <a:moveTo>
                    <a:pt x="1" y="0"/>
                  </a:moveTo>
                  <a:lnTo>
                    <a:pt x="1" y="1834"/>
                  </a:lnTo>
                  <a:lnTo>
                    <a:pt x="1858" y="1834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1774697" y="2724072"/>
              <a:ext cx="59934" cy="59160"/>
            </a:xfrm>
            <a:custGeom>
              <a:avLst/>
              <a:gdLst/>
              <a:ahLst/>
              <a:cxnLst/>
              <a:rect l="l" t="t" r="r" b="b"/>
              <a:pathLst>
                <a:path w="1858" h="1834" extrusionOk="0">
                  <a:moveTo>
                    <a:pt x="0" y="0"/>
                  </a:moveTo>
                  <a:lnTo>
                    <a:pt x="0" y="1834"/>
                  </a:lnTo>
                  <a:lnTo>
                    <a:pt x="1858" y="1834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1857664" y="2724072"/>
              <a:ext cx="59934" cy="59160"/>
            </a:xfrm>
            <a:custGeom>
              <a:avLst/>
              <a:gdLst/>
              <a:ahLst/>
              <a:cxnLst/>
              <a:rect l="l" t="t" r="r" b="b"/>
              <a:pathLst>
                <a:path w="1858" h="1834" extrusionOk="0">
                  <a:moveTo>
                    <a:pt x="0" y="0"/>
                  </a:moveTo>
                  <a:lnTo>
                    <a:pt x="0" y="1834"/>
                  </a:lnTo>
                  <a:lnTo>
                    <a:pt x="1858" y="1834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1941404" y="2724072"/>
              <a:ext cx="59160" cy="59160"/>
            </a:xfrm>
            <a:custGeom>
              <a:avLst/>
              <a:gdLst/>
              <a:ahLst/>
              <a:cxnLst/>
              <a:rect l="l" t="t" r="r" b="b"/>
              <a:pathLst>
                <a:path w="1834" h="1834" extrusionOk="0">
                  <a:moveTo>
                    <a:pt x="0" y="0"/>
                  </a:moveTo>
                  <a:lnTo>
                    <a:pt x="0" y="1834"/>
                  </a:lnTo>
                  <a:lnTo>
                    <a:pt x="1834" y="1834"/>
                  </a:lnTo>
                  <a:lnTo>
                    <a:pt x="1834" y="357"/>
                  </a:lnTo>
                  <a:cubicBezTo>
                    <a:pt x="1834" y="143"/>
                    <a:pt x="1691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608764" y="2807039"/>
              <a:ext cx="59193" cy="59934"/>
            </a:xfrm>
            <a:custGeom>
              <a:avLst/>
              <a:gdLst/>
              <a:ahLst/>
              <a:cxnLst/>
              <a:rect l="l" t="t" r="r" b="b"/>
              <a:pathLst>
                <a:path w="1835" h="1858" extrusionOk="0">
                  <a:moveTo>
                    <a:pt x="1" y="0"/>
                  </a:moveTo>
                  <a:lnTo>
                    <a:pt x="1" y="1858"/>
                  </a:lnTo>
                  <a:lnTo>
                    <a:pt x="1834" y="185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691730" y="2807039"/>
              <a:ext cx="59967" cy="59934"/>
            </a:xfrm>
            <a:custGeom>
              <a:avLst/>
              <a:gdLst/>
              <a:ahLst/>
              <a:cxnLst/>
              <a:rect l="l" t="t" r="r" b="b"/>
              <a:pathLst>
                <a:path w="1859" h="1858" extrusionOk="0">
                  <a:moveTo>
                    <a:pt x="1" y="0"/>
                  </a:moveTo>
                  <a:lnTo>
                    <a:pt x="1" y="1858"/>
                  </a:lnTo>
                  <a:lnTo>
                    <a:pt x="1858" y="185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774697" y="2807039"/>
              <a:ext cx="59934" cy="59934"/>
            </a:xfrm>
            <a:custGeom>
              <a:avLst/>
              <a:gdLst/>
              <a:ahLst/>
              <a:cxnLst/>
              <a:rect l="l" t="t" r="r" b="b"/>
              <a:pathLst>
                <a:path w="1858" h="1858" extrusionOk="0">
                  <a:moveTo>
                    <a:pt x="0" y="0"/>
                  </a:moveTo>
                  <a:lnTo>
                    <a:pt x="0" y="1858"/>
                  </a:lnTo>
                  <a:lnTo>
                    <a:pt x="1858" y="185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857664" y="2807039"/>
              <a:ext cx="59934" cy="59934"/>
            </a:xfrm>
            <a:custGeom>
              <a:avLst/>
              <a:gdLst/>
              <a:ahLst/>
              <a:cxnLst/>
              <a:rect l="l" t="t" r="r" b="b"/>
              <a:pathLst>
                <a:path w="1858" h="1858" extrusionOk="0">
                  <a:moveTo>
                    <a:pt x="0" y="0"/>
                  </a:moveTo>
                  <a:lnTo>
                    <a:pt x="0" y="1858"/>
                  </a:lnTo>
                  <a:lnTo>
                    <a:pt x="1858" y="185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941404" y="2807039"/>
              <a:ext cx="59160" cy="59934"/>
            </a:xfrm>
            <a:custGeom>
              <a:avLst/>
              <a:gdLst/>
              <a:ahLst/>
              <a:cxnLst/>
              <a:rect l="l" t="t" r="r" b="b"/>
              <a:pathLst>
                <a:path w="1834" h="1858" extrusionOk="0">
                  <a:moveTo>
                    <a:pt x="0" y="0"/>
                  </a:moveTo>
                  <a:lnTo>
                    <a:pt x="0" y="1858"/>
                  </a:lnTo>
                  <a:lnTo>
                    <a:pt x="1834" y="185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1608764" y="2890005"/>
              <a:ext cx="59193" cy="59934"/>
            </a:xfrm>
            <a:custGeom>
              <a:avLst/>
              <a:gdLst/>
              <a:ahLst/>
              <a:cxnLst/>
              <a:rect l="l" t="t" r="r" b="b"/>
              <a:pathLst>
                <a:path w="1835" h="1858" extrusionOk="0">
                  <a:moveTo>
                    <a:pt x="1" y="0"/>
                  </a:moveTo>
                  <a:lnTo>
                    <a:pt x="1" y="1500"/>
                  </a:lnTo>
                  <a:cubicBezTo>
                    <a:pt x="1" y="1691"/>
                    <a:pt x="143" y="1858"/>
                    <a:pt x="358" y="1858"/>
                  </a:cubicBezTo>
                  <a:lnTo>
                    <a:pt x="1834" y="185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1691730" y="2890005"/>
              <a:ext cx="59967" cy="59934"/>
            </a:xfrm>
            <a:custGeom>
              <a:avLst/>
              <a:gdLst/>
              <a:ahLst/>
              <a:cxnLst/>
              <a:rect l="l" t="t" r="r" b="b"/>
              <a:pathLst>
                <a:path w="1859" h="1858" extrusionOk="0">
                  <a:moveTo>
                    <a:pt x="1" y="0"/>
                  </a:moveTo>
                  <a:lnTo>
                    <a:pt x="1" y="1858"/>
                  </a:lnTo>
                  <a:lnTo>
                    <a:pt x="1858" y="185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774697" y="2890005"/>
              <a:ext cx="59934" cy="59934"/>
            </a:xfrm>
            <a:custGeom>
              <a:avLst/>
              <a:gdLst/>
              <a:ahLst/>
              <a:cxnLst/>
              <a:rect l="l" t="t" r="r" b="b"/>
              <a:pathLst>
                <a:path w="1858" h="1858" extrusionOk="0">
                  <a:moveTo>
                    <a:pt x="0" y="0"/>
                  </a:moveTo>
                  <a:lnTo>
                    <a:pt x="0" y="1858"/>
                  </a:lnTo>
                  <a:lnTo>
                    <a:pt x="1858" y="185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857664" y="2890005"/>
              <a:ext cx="59934" cy="59934"/>
            </a:xfrm>
            <a:custGeom>
              <a:avLst/>
              <a:gdLst/>
              <a:ahLst/>
              <a:cxnLst/>
              <a:rect l="l" t="t" r="r" b="b"/>
              <a:pathLst>
                <a:path w="1858" h="1858" extrusionOk="0">
                  <a:moveTo>
                    <a:pt x="0" y="0"/>
                  </a:moveTo>
                  <a:lnTo>
                    <a:pt x="0" y="1858"/>
                  </a:lnTo>
                  <a:lnTo>
                    <a:pt x="1858" y="185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1941404" y="2890005"/>
              <a:ext cx="59160" cy="59934"/>
            </a:xfrm>
            <a:custGeom>
              <a:avLst/>
              <a:gdLst/>
              <a:ahLst/>
              <a:cxnLst/>
              <a:rect l="l" t="t" r="r" b="b"/>
              <a:pathLst>
                <a:path w="1834" h="1858" extrusionOk="0">
                  <a:moveTo>
                    <a:pt x="0" y="0"/>
                  </a:moveTo>
                  <a:lnTo>
                    <a:pt x="0" y="1858"/>
                  </a:lnTo>
                  <a:lnTo>
                    <a:pt x="1477" y="1858"/>
                  </a:lnTo>
                  <a:cubicBezTo>
                    <a:pt x="1691" y="1858"/>
                    <a:pt x="1834" y="1691"/>
                    <a:pt x="1834" y="1500"/>
                  </a:cubicBezTo>
                  <a:lnTo>
                    <a:pt x="1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1768536" y="2972940"/>
              <a:ext cx="72257" cy="36935"/>
            </a:xfrm>
            <a:custGeom>
              <a:avLst/>
              <a:gdLst/>
              <a:ahLst/>
              <a:cxnLst/>
              <a:rect l="l" t="t" r="r" b="b"/>
              <a:pathLst>
                <a:path w="2240" h="1145" extrusionOk="0">
                  <a:moveTo>
                    <a:pt x="1" y="1"/>
                  </a:moveTo>
                  <a:lnTo>
                    <a:pt x="1" y="1144"/>
                  </a:lnTo>
                  <a:lnTo>
                    <a:pt x="2240" y="1144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1681731" y="3033648"/>
              <a:ext cx="245092" cy="36903"/>
            </a:xfrm>
            <a:custGeom>
              <a:avLst/>
              <a:gdLst/>
              <a:ahLst/>
              <a:cxnLst/>
              <a:rect l="l" t="t" r="r" b="b"/>
              <a:pathLst>
                <a:path w="7598" h="1144" extrusionOk="0">
                  <a:moveTo>
                    <a:pt x="358" y="0"/>
                  </a:moveTo>
                  <a:cubicBezTo>
                    <a:pt x="168" y="0"/>
                    <a:pt x="1" y="143"/>
                    <a:pt x="1" y="358"/>
                  </a:cubicBezTo>
                  <a:lnTo>
                    <a:pt x="1" y="1143"/>
                  </a:lnTo>
                  <a:lnTo>
                    <a:pt x="7598" y="1143"/>
                  </a:lnTo>
                  <a:lnTo>
                    <a:pt x="7598" y="358"/>
                  </a:lnTo>
                  <a:cubicBezTo>
                    <a:pt x="7598" y="143"/>
                    <a:pt x="7431" y="0"/>
                    <a:pt x="7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99" name="Google Shape;1199;p50"/>
          <p:cNvGrpSpPr/>
          <p:nvPr/>
        </p:nvGrpSpPr>
        <p:grpSpPr>
          <a:xfrm>
            <a:off x="1639505" y="2128727"/>
            <a:ext cx="330349" cy="392187"/>
            <a:chOff x="1639505" y="2128727"/>
            <a:chExt cx="330349" cy="392187"/>
          </a:xfrm>
        </p:grpSpPr>
        <p:sp>
          <p:nvSpPr>
            <p:cNvPr id="1200" name="Google Shape;1200;p50"/>
            <p:cNvSpPr/>
            <p:nvPr/>
          </p:nvSpPr>
          <p:spPr>
            <a:xfrm>
              <a:off x="1639505" y="2352820"/>
              <a:ext cx="330349" cy="168094"/>
            </a:xfrm>
            <a:custGeom>
              <a:avLst/>
              <a:gdLst/>
              <a:ahLst/>
              <a:cxnLst/>
              <a:rect l="l" t="t" r="r" b="b"/>
              <a:pathLst>
                <a:path w="10241" h="5211" extrusionOk="0">
                  <a:moveTo>
                    <a:pt x="4168" y="1"/>
                  </a:moveTo>
                  <a:cubicBezTo>
                    <a:pt x="3685" y="1"/>
                    <a:pt x="3203" y="185"/>
                    <a:pt x="2834" y="555"/>
                  </a:cubicBezTo>
                  <a:lnTo>
                    <a:pt x="143" y="3246"/>
                  </a:lnTo>
                  <a:cubicBezTo>
                    <a:pt x="0" y="3388"/>
                    <a:pt x="0" y="3627"/>
                    <a:pt x="143" y="3746"/>
                  </a:cubicBezTo>
                  <a:lnTo>
                    <a:pt x="1500" y="5103"/>
                  </a:lnTo>
                  <a:cubicBezTo>
                    <a:pt x="1572" y="5175"/>
                    <a:pt x="1661" y="5210"/>
                    <a:pt x="1750" y="5210"/>
                  </a:cubicBezTo>
                  <a:cubicBezTo>
                    <a:pt x="1840" y="5210"/>
                    <a:pt x="1929" y="5175"/>
                    <a:pt x="2001" y="5103"/>
                  </a:cubicBezTo>
                  <a:lnTo>
                    <a:pt x="2929" y="4174"/>
                  </a:lnTo>
                  <a:lnTo>
                    <a:pt x="5954" y="5198"/>
                  </a:lnTo>
                  <a:cubicBezTo>
                    <a:pt x="5982" y="5204"/>
                    <a:pt x="6011" y="5207"/>
                    <a:pt x="6041" y="5207"/>
                  </a:cubicBezTo>
                  <a:cubicBezTo>
                    <a:pt x="6138" y="5207"/>
                    <a:pt x="6238" y="5176"/>
                    <a:pt x="6311" y="5103"/>
                  </a:cubicBezTo>
                  <a:lnTo>
                    <a:pt x="10097" y="1317"/>
                  </a:lnTo>
                  <a:cubicBezTo>
                    <a:pt x="10240" y="1198"/>
                    <a:pt x="10240" y="959"/>
                    <a:pt x="10097" y="816"/>
                  </a:cubicBezTo>
                  <a:cubicBezTo>
                    <a:pt x="9859" y="590"/>
                    <a:pt x="9556" y="477"/>
                    <a:pt x="9255" y="477"/>
                  </a:cubicBezTo>
                  <a:cubicBezTo>
                    <a:pt x="8954" y="477"/>
                    <a:pt x="8657" y="590"/>
                    <a:pt x="8430" y="816"/>
                  </a:cubicBezTo>
                  <a:lnTo>
                    <a:pt x="6311" y="2936"/>
                  </a:lnTo>
                  <a:cubicBezTo>
                    <a:pt x="6097" y="3162"/>
                    <a:pt x="5811" y="3275"/>
                    <a:pt x="5525" y="3275"/>
                  </a:cubicBezTo>
                  <a:cubicBezTo>
                    <a:pt x="5239" y="3275"/>
                    <a:pt x="4954" y="3162"/>
                    <a:pt x="4739" y="2936"/>
                  </a:cubicBezTo>
                  <a:lnTo>
                    <a:pt x="4191" y="2412"/>
                  </a:lnTo>
                  <a:cubicBezTo>
                    <a:pt x="3956" y="2140"/>
                    <a:pt x="4176" y="1799"/>
                    <a:pt x="4441" y="1799"/>
                  </a:cubicBezTo>
                  <a:cubicBezTo>
                    <a:pt x="4524" y="1799"/>
                    <a:pt x="4612" y="1832"/>
                    <a:pt x="4692" y="1912"/>
                  </a:cubicBezTo>
                  <a:lnTo>
                    <a:pt x="4977" y="2198"/>
                  </a:lnTo>
                  <a:cubicBezTo>
                    <a:pt x="5155" y="2358"/>
                    <a:pt x="5346" y="2426"/>
                    <a:pt x="5527" y="2426"/>
                  </a:cubicBezTo>
                  <a:cubicBezTo>
                    <a:pt x="6123" y="2426"/>
                    <a:pt x="6603" y="1687"/>
                    <a:pt x="6073" y="1102"/>
                  </a:cubicBezTo>
                  <a:lnTo>
                    <a:pt x="5501" y="555"/>
                  </a:lnTo>
                  <a:cubicBezTo>
                    <a:pt x="5132" y="185"/>
                    <a:pt x="4650" y="1"/>
                    <a:pt x="4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736278" y="2128727"/>
              <a:ext cx="114514" cy="126804"/>
            </a:xfrm>
            <a:custGeom>
              <a:avLst/>
              <a:gdLst/>
              <a:ahLst/>
              <a:cxnLst/>
              <a:rect l="l" t="t" r="r" b="b"/>
              <a:pathLst>
                <a:path w="3550" h="3931" extrusionOk="0">
                  <a:moveTo>
                    <a:pt x="3025" y="0"/>
                  </a:moveTo>
                  <a:cubicBezTo>
                    <a:pt x="1358" y="0"/>
                    <a:pt x="1" y="1357"/>
                    <a:pt x="1" y="3024"/>
                  </a:cubicBezTo>
                  <a:cubicBezTo>
                    <a:pt x="1" y="3534"/>
                    <a:pt x="406" y="3930"/>
                    <a:pt x="909" y="3930"/>
                  </a:cubicBezTo>
                  <a:cubicBezTo>
                    <a:pt x="924" y="3930"/>
                    <a:pt x="939" y="3930"/>
                    <a:pt x="953" y="3929"/>
                  </a:cubicBezTo>
                  <a:cubicBezTo>
                    <a:pt x="1453" y="3906"/>
                    <a:pt x="1811" y="3477"/>
                    <a:pt x="1811" y="3001"/>
                  </a:cubicBezTo>
                  <a:lnTo>
                    <a:pt x="1811" y="2167"/>
                  </a:lnTo>
                  <a:cubicBezTo>
                    <a:pt x="1811" y="1500"/>
                    <a:pt x="2358" y="976"/>
                    <a:pt x="3001" y="976"/>
                  </a:cubicBezTo>
                  <a:cubicBezTo>
                    <a:pt x="3263" y="976"/>
                    <a:pt x="3478" y="786"/>
                    <a:pt x="3501" y="548"/>
                  </a:cubicBezTo>
                  <a:cubicBezTo>
                    <a:pt x="3549" y="238"/>
                    <a:pt x="3311" y="0"/>
                    <a:pt x="3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871502" y="2210145"/>
              <a:ext cx="59934" cy="106030"/>
            </a:xfrm>
            <a:custGeom>
              <a:avLst/>
              <a:gdLst/>
              <a:ahLst/>
              <a:cxnLst/>
              <a:rect l="l" t="t" r="r" b="b"/>
              <a:pathLst>
                <a:path w="1858" h="3287" extrusionOk="0">
                  <a:moveTo>
                    <a:pt x="1358" y="0"/>
                  </a:moveTo>
                  <a:cubicBezTo>
                    <a:pt x="619" y="0"/>
                    <a:pt x="24" y="596"/>
                    <a:pt x="24" y="1334"/>
                  </a:cubicBezTo>
                  <a:lnTo>
                    <a:pt x="24" y="3025"/>
                  </a:lnTo>
                  <a:cubicBezTo>
                    <a:pt x="24" y="3120"/>
                    <a:pt x="24" y="3215"/>
                    <a:pt x="0" y="3287"/>
                  </a:cubicBezTo>
                  <a:cubicBezTo>
                    <a:pt x="1096" y="2834"/>
                    <a:pt x="1858" y="1739"/>
                    <a:pt x="1858" y="500"/>
                  </a:cubicBezTo>
                  <a:cubicBezTo>
                    <a:pt x="1858" y="215"/>
                    <a:pt x="1619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750117" y="2136404"/>
              <a:ext cx="172868" cy="186706"/>
            </a:xfrm>
            <a:custGeom>
              <a:avLst/>
              <a:gdLst/>
              <a:ahLst/>
              <a:cxnLst/>
              <a:rect l="l" t="t" r="r" b="b"/>
              <a:pathLst>
                <a:path w="5359" h="5788" extrusionOk="0">
                  <a:moveTo>
                    <a:pt x="3763" y="0"/>
                  </a:moveTo>
                  <a:lnTo>
                    <a:pt x="3763" y="0"/>
                  </a:lnTo>
                  <a:cubicBezTo>
                    <a:pt x="3930" y="738"/>
                    <a:pt x="3334" y="1453"/>
                    <a:pt x="2596" y="1453"/>
                  </a:cubicBezTo>
                  <a:cubicBezTo>
                    <a:pt x="2310" y="1453"/>
                    <a:pt x="2096" y="1667"/>
                    <a:pt x="2096" y="1929"/>
                  </a:cubicBezTo>
                  <a:lnTo>
                    <a:pt x="2096" y="2786"/>
                  </a:lnTo>
                  <a:cubicBezTo>
                    <a:pt x="2116" y="3692"/>
                    <a:pt x="1337" y="4410"/>
                    <a:pt x="478" y="4410"/>
                  </a:cubicBezTo>
                  <a:cubicBezTo>
                    <a:pt x="320" y="4410"/>
                    <a:pt x="159" y="4386"/>
                    <a:pt x="0" y="4334"/>
                  </a:cubicBezTo>
                  <a:lnTo>
                    <a:pt x="0" y="4334"/>
                  </a:lnTo>
                  <a:cubicBezTo>
                    <a:pt x="524" y="5192"/>
                    <a:pt x="1477" y="5787"/>
                    <a:pt x="2572" y="5787"/>
                  </a:cubicBezTo>
                  <a:cubicBezTo>
                    <a:pt x="2858" y="5787"/>
                    <a:pt x="3072" y="5573"/>
                    <a:pt x="3072" y="5311"/>
                  </a:cubicBezTo>
                  <a:lnTo>
                    <a:pt x="3072" y="3620"/>
                  </a:lnTo>
                  <a:cubicBezTo>
                    <a:pt x="3072" y="2528"/>
                    <a:pt x="3994" y="1596"/>
                    <a:pt x="5065" y="1596"/>
                  </a:cubicBezTo>
                  <a:cubicBezTo>
                    <a:pt x="5162" y="1596"/>
                    <a:pt x="5260" y="1604"/>
                    <a:pt x="5359" y="1620"/>
                  </a:cubicBezTo>
                  <a:cubicBezTo>
                    <a:pt x="5049" y="881"/>
                    <a:pt x="4478" y="310"/>
                    <a:pt x="3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04" name="Google Shape;1204;p50"/>
          <p:cNvGrpSpPr/>
          <p:nvPr/>
        </p:nvGrpSpPr>
        <p:grpSpPr>
          <a:xfrm>
            <a:off x="4807198" y="2128533"/>
            <a:ext cx="294253" cy="391993"/>
            <a:chOff x="4807198" y="2128533"/>
            <a:chExt cx="294253" cy="391993"/>
          </a:xfrm>
        </p:grpSpPr>
        <p:sp>
          <p:nvSpPr>
            <p:cNvPr id="1205" name="Google Shape;1205;p50"/>
            <p:cNvSpPr/>
            <p:nvPr/>
          </p:nvSpPr>
          <p:spPr>
            <a:xfrm>
              <a:off x="4807198" y="2226274"/>
              <a:ext cx="294253" cy="294253"/>
            </a:xfrm>
            <a:custGeom>
              <a:avLst/>
              <a:gdLst/>
              <a:ahLst/>
              <a:cxnLst/>
              <a:rect l="l" t="t" r="r" b="b"/>
              <a:pathLst>
                <a:path w="9122" h="9122" extrusionOk="0">
                  <a:moveTo>
                    <a:pt x="4558" y="1775"/>
                  </a:moveTo>
                  <a:cubicBezTo>
                    <a:pt x="4680" y="1775"/>
                    <a:pt x="4799" y="1834"/>
                    <a:pt x="4859" y="1953"/>
                  </a:cubicBezTo>
                  <a:lnTo>
                    <a:pt x="5240" y="2620"/>
                  </a:lnTo>
                  <a:cubicBezTo>
                    <a:pt x="5335" y="2763"/>
                    <a:pt x="5287" y="2977"/>
                    <a:pt x="5144" y="3072"/>
                  </a:cubicBezTo>
                  <a:cubicBezTo>
                    <a:pt x="5082" y="3126"/>
                    <a:pt x="5010" y="3149"/>
                    <a:pt x="4939" y="3149"/>
                  </a:cubicBezTo>
                  <a:cubicBezTo>
                    <a:pt x="4817" y="3149"/>
                    <a:pt x="4695" y="3082"/>
                    <a:pt x="4620" y="2977"/>
                  </a:cubicBezTo>
                  <a:lnTo>
                    <a:pt x="4549" y="2858"/>
                  </a:lnTo>
                  <a:lnTo>
                    <a:pt x="4025" y="3763"/>
                  </a:lnTo>
                  <a:lnTo>
                    <a:pt x="4168" y="3763"/>
                  </a:lnTo>
                  <a:cubicBezTo>
                    <a:pt x="4644" y="3787"/>
                    <a:pt x="4644" y="4454"/>
                    <a:pt x="4168" y="4478"/>
                  </a:cubicBezTo>
                  <a:lnTo>
                    <a:pt x="3406" y="4478"/>
                  </a:lnTo>
                  <a:cubicBezTo>
                    <a:pt x="3287" y="4478"/>
                    <a:pt x="3168" y="4406"/>
                    <a:pt x="3096" y="4287"/>
                  </a:cubicBezTo>
                  <a:lnTo>
                    <a:pt x="2715" y="3644"/>
                  </a:lnTo>
                  <a:cubicBezTo>
                    <a:pt x="2620" y="3477"/>
                    <a:pt x="2668" y="3287"/>
                    <a:pt x="2810" y="3168"/>
                  </a:cubicBezTo>
                  <a:cubicBezTo>
                    <a:pt x="2872" y="3124"/>
                    <a:pt x="2946" y="3103"/>
                    <a:pt x="3019" y="3103"/>
                  </a:cubicBezTo>
                  <a:cubicBezTo>
                    <a:pt x="3147" y="3103"/>
                    <a:pt x="3274" y="3166"/>
                    <a:pt x="3334" y="3287"/>
                  </a:cubicBezTo>
                  <a:lnTo>
                    <a:pt x="3406" y="3406"/>
                  </a:lnTo>
                  <a:lnTo>
                    <a:pt x="4239" y="1953"/>
                  </a:lnTo>
                  <a:cubicBezTo>
                    <a:pt x="4311" y="1834"/>
                    <a:pt x="4436" y="1775"/>
                    <a:pt x="4558" y="1775"/>
                  </a:cubicBezTo>
                  <a:close/>
                  <a:moveTo>
                    <a:pt x="6454" y="3763"/>
                  </a:moveTo>
                  <a:cubicBezTo>
                    <a:pt x="6645" y="3763"/>
                    <a:pt x="6811" y="3906"/>
                    <a:pt x="6811" y="4073"/>
                  </a:cubicBezTo>
                  <a:cubicBezTo>
                    <a:pt x="6835" y="4287"/>
                    <a:pt x="6668" y="4478"/>
                    <a:pt x="6454" y="4478"/>
                  </a:cubicBezTo>
                  <a:lnTo>
                    <a:pt x="6311" y="4478"/>
                  </a:lnTo>
                  <a:lnTo>
                    <a:pt x="7169" y="5930"/>
                  </a:lnTo>
                  <a:cubicBezTo>
                    <a:pt x="7216" y="6049"/>
                    <a:pt x="7216" y="6168"/>
                    <a:pt x="7169" y="6287"/>
                  </a:cubicBezTo>
                  <a:cubicBezTo>
                    <a:pt x="7097" y="6406"/>
                    <a:pt x="6978" y="6478"/>
                    <a:pt x="6859" y="6478"/>
                  </a:cubicBezTo>
                  <a:lnTo>
                    <a:pt x="6097" y="6478"/>
                  </a:lnTo>
                  <a:cubicBezTo>
                    <a:pt x="5906" y="6478"/>
                    <a:pt x="5740" y="6335"/>
                    <a:pt x="5740" y="6145"/>
                  </a:cubicBezTo>
                  <a:cubicBezTo>
                    <a:pt x="5716" y="5930"/>
                    <a:pt x="5883" y="5764"/>
                    <a:pt x="6073" y="5764"/>
                  </a:cubicBezTo>
                  <a:lnTo>
                    <a:pt x="6240" y="5764"/>
                  </a:lnTo>
                  <a:lnTo>
                    <a:pt x="5692" y="4835"/>
                  </a:lnTo>
                  <a:lnTo>
                    <a:pt x="5621" y="4954"/>
                  </a:lnTo>
                  <a:cubicBezTo>
                    <a:pt x="5545" y="5083"/>
                    <a:pt x="5433" y="5137"/>
                    <a:pt x="5322" y="5137"/>
                  </a:cubicBezTo>
                  <a:cubicBezTo>
                    <a:pt x="5085" y="5137"/>
                    <a:pt x="4855" y="4889"/>
                    <a:pt x="5001" y="4597"/>
                  </a:cubicBezTo>
                  <a:lnTo>
                    <a:pt x="5382" y="3930"/>
                  </a:lnTo>
                  <a:cubicBezTo>
                    <a:pt x="5454" y="3835"/>
                    <a:pt x="5573" y="3763"/>
                    <a:pt x="5692" y="3763"/>
                  </a:cubicBezTo>
                  <a:close/>
                  <a:moveTo>
                    <a:pt x="2629" y="5072"/>
                  </a:moveTo>
                  <a:cubicBezTo>
                    <a:pt x="2690" y="5072"/>
                    <a:pt x="2753" y="5088"/>
                    <a:pt x="2810" y="5121"/>
                  </a:cubicBezTo>
                  <a:cubicBezTo>
                    <a:pt x="3001" y="5216"/>
                    <a:pt x="3049" y="5430"/>
                    <a:pt x="2953" y="5597"/>
                  </a:cubicBezTo>
                  <a:lnTo>
                    <a:pt x="2882" y="5740"/>
                  </a:lnTo>
                  <a:lnTo>
                    <a:pt x="3930" y="5740"/>
                  </a:lnTo>
                  <a:lnTo>
                    <a:pt x="3858" y="5597"/>
                  </a:lnTo>
                  <a:cubicBezTo>
                    <a:pt x="3710" y="5317"/>
                    <a:pt x="3937" y="5072"/>
                    <a:pt x="4177" y="5072"/>
                  </a:cubicBezTo>
                  <a:cubicBezTo>
                    <a:pt x="4285" y="5072"/>
                    <a:pt x="4396" y="5122"/>
                    <a:pt x="4477" y="5240"/>
                  </a:cubicBezTo>
                  <a:lnTo>
                    <a:pt x="4859" y="5906"/>
                  </a:lnTo>
                  <a:cubicBezTo>
                    <a:pt x="4930" y="6025"/>
                    <a:pt x="4930" y="6168"/>
                    <a:pt x="4859" y="6264"/>
                  </a:cubicBezTo>
                  <a:lnTo>
                    <a:pt x="4477" y="6930"/>
                  </a:lnTo>
                  <a:cubicBezTo>
                    <a:pt x="4415" y="7040"/>
                    <a:pt x="4300" y="7109"/>
                    <a:pt x="4182" y="7109"/>
                  </a:cubicBezTo>
                  <a:cubicBezTo>
                    <a:pt x="4121" y="7109"/>
                    <a:pt x="4058" y="7090"/>
                    <a:pt x="4001" y="7049"/>
                  </a:cubicBezTo>
                  <a:cubicBezTo>
                    <a:pt x="3811" y="6954"/>
                    <a:pt x="3763" y="6740"/>
                    <a:pt x="3858" y="6573"/>
                  </a:cubicBezTo>
                  <a:lnTo>
                    <a:pt x="3930" y="6454"/>
                  </a:lnTo>
                  <a:lnTo>
                    <a:pt x="2263" y="6454"/>
                  </a:lnTo>
                  <a:cubicBezTo>
                    <a:pt x="2001" y="6454"/>
                    <a:pt x="1810" y="6145"/>
                    <a:pt x="1953" y="5906"/>
                  </a:cubicBezTo>
                  <a:lnTo>
                    <a:pt x="2334" y="5240"/>
                  </a:lnTo>
                  <a:cubicBezTo>
                    <a:pt x="2397" y="5130"/>
                    <a:pt x="2511" y="5072"/>
                    <a:pt x="2629" y="5072"/>
                  </a:cubicBezTo>
                  <a:close/>
                  <a:moveTo>
                    <a:pt x="358" y="0"/>
                  </a:moveTo>
                  <a:cubicBezTo>
                    <a:pt x="143" y="0"/>
                    <a:pt x="0" y="167"/>
                    <a:pt x="0" y="358"/>
                  </a:cubicBezTo>
                  <a:lnTo>
                    <a:pt x="0" y="8764"/>
                  </a:lnTo>
                  <a:cubicBezTo>
                    <a:pt x="0" y="8978"/>
                    <a:pt x="143" y="9121"/>
                    <a:pt x="358" y="9121"/>
                  </a:cubicBezTo>
                  <a:lnTo>
                    <a:pt x="8764" y="9121"/>
                  </a:lnTo>
                  <a:cubicBezTo>
                    <a:pt x="8955" y="9121"/>
                    <a:pt x="9121" y="8978"/>
                    <a:pt x="9121" y="8764"/>
                  </a:cubicBezTo>
                  <a:lnTo>
                    <a:pt x="9121" y="358"/>
                  </a:lnTo>
                  <a:cubicBezTo>
                    <a:pt x="9121" y="167"/>
                    <a:pt x="8955" y="0"/>
                    <a:pt x="8764" y="0"/>
                  </a:cubicBezTo>
                  <a:lnTo>
                    <a:pt x="7907" y="0"/>
                  </a:lnTo>
                  <a:lnTo>
                    <a:pt x="7907" y="1120"/>
                  </a:lnTo>
                  <a:cubicBezTo>
                    <a:pt x="7871" y="1834"/>
                    <a:pt x="7353" y="2191"/>
                    <a:pt x="6835" y="2191"/>
                  </a:cubicBezTo>
                  <a:cubicBezTo>
                    <a:pt x="6317" y="2191"/>
                    <a:pt x="5799" y="1834"/>
                    <a:pt x="5763" y="1120"/>
                  </a:cubicBezTo>
                  <a:lnTo>
                    <a:pt x="5763" y="0"/>
                  </a:lnTo>
                  <a:lnTo>
                    <a:pt x="3311" y="0"/>
                  </a:lnTo>
                  <a:lnTo>
                    <a:pt x="3311" y="1120"/>
                  </a:lnTo>
                  <a:cubicBezTo>
                    <a:pt x="3287" y="1834"/>
                    <a:pt x="2769" y="2191"/>
                    <a:pt x="2251" y="2191"/>
                  </a:cubicBezTo>
                  <a:cubicBezTo>
                    <a:pt x="1733" y="2191"/>
                    <a:pt x="1215" y="1834"/>
                    <a:pt x="1191" y="1120"/>
                  </a:cubicBez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4868649" y="2128533"/>
              <a:ext cx="170578" cy="145385"/>
            </a:xfrm>
            <a:custGeom>
              <a:avLst/>
              <a:gdLst/>
              <a:ahLst/>
              <a:cxnLst/>
              <a:rect l="l" t="t" r="r" b="b"/>
              <a:pathLst>
                <a:path w="5288" h="4507" extrusionOk="0">
                  <a:moveTo>
                    <a:pt x="2635" y="0"/>
                  </a:moveTo>
                  <a:cubicBezTo>
                    <a:pt x="1346" y="0"/>
                    <a:pt x="60" y="875"/>
                    <a:pt x="1" y="2626"/>
                  </a:cubicBezTo>
                  <a:lnTo>
                    <a:pt x="1" y="4150"/>
                  </a:lnTo>
                  <a:cubicBezTo>
                    <a:pt x="1" y="4364"/>
                    <a:pt x="143" y="4507"/>
                    <a:pt x="334" y="4507"/>
                  </a:cubicBezTo>
                  <a:cubicBezTo>
                    <a:pt x="548" y="4507"/>
                    <a:pt x="691" y="4364"/>
                    <a:pt x="691" y="4150"/>
                  </a:cubicBezTo>
                  <a:lnTo>
                    <a:pt x="691" y="2626"/>
                  </a:lnTo>
                  <a:cubicBezTo>
                    <a:pt x="751" y="1343"/>
                    <a:pt x="1693" y="706"/>
                    <a:pt x="2634" y="706"/>
                  </a:cubicBezTo>
                  <a:cubicBezTo>
                    <a:pt x="3580" y="706"/>
                    <a:pt x="4525" y="1349"/>
                    <a:pt x="4573" y="2626"/>
                  </a:cubicBezTo>
                  <a:lnTo>
                    <a:pt x="4573" y="4150"/>
                  </a:lnTo>
                  <a:cubicBezTo>
                    <a:pt x="4585" y="4388"/>
                    <a:pt x="4757" y="4507"/>
                    <a:pt x="4930" y="4507"/>
                  </a:cubicBezTo>
                  <a:cubicBezTo>
                    <a:pt x="5103" y="4507"/>
                    <a:pt x="5275" y="4388"/>
                    <a:pt x="5287" y="4150"/>
                  </a:cubicBezTo>
                  <a:lnTo>
                    <a:pt x="5287" y="2626"/>
                  </a:lnTo>
                  <a:cubicBezTo>
                    <a:pt x="5216" y="875"/>
                    <a:pt x="3924" y="0"/>
                    <a:pt x="2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07" name="Google Shape;1207;p50"/>
          <p:cNvGrpSpPr/>
          <p:nvPr/>
        </p:nvGrpSpPr>
        <p:grpSpPr>
          <a:xfrm>
            <a:off x="3221029" y="2127953"/>
            <a:ext cx="360316" cy="393349"/>
            <a:chOff x="3221029" y="2127953"/>
            <a:chExt cx="360316" cy="393349"/>
          </a:xfrm>
        </p:grpSpPr>
        <p:sp>
          <p:nvSpPr>
            <p:cNvPr id="1208" name="Google Shape;1208;p50"/>
            <p:cNvSpPr/>
            <p:nvPr/>
          </p:nvSpPr>
          <p:spPr>
            <a:xfrm>
              <a:off x="3339350" y="2200919"/>
              <a:ext cx="69934" cy="78386"/>
            </a:xfrm>
            <a:custGeom>
              <a:avLst/>
              <a:gdLst/>
              <a:ahLst/>
              <a:cxnLst/>
              <a:rect l="l" t="t" r="r" b="b"/>
              <a:pathLst>
                <a:path w="2168" h="2430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12" y="2263"/>
                    <a:pt x="256" y="2430"/>
                    <a:pt x="500" y="2430"/>
                  </a:cubicBezTo>
                  <a:cubicBezTo>
                    <a:pt x="744" y="2430"/>
                    <a:pt x="989" y="2263"/>
                    <a:pt x="1000" y="1930"/>
                  </a:cubicBezTo>
                  <a:lnTo>
                    <a:pt x="1000" y="1358"/>
                  </a:lnTo>
                  <a:cubicBezTo>
                    <a:pt x="1000" y="858"/>
                    <a:pt x="1405" y="429"/>
                    <a:pt x="1929" y="429"/>
                  </a:cubicBezTo>
                  <a:cubicBezTo>
                    <a:pt x="2001" y="429"/>
                    <a:pt x="2096" y="382"/>
                    <a:pt x="2120" y="286"/>
                  </a:cubicBezTo>
                  <a:cubicBezTo>
                    <a:pt x="2167" y="143"/>
                    <a:pt x="2072" y="1"/>
                    <a:pt x="1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3353156" y="2209371"/>
              <a:ext cx="102224" cy="115256"/>
            </a:xfrm>
            <a:custGeom>
              <a:avLst/>
              <a:gdLst/>
              <a:ahLst/>
              <a:cxnLst/>
              <a:rect l="l" t="t" r="r" b="b"/>
              <a:pathLst>
                <a:path w="3169" h="3573" extrusionOk="0">
                  <a:moveTo>
                    <a:pt x="2406" y="1"/>
                  </a:moveTo>
                  <a:cubicBezTo>
                    <a:pt x="2406" y="501"/>
                    <a:pt x="2001" y="882"/>
                    <a:pt x="1501" y="882"/>
                  </a:cubicBezTo>
                  <a:cubicBezTo>
                    <a:pt x="1382" y="882"/>
                    <a:pt x="1287" y="977"/>
                    <a:pt x="1287" y="1096"/>
                  </a:cubicBezTo>
                  <a:lnTo>
                    <a:pt x="1287" y="1668"/>
                  </a:lnTo>
                  <a:cubicBezTo>
                    <a:pt x="1287" y="2344"/>
                    <a:pt x="716" y="2883"/>
                    <a:pt x="44" y="2883"/>
                  </a:cubicBezTo>
                  <a:cubicBezTo>
                    <a:pt x="30" y="2883"/>
                    <a:pt x="15" y="2883"/>
                    <a:pt x="1" y="2882"/>
                  </a:cubicBezTo>
                  <a:lnTo>
                    <a:pt x="1" y="2882"/>
                  </a:lnTo>
                  <a:cubicBezTo>
                    <a:pt x="358" y="3311"/>
                    <a:pt x="882" y="3573"/>
                    <a:pt x="1501" y="3573"/>
                  </a:cubicBezTo>
                  <a:cubicBezTo>
                    <a:pt x="1620" y="3573"/>
                    <a:pt x="1716" y="3477"/>
                    <a:pt x="1716" y="3358"/>
                  </a:cubicBezTo>
                  <a:lnTo>
                    <a:pt x="1716" y="2239"/>
                  </a:lnTo>
                  <a:cubicBezTo>
                    <a:pt x="1716" y="1429"/>
                    <a:pt x="2359" y="763"/>
                    <a:pt x="3168" y="763"/>
                  </a:cubicBezTo>
                  <a:cubicBezTo>
                    <a:pt x="3002" y="429"/>
                    <a:pt x="2740" y="167"/>
                    <a:pt x="2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3221029" y="2127953"/>
              <a:ext cx="360316" cy="282705"/>
            </a:xfrm>
            <a:custGeom>
              <a:avLst/>
              <a:gdLst/>
              <a:ahLst/>
              <a:cxnLst/>
              <a:rect l="l" t="t" r="r" b="b"/>
              <a:pathLst>
                <a:path w="11170" h="8764" extrusionOk="0">
                  <a:moveTo>
                    <a:pt x="5582" y="1566"/>
                  </a:moveTo>
                  <a:cubicBezTo>
                    <a:pt x="6871" y="1566"/>
                    <a:pt x="8157" y="2441"/>
                    <a:pt x="8217" y="4192"/>
                  </a:cubicBezTo>
                  <a:cubicBezTo>
                    <a:pt x="8217" y="5644"/>
                    <a:pt x="7050" y="6835"/>
                    <a:pt x="5573" y="6835"/>
                  </a:cubicBezTo>
                  <a:cubicBezTo>
                    <a:pt x="4121" y="6835"/>
                    <a:pt x="2930" y="5644"/>
                    <a:pt x="2930" y="4192"/>
                  </a:cubicBezTo>
                  <a:cubicBezTo>
                    <a:pt x="3001" y="2441"/>
                    <a:pt x="4293" y="1566"/>
                    <a:pt x="5582" y="1566"/>
                  </a:cubicBezTo>
                  <a:close/>
                  <a:moveTo>
                    <a:pt x="5573" y="0"/>
                  </a:moveTo>
                  <a:cubicBezTo>
                    <a:pt x="1882" y="0"/>
                    <a:pt x="1" y="4573"/>
                    <a:pt x="2644" y="7145"/>
                  </a:cubicBezTo>
                  <a:cubicBezTo>
                    <a:pt x="3073" y="7573"/>
                    <a:pt x="3311" y="8145"/>
                    <a:pt x="3311" y="8764"/>
                  </a:cubicBezTo>
                  <a:lnTo>
                    <a:pt x="7836" y="8764"/>
                  </a:lnTo>
                  <a:cubicBezTo>
                    <a:pt x="7836" y="8145"/>
                    <a:pt x="8074" y="7573"/>
                    <a:pt x="8503" y="7145"/>
                  </a:cubicBezTo>
                  <a:cubicBezTo>
                    <a:pt x="11170" y="4573"/>
                    <a:pt x="9265" y="0"/>
                    <a:pt x="5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3431510" y="2256241"/>
              <a:ext cx="32322" cy="61483"/>
            </a:xfrm>
            <a:custGeom>
              <a:avLst/>
              <a:gdLst/>
              <a:ahLst/>
              <a:cxnLst/>
              <a:rect l="l" t="t" r="r" b="b"/>
              <a:pathLst>
                <a:path w="1002" h="1906" extrusionOk="0">
                  <a:moveTo>
                    <a:pt x="787" y="0"/>
                  </a:moveTo>
                  <a:cubicBezTo>
                    <a:pt x="334" y="0"/>
                    <a:pt x="1" y="357"/>
                    <a:pt x="1" y="786"/>
                  </a:cubicBezTo>
                  <a:lnTo>
                    <a:pt x="1" y="1905"/>
                  </a:lnTo>
                  <a:cubicBezTo>
                    <a:pt x="596" y="1572"/>
                    <a:pt x="1001" y="953"/>
                    <a:pt x="1001" y="215"/>
                  </a:cubicBezTo>
                  <a:cubicBezTo>
                    <a:pt x="1001" y="95"/>
                    <a:pt x="906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3353156" y="2495140"/>
              <a:ext cx="96063" cy="26161"/>
            </a:xfrm>
            <a:custGeom>
              <a:avLst/>
              <a:gdLst/>
              <a:ahLst/>
              <a:cxnLst/>
              <a:rect l="l" t="t" r="r" b="b"/>
              <a:pathLst>
                <a:path w="2978" h="811" extrusionOk="0">
                  <a:moveTo>
                    <a:pt x="1" y="0"/>
                  </a:moveTo>
                  <a:lnTo>
                    <a:pt x="1" y="453"/>
                  </a:lnTo>
                  <a:cubicBezTo>
                    <a:pt x="1" y="643"/>
                    <a:pt x="144" y="810"/>
                    <a:pt x="358" y="810"/>
                  </a:cubicBezTo>
                  <a:lnTo>
                    <a:pt x="2644" y="810"/>
                  </a:lnTo>
                  <a:cubicBezTo>
                    <a:pt x="2835" y="810"/>
                    <a:pt x="2978" y="643"/>
                    <a:pt x="2978" y="453"/>
                  </a:cubicBezTo>
                  <a:lnTo>
                    <a:pt x="2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3327834" y="2434464"/>
              <a:ext cx="145965" cy="37677"/>
            </a:xfrm>
            <a:custGeom>
              <a:avLst/>
              <a:gdLst/>
              <a:ahLst/>
              <a:cxnLst/>
              <a:rect l="l" t="t" r="r" b="b"/>
              <a:pathLst>
                <a:path w="4525" h="1168" extrusionOk="0">
                  <a:moveTo>
                    <a:pt x="0" y="0"/>
                  </a:moveTo>
                  <a:lnTo>
                    <a:pt x="0" y="810"/>
                  </a:lnTo>
                  <a:cubicBezTo>
                    <a:pt x="0" y="1000"/>
                    <a:pt x="167" y="1167"/>
                    <a:pt x="357" y="1167"/>
                  </a:cubicBezTo>
                  <a:lnTo>
                    <a:pt x="4168" y="1167"/>
                  </a:lnTo>
                  <a:cubicBezTo>
                    <a:pt x="4382" y="1167"/>
                    <a:pt x="4525" y="1000"/>
                    <a:pt x="4525" y="810"/>
                  </a:cubicBezTo>
                  <a:lnTo>
                    <a:pt x="4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5554944" y="2128340"/>
            <a:ext cx="411800" cy="392188"/>
            <a:chOff x="5554944" y="2128340"/>
            <a:chExt cx="411800" cy="392188"/>
          </a:xfrm>
        </p:grpSpPr>
        <p:sp>
          <p:nvSpPr>
            <p:cNvPr id="1215" name="Google Shape;1215;p50"/>
            <p:cNvSpPr/>
            <p:nvPr/>
          </p:nvSpPr>
          <p:spPr>
            <a:xfrm>
              <a:off x="5554944" y="2362239"/>
              <a:ext cx="140610" cy="96837"/>
            </a:xfrm>
            <a:custGeom>
              <a:avLst/>
              <a:gdLst/>
              <a:ahLst/>
              <a:cxnLst/>
              <a:rect l="l" t="t" r="r" b="b"/>
              <a:pathLst>
                <a:path w="4359" h="3002" extrusionOk="0">
                  <a:moveTo>
                    <a:pt x="2382" y="1"/>
                  </a:moveTo>
                  <a:cubicBezTo>
                    <a:pt x="1763" y="1"/>
                    <a:pt x="1263" y="501"/>
                    <a:pt x="1263" y="1120"/>
                  </a:cubicBezTo>
                  <a:cubicBezTo>
                    <a:pt x="1263" y="1287"/>
                    <a:pt x="1358" y="1429"/>
                    <a:pt x="1501" y="1477"/>
                  </a:cubicBezTo>
                  <a:cubicBezTo>
                    <a:pt x="1535" y="1487"/>
                    <a:pt x="1569" y="1492"/>
                    <a:pt x="1602" y="1492"/>
                  </a:cubicBezTo>
                  <a:cubicBezTo>
                    <a:pt x="1797" y="1492"/>
                    <a:pt x="1953" y="1323"/>
                    <a:pt x="1953" y="1120"/>
                  </a:cubicBezTo>
                  <a:cubicBezTo>
                    <a:pt x="1953" y="906"/>
                    <a:pt x="2144" y="715"/>
                    <a:pt x="2382" y="715"/>
                  </a:cubicBezTo>
                  <a:cubicBezTo>
                    <a:pt x="3406" y="763"/>
                    <a:pt x="3406" y="2263"/>
                    <a:pt x="2382" y="2311"/>
                  </a:cubicBezTo>
                  <a:lnTo>
                    <a:pt x="453" y="2311"/>
                  </a:lnTo>
                  <a:cubicBezTo>
                    <a:pt x="1" y="2311"/>
                    <a:pt x="1" y="3001"/>
                    <a:pt x="453" y="3001"/>
                  </a:cubicBezTo>
                  <a:lnTo>
                    <a:pt x="2382" y="3001"/>
                  </a:lnTo>
                  <a:cubicBezTo>
                    <a:pt x="4359" y="2930"/>
                    <a:pt x="4359" y="96"/>
                    <a:pt x="2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5826134" y="2140243"/>
              <a:ext cx="140610" cy="96805"/>
            </a:xfrm>
            <a:custGeom>
              <a:avLst/>
              <a:gdLst/>
              <a:ahLst/>
              <a:cxnLst/>
              <a:rect l="l" t="t" r="r" b="b"/>
              <a:pathLst>
                <a:path w="4359" h="3001" extrusionOk="0">
                  <a:moveTo>
                    <a:pt x="2382" y="0"/>
                  </a:moveTo>
                  <a:cubicBezTo>
                    <a:pt x="1762" y="0"/>
                    <a:pt x="1262" y="500"/>
                    <a:pt x="1262" y="1120"/>
                  </a:cubicBezTo>
                  <a:cubicBezTo>
                    <a:pt x="1262" y="1286"/>
                    <a:pt x="1358" y="1405"/>
                    <a:pt x="1500" y="1453"/>
                  </a:cubicBezTo>
                  <a:cubicBezTo>
                    <a:pt x="1538" y="1464"/>
                    <a:pt x="1576" y="1470"/>
                    <a:pt x="1613" y="1470"/>
                  </a:cubicBezTo>
                  <a:cubicBezTo>
                    <a:pt x="1808" y="1470"/>
                    <a:pt x="1977" y="1320"/>
                    <a:pt x="1977" y="1120"/>
                  </a:cubicBezTo>
                  <a:cubicBezTo>
                    <a:pt x="1977" y="905"/>
                    <a:pt x="2143" y="715"/>
                    <a:pt x="2382" y="715"/>
                  </a:cubicBezTo>
                  <a:cubicBezTo>
                    <a:pt x="3429" y="762"/>
                    <a:pt x="3429" y="2239"/>
                    <a:pt x="2382" y="2286"/>
                  </a:cubicBezTo>
                  <a:lnTo>
                    <a:pt x="476" y="2286"/>
                  </a:lnTo>
                  <a:cubicBezTo>
                    <a:pt x="0" y="2310"/>
                    <a:pt x="0" y="2977"/>
                    <a:pt x="476" y="3001"/>
                  </a:cubicBezTo>
                  <a:lnTo>
                    <a:pt x="2382" y="3001"/>
                  </a:lnTo>
                  <a:cubicBezTo>
                    <a:pt x="4358" y="2929"/>
                    <a:pt x="4358" y="72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5826134" y="2362239"/>
              <a:ext cx="140610" cy="97579"/>
            </a:xfrm>
            <a:custGeom>
              <a:avLst/>
              <a:gdLst/>
              <a:ahLst/>
              <a:cxnLst/>
              <a:rect l="l" t="t" r="r" b="b"/>
              <a:pathLst>
                <a:path w="4359" h="3025" extrusionOk="0">
                  <a:moveTo>
                    <a:pt x="2382" y="1"/>
                  </a:moveTo>
                  <a:cubicBezTo>
                    <a:pt x="1762" y="1"/>
                    <a:pt x="1262" y="501"/>
                    <a:pt x="1262" y="1120"/>
                  </a:cubicBezTo>
                  <a:cubicBezTo>
                    <a:pt x="1262" y="1287"/>
                    <a:pt x="1358" y="1429"/>
                    <a:pt x="1500" y="1477"/>
                  </a:cubicBezTo>
                  <a:cubicBezTo>
                    <a:pt x="1535" y="1487"/>
                    <a:pt x="1569" y="1492"/>
                    <a:pt x="1603" y="1492"/>
                  </a:cubicBezTo>
                  <a:cubicBezTo>
                    <a:pt x="1803" y="1492"/>
                    <a:pt x="1977" y="1323"/>
                    <a:pt x="1977" y="1120"/>
                  </a:cubicBezTo>
                  <a:cubicBezTo>
                    <a:pt x="1977" y="906"/>
                    <a:pt x="2143" y="715"/>
                    <a:pt x="2382" y="715"/>
                  </a:cubicBezTo>
                  <a:cubicBezTo>
                    <a:pt x="3429" y="763"/>
                    <a:pt x="3429" y="2263"/>
                    <a:pt x="2382" y="2311"/>
                  </a:cubicBezTo>
                  <a:lnTo>
                    <a:pt x="476" y="2311"/>
                  </a:lnTo>
                  <a:cubicBezTo>
                    <a:pt x="0" y="2311"/>
                    <a:pt x="0" y="3001"/>
                    <a:pt x="476" y="3025"/>
                  </a:cubicBezTo>
                  <a:lnTo>
                    <a:pt x="2382" y="3025"/>
                  </a:lnTo>
                  <a:cubicBezTo>
                    <a:pt x="4358" y="2930"/>
                    <a:pt x="4358" y="96"/>
                    <a:pt x="2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5554944" y="2140243"/>
              <a:ext cx="140610" cy="96805"/>
            </a:xfrm>
            <a:custGeom>
              <a:avLst/>
              <a:gdLst/>
              <a:ahLst/>
              <a:cxnLst/>
              <a:rect l="l" t="t" r="r" b="b"/>
              <a:pathLst>
                <a:path w="4359" h="3001" extrusionOk="0">
                  <a:moveTo>
                    <a:pt x="2382" y="0"/>
                  </a:moveTo>
                  <a:cubicBezTo>
                    <a:pt x="1763" y="0"/>
                    <a:pt x="1263" y="500"/>
                    <a:pt x="1263" y="1120"/>
                  </a:cubicBezTo>
                  <a:cubicBezTo>
                    <a:pt x="1263" y="1286"/>
                    <a:pt x="1358" y="1405"/>
                    <a:pt x="1501" y="1453"/>
                  </a:cubicBezTo>
                  <a:cubicBezTo>
                    <a:pt x="1539" y="1464"/>
                    <a:pt x="1576" y="1470"/>
                    <a:pt x="1612" y="1470"/>
                  </a:cubicBezTo>
                  <a:cubicBezTo>
                    <a:pt x="1802" y="1470"/>
                    <a:pt x="1953" y="1320"/>
                    <a:pt x="1953" y="1120"/>
                  </a:cubicBezTo>
                  <a:cubicBezTo>
                    <a:pt x="1953" y="905"/>
                    <a:pt x="2144" y="715"/>
                    <a:pt x="2382" y="715"/>
                  </a:cubicBezTo>
                  <a:cubicBezTo>
                    <a:pt x="3406" y="762"/>
                    <a:pt x="3406" y="2239"/>
                    <a:pt x="2382" y="2286"/>
                  </a:cubicBezTo>
                  <a:lnTo>
                    <a:pt x="453" y="2286"/>
                  </a:lnTo>
                  <a:cubicBezTo>
                    <a:pt x="1" y="2310"/>
                    <a:pt x="1" y="2977"/>
                    <a:pt x="453" y="3001"/>
                  </a:cubicBezTo>
                  <a:lnTo>
                    <a:pt x="2382" y="3001"/>
                  </a:lnTo>
                  <a:cubicBezTo>
                    <a:pt x="4359" y="2929"/>
                    <a:pt x="4359" y="72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5766199" y="2248564"/>
              <a:ext cx="126030" cy="100192"/>
            </a:xfrm>
            <a:custGeom>
              <a:avLst/>
              <a:gdLst/>
              <a:ahLst/>
              <a:cxnLst/>
              <a:rect l="l" t="t" r="r" b="b"/>
              <a:pathLst>
                <a:path w="3907" h="3106" extrusionOk="0">
                  <a:moveTo>
                    <a:pt x="1120" y="0"/>
                  </a:moveTo>
                  <a:lnTo>
                    <a:pt x="1" y="667"/>
                  </a:lnTo>
                  <a:lnTo>
                    <a:pt x="1" y="1953"/>
                  </a:lnTo>
                  <a:lnTo>
                    <a:pt x="1739" y="2953"/>
                  </a:lnTo>
                  <a:cubicBezTo>
                    <a:pt x="1940" y="3059"/>
                    <a:pt x="2134" y="3105"/>
                    <a:pt x="2316" y="3105"/>
                  </a:cubicBezTo>
                  <a:cubicBezTo>
                    <a:pt x="3316" y="3105"/>
                    <a:pt x="3907" y="1686"/>
                    <a:pt x="2858" y="1000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5718587" y="2128340"/>
              <a:ext cx="72225" cy="120998"/>
            </a:xfrm>
            <a:custGeom>
              <a:avLst/>
              <a:gdLst/>
              <a:ahLst/>
              <a:cxnLst/>
              <a:rect l="l" t="t" r="r" b="b"/>
              <a:pathLst>
                <a:path w="2239" h="3751" extrusionOk="0">
                  <a:moveTo>
                    <a:pt x="1119" y="0"/>
                  </a:moveTo>
                  <a:cubicBezTo>
                    <a:pt x="578" y="0"/>
                    <a:pt x="36" y="369"/>
                    <a:pt x="0" y="1107"/>
                  </a:cubicBezTo>
                  <a:lnTo>
                    <a:pt x="0" y="3108"/>
                  </a:lnTo>
                  <a:lnTo>
                    <a:pt x="1119" y="3751"/>
                  </a:lnTo>
                  <a:lnTo>
                    <a:pt x="2239" y="3108"/>
                  </a:lnTo>
                  <a:lnTo>
                    <a:pt x="2239" y="1107"/>
                  </a:lnTo>
                  <a:cubicBezTo>
                    <a:pt x="2203" y="369"/>
                    <a:pt x="1661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5617169" y="2248564"/>
              <a:ext cx="126030" cy="99418"/>
            </a:xfrm>
            <a:custGeom>
              <a:avLst/>
              <a:gdLst/>
              <a:ahLst/>
              <a:cxnLst/>
              <a:rect l="l" t="t" r="r" b="b"/>
              <a:pathLst>
                <a:path w="3907" h="3082" extrusionOk="0">
                  <a:moveTo>
                    <a:pt x="2787" y="0"/>
                  </a:moveTo>
                  <a:lnTo>
                    <a:pt x="1048" y="1000"/>
                  </a:lnTo>
                  <a:cubicBezTo>
                    <a:pt x="0" y="1666"/>
                    <a:pt x="590" y="3082"/>
                    <a:pt x="1591" y="3082"/>
                  </a:cubicBezTo>
                  <a:cubicBezTo>
                    <a:pt x="1772" y="3082"/>
                    <a:pt x="1967" y="3035"/>
                    <a:pt x="2168" y="2929"/>
                  </a:cubicBezTo>
                  <a:lnTo>
                    <a:pt x="3906" y="1953"/>
                  </a:lnTo>
                  <a:lnTo>
                    <a:pt x="3906" y="64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5708587" y="2331530"/>
              <a:ext cx="92224" cy="142901"/>
            </a:xfrm>
            <a:custGeom>
              <a:avLst/>
              <a:gdLst/>
              <a:ahLst/>
              <a:cxnLst/>
              <a:rect l="l" t="t" r="r" b="b"/>
              <a:pathLst>
                <a:path w="2859" h="4430" extrusionOk="0">
                  <a:moveTo>
                    <a:pt x="1429" y="0"/>
                  </a:moveTo>
                  <a:lnTo>
                    <a:pt x="215" y="691"/>
                  </a:lnTo>
                  <a:lnTo>
                    <a:pt x="0" y="4429"/>
                  </a:lnTo>
                  <a:lnTo>
                    <a:pt x="2858" y="4429"/>
                  </a:lnTo>
                  <a:lnTo>
                    <a:pt x="2644" y="69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5554944" y="2497431"/>
              <a:ext cx="399509" cy="23096"/>
            </a:xfrm>
            <a:custGeom>
              <a:avLst/>
              <a:gdLst/>
              <a:ahLst/>
              <a:cxnLst/>
              <a:rect l="l" t="t" r="r" b="b"/>
              <a:pathLst>
                <a:path w="12385" h="716" extrusionOk="0">
                  <a:moveTo>
                    <a:pt x="477" y="1"/>
                  </a:moveTo>
                  <a:cubicBezTo>
                    <a:pt x="1" y="25"/>
                    <a:pt x="1" y="715"/>
                    <a:pt x="477" y="715"/>
                  </a:cubicBezTo>
                  <a:lnTo>
                    <a:pt x="11932" y="715"/>
                  </a:lnTo>
                  <a:cubicBezTo>
                    <a:pt x="12384" y="715"/>
                    <a:pt x="12384" y="25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24" name="Google Shape;1224;p50"/>
          <p:cNvGrpSpPr/>
          <p:nvPr/>
        </p:nvGrpSpPr>
        <p:grpSpPr>
          <a:xfrm>
            <a:off x="7132662" y="2128727"/>
            <a:ext cx="396414" cy="391800"/>
            <a:chOff x="7132662" y="2128727"/>
            <a:chExt cx="396414" cy="391800"/>
          </a:xfrm>
        </p:grpSpPr>
        <p:sp>
          <p:nvSpPr>
            <p:cNvPr id="1225" name="Google Shape;1225;p50"/>
            <p:cNvSpPr/>
            <p:nvPr/>
          </p:nvSpPr>
          <p:spPr>
            <a:xfrm>
              <a:off x="7197951" y="2190177"/>
              <a:ext cx="122159" cy="121191"/>
            </a:xfrm>
            <a:custGeom>
              <a:avLst/>
              <a:gdLst/>
              <a:ahLst/>
              <a:cxnLst/>
              <a:rect l="l" t="t" r="r" b="b"/>
              <a:pathLst>
                <a:path w="3787" h="3757" extrusionOk="0">
                  <a:moveTo>
                    <a:pt x="1906" y="0"/>
                  </a:moveTo>
                  <a:cubicBezTo>
                    <a:pt x="858" y="0"/>
                    <a:pt x="0" y="857"/>
                    <a:pt x="0" y="1881"/>
                  </a:cubicBezTo>
                  <a:cubicBezTo>
                    <a:pt x="60" y="3132"/>
                    <a:pt x="977" y="3757"/>
                    <a:pt x="1894" y="3757"/>
                  </a:cubicBezTo>
                  <a:cubicBezTo>
                    <a:pt x="2811" y="3757"/>
                    <a:pt x="3727" y="3132"/>
                    <a:pt x="3787" y="1881"/>
                  </a:cubicBezTo>
                  <a:cubicBezTo>
                    <a:pt x="3787" y="857"/>
                    <a:pt x="2930" y="0"/>
                    <a:pt x="1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7132662" y="2240112"/>
              <a:ext cx="43032" cy="23064"/>
            </a:xfrm>
            <a:custGeom>
              <a:avLst/>
              <a:gdLst/>
              <a:ahLst/>
              <a:cxnLst/>
              <a:rect l="l" t="t" r="r" b="b"/>
              <a:pathLst>
                <a:path w="1334" h="715" extrusionOk="0">
                  <a:moveTo>
                    <a:pt x="476" y="0"/>
                  </a:moveTo>
                  <a:cubicBezTo>
                    <a:pt x="0" y="0"/>
                    <a:pt x="0" y="691"/>
                    <a:pt x="476" y="715"/>
                  </a:cubicBezTo>
                  <a:lnTo>
                    <a:pt x="858" y="715"/>
                  </a:lnTo>
                  <a:cubicBezTo>
                    <a:pt x="1334" y="691"/>
                    <a:pt x="1334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7342368" y="2240112"/>
              <a:ext cx="43064" cy="23064"/>
            </a:xfrm>
            <a:custGeom>
              <a:avLst/>
              <a:gdLst/>
              <a:ahLst/>
              <a:cxnLst/>
              <a:rect l="l" t="t" r="r" b="b"/>
              <a:pathLst>
                <a:path w="1335" h="715" extrusionOk="0">
                  <a:moveTo>
                    <a:pt x="477" y="0"/>
                  </a:moveTo>
                  <a:cubicBezTo>
                    <a:pt x="1" y="0"/>
                    <a:pt x="1" y="691"/>
                    <a:pt x="477" y="715"/>
                  </a:cubicBezTo>
                  <a:lnTo>
                    <a:pt x="858" y="715"/>
                  </a:lnTo>
                  <a:cubicBezTo>
                    <a:pt x="1334" y="691"/>
                    <a:pt x="1334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7247886" y="2128727"/>
              <a:ext cx="23064" cy="35419"/>
            </a:xfrm>
            <a:custGeom>
              <a:avLst/>
              <a:gdLst/>
              <a:ahLst/>
              <a:cxnLst/>
              <a:rect l="l" t="t" r="r" b="b"/>
              <a:pathLst>
                <a:path w="715" h="1098" extrusionOk="0">
                  <a:moveTo>
                    <a:pt x="358" y="0"/>
                  </a:moveTo>
                  <a:cubicBezTo>
                    <a:pt x="185" y="0"/>
                    <a:pt x="12" y="119"/>
                    <a:pt x="0" y="357"/>
                  </a:cubicBezTo>
                  <a:lnTo>
                    <a:pt x="0" y="738"/>
                  </a:lnTo>
                  <a:cubicBezTo>
                    <a:pt x="0" y="939"/>
                    <a:pt x="167" y="1098"/>
                    <a:pt x="364" y="1098"/>
                  </a:cubicBezTo>
                  <a:cubicBezTo>
                    <a:pt x="378" y="1098"/>
                    <a:pt x="391" y="1097"/>
                    <a:pt x="405" y="1095"/>
                  </a:cubicBezTo>
                  <a:cubicBezTo>
                    <a:pt x="572" y="1072"/>
                    <a:pt x="715" y="905"/>
                    <a:pt x="715" y="714"/>
                  </a:cubicBezTo>
                  <a:lnTo>
                    <a:pt x="715" y="357"/>
                  </a:lnTo>
                  <a:cubicBezTo>
                    <a:pt x="703" y="119"/>
                    <a:pt x="530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7247886" y="2338369"/>
              <a:ext cx="23064" cy="34645"/>
            </a:xfrm>
            <a:custGeom>
              <a:avLst/>
              <a:gdLst/>
              <a:ahLst/>
              <a:cxnLst/>
              <a:rect l="l" t="t" r="r" b="b"/>
              <a:pathLst>
                <a:path w="715" h="1074" extrusionOk="0">
                  <a:moveTo>
                    <a:pt x="351" y="0"/>
                  </a:moveTo>
                  <a:cubicBezTo>
                    <a:pt x="337" y="0"/>
                    <a:pt x="324" y="1"/>
                    <a:pt x="310" y="2"/>
                  </a:cubicBezTo>
                  <a:cubicBezTo>
                    <a:pt x="143" y="2"/>
                    <a:pt x="0" y="169"/>
                    <a:pt x="0" y="360"/>
                  </a:cubicBezTo>
                  <a:lnTo>
                    <a:pt x="0" y="717"/>
                  </a:lnTo>
                  <a:cubicBezTo>
                    <a:pt x="12" y="955"/>
                    <a:pt x="185" y="1074"/>
                    <a:pt x="358" y="1074"/>
                  </a:cubicBezTo>
                  <a:cubicBezTo>
                    <a:pt x="530" y="1074"/>
                    <a:pt x="703" y="955"/>
                    <a:pt x="715" y="717"/>
                  </a:cubicBezTo>
                  <a:lnTo>
                    <a:pt x="715" y="336"/>
                  </a:lnTo>
                  <a:cubicBezTo>
                    <a:pt x="715" y="157"/>
                    <a:pt x="548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7167984" y="2161371"/>
              <a:ext cx="33838" cy="31516"/>
            </a:xfrm>
            <a:custGeom>
              <a:avLst/>
              <a:gdLst/>
              <a:ahLst/>
              <a:cxnLst/>
              <a:rect l="l" t="t" r="r" b="b"/>
              <a:pathLst>
                <a:path w="1049" h="977" extrusionOk="0">
                  <a:moveTo>
                    <a:pt x="394" y="0"/>
                  </a:moveTo>
                  <a:cubicBezTo>
                    <a:pt x="304" y="0"/>
                    <a:pt x="215" y="36"/>
                    <a:pt x="144" y="107"/>
                  </a:cubicBezTo>
                  <a:cubicBezTo>
                    <a:pt x="1" y="226"/>
                    <a:pt x="1" y="465"/>
                    <a:pt x="144" y="607"/>
                  </a:cubicBezTo>
                  <a:lnTo>
                    <a:pt x="405" y="869"/>
                  </a:lnTo>
                  <a:cubicBezTo>
                    <a:pt x="477" y="941"/>
                    <a:pt x="572" y="977"/>
                    <a:pt x="664" y="977"/>
                  </a:cubicBezTo>
                  <a:cubicBezTo>
                    <a:pt x="757" y="977"/>
                    <a:pt x="846" y="941"/>
                    <a:pt x="906" y="869"/>
                  </a:cubicBezTo>
                  <a:cubicBezTo>
                    <a:pt x="1048" y="726"/>
                    <a:pt x="1048" y="512"/>
                    <a:pt x="906" y="369"/>
                  </a:cubicBezTo>
                  <a:lnTo>
                    <a:pt x="644" y="107"/>
                  </a:lnTo>
                  <a:cubicBezTo>
                    <a:pt x="572" y="36"/>
                    <a:pt x="483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7316240" y="2308853"/>
              <a:ext cx="33838" cy="32290"/>
            </a:xfrm>
            <a:custGeom>
              <a:avLst/>
              <a:gdLst/>
              <a:ahLst/>
              <a:cxnLst/>
              <a:rect l="l" t="t" r="r" b="b"/>
              <a:pathLst>
                <a:path w="1049" h="1001" extrusionOk="0">
                  <a:moveTo>
                    <a:pt x="394" y="0"/>
                  </a:moveTo>
                  <a:cubicBezTo>
                    <a:pt x="304" y="0"/>
                    <a:pt x="215" y="36"/>
                    <a:pt x="144" y="108"/>
                  </a:cubicBezTo>
                  <a:cubicBezTo>
                    <a:pt x="1" y="251"/>
                    <a:pt x="1" y="489"/>
                    <a:pt x="144" y="608"/>
                  </a:cubicBezTo>
                  <a:lnTo>
                    <a:pt x="406" y="894"/>
                  </a:lnTo>
                  <a:cubicBezTo>
                    <a:pt x="477" y="965"/>
                    <a:pt x="566" y="1001"/>
                    <a:pt x="656" y="1001"/>
                  </a:cubicBezTo>
                  <a:cubicBezTo>
                    <a:pt x="745" y="1001"/>
                    <a:pt x="834" y="965"/>
                    <a:pt x="906" y="894"/>
                  </a:cubicBezTo>
                  <a:cubicBezTo>
                    <a:pt x="1049" y="751"/>
                    <a:pt x="1049" y="512"/>
                    <a:pt x="906" y="393"/>
                  </a:cubicBezTo>
                  <a:lnTo>
                    <a:pt x="644" y="108"/>
                  </a:lnTo>
                  <a:cubicBezTo>
                    <a:pt x="572" y="36"/>
                    <a:pt x="483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7316240" y="2161371"/>
              <a:ext cx="33838" cy="31516"/>
            </a:xfrm>
            <a:custGeom>
              <a:avLst/>
              <a:gdLst/>
              <a:ahLst/>
              <a:cxnLst/>
              <a:rect l="l" t="t" r="r" b="b"/>
              <a:pathLst>
                <a:path w="1049" h="977" extrusionOk="0">
                  <a:moveTo>
                    <a:pt x="656" y="0"/>
                  </a:moveTo>
                  <a:cubicBezTo>
                    <a:pt x="566" y="0"/>
                    <a:pt x="477" y="36"/>
                    <a:pt x="406" y="107"/>
                  </a:cubicBezTo>
                  <a:lnTo>
                    <a:pt x="144" y="369"/>
                  </a:lnTo>
                  <a:cubicBezTo>
                    <a:pt x="1" y="512"/>
                    <a:pt x="1" y="726"/>
                    <a:pt x="144" y="869"/>
                  </a:cubicBezTo>
                  <a:cubicBezTo>
                    <a:pt x="215" y="941"/>
                    <a:pt x="304" y="977"/>
                    <a:pt x="394" y="977"/>
                  </a:cubicBezTo>
                  <a:cubicBezTo>
                    <a:pt x="483" y="977"/>
                    <a:pt x="572" y="941"/>
                    <a:pt x="644" y="869"/>
                  </a:cubicBezTo>
                  <a:lnTo>
                    <a:pt x="906" y="607"/>
                  </a:lnTo>
                  <a:cubicBezTo>
                    <a:pt x="1049" y="465"/>
                    <a:pt x="1049" y="226"/>
                    <a:pt x="906" y="107"/>
                  </a:cubicBezTo>
                  <a:cubicBezTo>
                    <a:pt x="834" y="36"/>
                    <a:pt x="745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7167984" y="2308853"/>
              <a:ext cx="33838" cy="32290"/>
            </a:xfrm>
            <a:custGeom>
              <a:avLst/>
              <a:gdLst/>
              <a:ahLst/>
              <a:cxnLst/>
              <a:rect l="l" t="t" r="r" b="b"/>
              <a:pathLst>
                <a:path w="1049" h="1001" extrusionOk="0">
                  <a:moveTo>
                    <a:pt x="664" y="0"/>
                  </a:moveTo>
                  <a:cubicBezTo>
                    <a:pt x="572" y="0"/>
                    <a:pt x="477" y="36"/>
                    <a:pt x="405" y="108"/>
                  </a:cubicBezTo>
                  <a:lnTo>
                    <a:pt x="144" y="393"/>
                  </a:lnTo>
                  <a:cubicBezTo>
                    <a:pt x="1" y="512"/>
                    <a:pt x="1" y="751"/>
                    <a:pt x="144" y="894"/>
                  </a:cubicBezTo>
                  <a:cubicBezTo>
                    <a:pt x="215" y="965"/>
                    <a:pt x="304" y="1001"/>
                    <a:pt x="394" y="1001"/>
                  </a:cubicBezTo>
                  <a:cubicBezTo>
                    <a:pt x="483" y="1001"/>
                    <a:pt x="572" y="965"/>
                    <a:pt x="644" y="894"/>
                  </a:cubicBezTo>
                  <a:lnTo>
                    <a:pt x="906" y="608"/>
                  </a:lnTo>
                  <a:cubicBezTo>
                    <a:pt x="1048" y="489"/>
                    <a:pt x="1048" y="251"/>
                    <a:pt x="906" y="108"/>
                  </a:cubicBezTo>
                  <a:cubicBezTo>
                    <a:pt x="846" y="36"/>
                    <a:pt x="757" y="0"/>
                    <a:pt x="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7333917" y="2325369"/>
              <a:ext cx="114482" cy="127159"/>
            </a:xfrm>
            <a:custGeom>
              <a:avLst/>
              <a:gdLst/>
              <a:ahLst/>
              <a:cxnLst/>
              <a:rect l="l" t="t" r="r" b="b"/>
              <a:pathLst>
                <a:path w="3549" h="3942" extrusionOk="0">
                  <a:moveTo>
                    <a:pt x="3025" y="0"/>
                  </a:moveTo>
                  <a:cubicBezTo>
                    <a:pt x="1358" y="0"/>
                    <a:pt x="1" y="1358"/>
                    <a:pt x="1" y="3049"/>
                  </a:cubicBezTo>
                  <a:cubicBezTo>
                    <a:pt x="24" y="3644"/>
                    <a:pt x="471" y="3942"/>
                    <a:pt x="917" y="3942"/>
                  </a:cubicBezTo>
                  <a:cubicBezTo>
                    <a:pt x="1364" y="3942"/>
                    <a:pt x="1810" y="3644"/>
                    <a:pt x="1834" y="3049"/>
                  </a:cubicBezTo>
                  <a:lnTo>
                    <a:pt x="1834" y="2191"/>
                  </a:lnTo>
                  <a:cubicBezTo>
                    <a:pt x="1834" y="1525"/>
                    <a:pt x="2358" y="1001"/>
                    <a:pt x="3025" y="1001"/>
                  </a:cubicBezTo>
                  <a:cubicBezTo>
                    <a:pt x="3263" y="977"/>
                    <a:pt x="3477" y="810"/>
                    <a:pt x="3525" y="548"/>
                  </a:cubicBezTo>
                  <a:cubicBezTo>
                    <a:pt x="3549" y="262"/>
                    <a:pt x="3311" y="0"/>
                    <a:pt x="3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7469108" y="2407561"/>
              <a:ext cx="59967" cy="106030"/>
            </a:xfrm>
            <a:custGeom>
              <a:avLst/>
              <a:gdLst/>
              <a:ahLst/>
              <a:cxnLst/>
              <a:rect l="l" t="t" r="r" b="b"/>
              <a:pathLst>
                <a:path w="1859" h="3287" extrusionOk="0">
                  <a:moveTo>
                    <a:pt x="1382" y="1"/>
                  </a:moveTo>
                  <a:cubicBezTo>
                    <a:pt x="644" y="1"/>
                    <a:pt x="25" y="596"/>
                    <a:pt x="25" y="1334"/>
                  </a:cubicBezTo>
                  <a:lnTo>
                    <a:pt x="25" y="3025"/>
                  </a:lnTo>
                  <a:cubicBezTo>
                    <a:pt x="25" y="3120"/>
                    <a:pt x="25" y="3192"/>
                    <a:pt x="1" y="3287"/>
                  </a:cubicBezTo>
                  <a:cubicBezTo>
                    <a:pt x="1096" y="2811"/>
                    <a:pt x="1858" y="1739"/>
                    <a:pt x="1858" y="501"/>
                  </a:cubicBezTo>
                  <a:cubicBezTo>
                    <a:pt x="1858" y="215"/>
                    <a:pt x="164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7348530" y="2333820"/>
              <a:ext cx="172868" cy="186706"/>
            </a:xfrm>
            <a:custGeom>
              <a:avLst/>
              <a:gdLst/>
              <a:ahLst/>
              <a:cxnLst/>
              <a:rect l="l" t="t" r="r" b="b"/>
              <a:pathLst>
                <a:path w="5359" h="5788" extrusionOk="0">
                  <a:moveTo>
                    <a:pt x="3739" y="0"/>
                  </a:moveTo>
                  <a:lnTo>
                    <a:pt x="3739" y="0"/>
                  </a:lnTo>
                  <a:cubicBezTo>
                    <a:pt x="3906" y="739"/>
                    <a:pt x="3334" y="1453"/>
                    <a:pt x="2572" y="1453"/>
                  </a:cubicBezTo>
                  <a:cubicBezTo>
                    <a:pt x="2310" y="1453"/>
                    <a:pt x="2096" y="1667"/>
                    <a:pt x="2096" y="1929"/>
                  </a:cubicBezTo>
                  <a:lnTo>
                    <a:pt x="2096" y="2787"/>
                  </a:lnTo>
                  <a:cubicBezTo>
                    <a:pt x="2096" y="3689"/>
                    <a:pt x="1320" y="4388"/>
                    <a:pt x="477" y="4388"/>
                  </a:cubicBezTo>
                  <a:cubicBezTo>
                    <a:pt x="319" y="4388"/>
                    <a:pt x="158" y="4364"/>
                    <a:pt x="0" y="4311"/>
                  </a:cubicBezTo>
                  <a:lnTo>
                    <a:pt x="0" y="4311"/>
                  </a:lnTo>
                  <a:cubicBezTo>
                    <a:pt x="524" y="5192"/>
                    <a:pt x="1477" y="5787"/>
                    <a:pt x="2572" y="5787"/>
                  </a:cubicBezTo>
                  <a:cubicBezTo>
                    <a:pt x="2834" y="5787"/>
                    <a:pt x="3072" y="5573"/>
                    <a:pt x="3072" y="5311"/>
                  </a:cubicBezTo>
                  <a:lnTo>
                    <a:pt x="3072" y="3620"/>
                  </a:lnTo>
                  <a:cubicBezTo>
                    <a:pt x="3050" y="2528"/>
                    <a:pt x="3970" y="1596"/>
                    <a:pt x="5059" y="1596"/>
                  </a:cubicBezTo>
                  <a:cubicBezTo>
                    <a:pt x="5158" y="1596"/>
                    <a:pt x="5258" y="1604"/>
                    <a:pt x="5358" y="1620"/>
                  </a:cubicBezTo>
                  <a:cubicBezTo>
                    <a:pt x="5049" y="882"/>
                    <a:pt x="4453" y="310"/>
                    <a:pt x="3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37" name="Google Shape;1237;p50"/>
          <p:cNvGrpSpPr/>
          <p:nvPr/>
        </p:nvGrpSpPr>
        <p:grpSpPr>
          <a:xfrm>
            <a:off x="7136500" y="1552574"/>
            <a:ext cx="393349" cy="391800"/>
            <a:chOff x="7136500" y="1552574"/>
            <a:chExt cx="393349" cy="391800"/>
          </a:xfrm>
        </p:grpSpPr>
        <p:sp>
          <p:nvSpPr>
            <p:cNvPr id="1238" name="Google Shape;1238;p50"/>
            <p:cNvSpPr/>
            <p:nvPr/>
          </p:nvSpPr>
          <p:spPr>
            <a:xfrm>
              <a:off x="7136500" y="1834505"/>
              <a:ext cx="392574" cy="109869"/>
            </a:xfrm>
            <a:custGeom>
              <a:avLst/>
              <a:gdLst/>
              <a:ahLst/>
              <a:cxnLst/>
              <a:rect l="l" t="t" r="r" b="b"/>
              <a:pathLst>
                <a:path w="12170" h="3406" extrusionOk="0">
                  <a:moveTo>
                    <a:pt x="9145" y="667"/>
                  </a:moveTo>
                  <a:cubicBezTo>
                    <a:pt x="9621" y="667"/>
                    <a:pt x="9621" y="1358"/>
                    <a:pt x="9145" y="1381"/>
                  </a:cubicBezTo>
                  <a:lnTo>
                    <a:pt x="3049" y="1381"/>
                  </a:lnTo>
                  <a:cubicBezTo>
                    <a:pt x="2572" y="1358"/>
                    <a:pt x="2572" y="667"/>
                    <a:pt x="3049" y="667"/>
                  </a:cubicBezTo>
                  <a:close/>
                  <a:moveTo>
                    <a:pt x="7621" y="2048"/>
                  </a:moveTo>
                  <a:cubicBezTo>
                    <a:pt x="8097" y="2048"/>
                    <a:pt x="8097" y="2739"/>
                    <a:pt x="7621" y="2739"/>
                  </a:cubicBezTo>
                  <a:lnTo>
                    <a:pt x="4573" y="2739"/>
                  </a:lnTo>
                  <a:cubicBezTo>
                    <a:pt x="4096" y="2739"/>
                    <a:pt x="4096" y="2048"/>
                    <a:pt x="4573" y="2048"/>
                  </a:cubicBezTo>
                  <a:close/>
                  <a:moveTo>
                    <a:pt x="0" y="0"/>
                  </a:moveTo>
                  <a:lnTo>
                    <a:pt x="0" y="667"/>
                  </a:lnTo>
                  <a:lnTo>
                    <a:pt x="1501" y="667"/>
                  </a:lnTo>
                  <a:cubicBezTo>
                    <a:pt x="1977" y="667"/>
                    <a:pt x="1977" y="1358"/>
                    <a:pt x="1501" y="1381"/>
                  </a:cubicBezTo>
                  <a:lnTo>
                    <a:pt x="0" y="1381"/>
                  </a:lnTo>
                  <a:lnTo>
                    <a:pt x="0" y="2048"/>
                  </a:lnTo>
                  <a:lnTo>
                    <a:pt x="3049" y="2048"/>
                  </a:lnTo>
                  <a:cubicBezTo>
                    <a:pt x="3501" y="2048"/>
                    <a:pt x="3501" y="2739"/>
                    <a:pt x="3049" y="2739"/>
                  </a:cubicBezTo>
                  <a:lnTo>
                    <a:pt x="0" y="2739"/>
                  </a:lnTo>
                  <a:lnTo>
                    <a:pt x="0" y="3048"/>
                  </a:lnTo>
                  <a:cubicBezTo>
                    <a:pt x="0" y="3263"/>
                    <a:pt x="167" y="3406"/>
                    <a:pt x="357" y="3406"/>
                  </a:cubicBezTo>
                  <a:lnTo>
                    <a:pt x="11812" y="3406"/>
                  </a:lnTo>
                  <a:cubicBezTo>
                    <a:pt x="12003" y="3406"/>
                    <a:pt x="12169" y="3263"/>
                    <a:pt x="12169" y="3048"/>
                  </a:cubicBezTo>
                  <a:lnTo>
                    <a:pt x="12169" y="2739"/>
                  </a:lnTo>
                  <a:lnTo>
                    <a:pt x="9145" y="2739"/>
                  </a:lnTo>
                  <a:cubicBezTo>
                    <a:pt x="8978" y="2739"/>
                    <a:pt x="8812" y="2620"/>
                    <a:pt x="8788" y="2429"/>
                  </a:cubicBezTo>
                  <a:cubicBezTo>
                    <a:pt x="8764" y="2215"/>
                    <a:pt x="8931" y="2048"/>
                    <a:pt x="9145" y="2048"/>
                  </a:cubicBezTo>
                  <a:lnTo>
                    <a:pt x="12169" y="2048"/>
                  </a:lnTo>
                  <a:lnTo>
                    <a:pt x="12169" y="1381"/>
                  </a:lnTo>
                  <a:lnTo>
                    <a:pt x="10669" y="1381"/>
                  </a:lnTo>
                  <a:cubicBezTo>
                    <a:pt x="10193" y="1358"/>
                    <a:pt x="10193" y="667"/>
                    <a:pt x="10669" y="667"/>
                  </a:cubicBezTo>
                  <a:lnTo>
                    <a:pt x="12169" y="667"/>
                  </a:lnTo>
                  <a:lnTo>
                    <a:pt x="12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7466044" y="1743087"/>
              <a:ext cx="63805" cy="68386"/>
            </a:xfrm>
            <a:custGeom>
              <a:avLst/>
              <a:gdLst/>
              <a:ahLst/>
              <a:cxnLst/>
              <a:rect l="l" t="t" r="r" b="b"/>
              <a:pathLst>
                <a:path w="1978" h="2120" extrusionOk="0">
                  <a:moveTo>
                    <a:pt x="1" y="0"/>
                  </a:moveTo>
                  <a:lnTo>
                    <a:pt x="1" y="2120"/>
                  </a:lnTo>
                  <a:lnTo>
                    <a:pt x="1977" y="2120"/>
                  </a:lnTo>
                  <a:cubicBezTo>
                    <a:pt x="1977" y="2024"/>
                    <a:pt x="1930" y="1929"/>
                    <a:pt x="1858" y="185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7136500" y="1743087"/>
              <a:ext cx="63031" cy="68386"/>
            </a:xfrm>
            <a:custGeom>
              <a:avLst/>
              <a:gdLst/>
              <a:ahLst/>
              <a:cxnLst/>
              <a:rect l="l" t="t" r="r" b="b"/>
              <a:pathLst>
                <a:path w="1954" h="2120" extrusionOk="0">
                  <a:moveTo>
                    <a:pt x="1953" y="0"/>
                  </a:moveTo>
                  <a:lnTo>
                    <a:pt x="96" y="1858"/>
                  </a:lnTo>
                  <a:cubicBezTo>
                    <a:pt x="24" y="1929"/>
                    <a:pt x="0" y="2024"/>
                    <a:pt x="0" y="2120"/>
                  </a:cubicBezTo>
                  <a:lnTo>
                    <a:pt x="1953" y="2120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7223305" y="1656282"/>
              <a:ext cx="60709" cy="155191"/>
            </a:xfrm>
            <a:custGeom>
              <a:avLst/>
              <a:gdLst/>
              <a:ahLst/>
              <a:cxnLst/>
              <a:rect l="l" t="t" r="r" b="b"/>
              <a:pathLst>
                <a:path w="1882" h="4811" extrusionOk="0">
                  <a:moveTo>
                    <a:pt x="810" y="0"/>
                  </a:moveTo>
                  <a:lnTo>
                    <a:pt x="96" y="715"/>
                  </a:lnTo>
                  <a:cubicBezTo>
                    <a:pt x="48" y="786"/>
                    <a:pt x="0" y="857"/>
                    <a:pt x="0" y="953"/>
                  </a:cubicBezTo>
                  <a:lnTo>
                    <a:pt x="0" y="4811"/>
                  </a:lnTo>
                  <a:lnTo>
                    <a:pt x="1882" y="4811"/>
                  </a:lnTo>
                  <a:lnTo>
                    <a:pt x="1120" y="4025"/>
                  </a:lnTo>
                  <a:cubicBezTo>
                    <a:pt x="929" y="3834"/>
                    <a:pt x="810" y="3572"/>
                    <a:pt x="810" y="3287"/>
                  </a:cubicBezTo>
                  <a:lnTo>
                    <a:pt x="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7416883" y="1657024"/>
              <a:ext cx="25387" cy="116804"/>
            </a:xfrm>
            <a:custGeom>
              <a:avLst/>
              <a:gdLst/>
              <a:ahLst/>
              <a:cxnLst/>
              <a:rect l="l" t="t" r="r" b="b"/>
              <a:pathLst>
                <a:path w="787" h="3621" extrusionOk="0">
                  <a:moveTo>
                    <a:pt x="1" y="1"/>
                  </a:moveTo>
                  <a:lnTo>
                    <a:pt x="1" y="2811"/>
                  </a:lnTo>
                  <a:lnTo>
                    <a:pt x="786" y="3621"/>
                  </a:lnTo>
                  <a:lnTo>
                    <a:pt x="786" y="954"/>
                  </a:lnTo>
                  <a:cubicBezTo>
                    <a:pt x="786" y="858"/>
                    <a:pt x="763" y="763"/>
                    <a:pt x="691" y="71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7271692" y="1552574"/>
              <a:ext cx="171352" cy="258899"/>
            </a:xfrm>
            <a:custGeom>
              <a:avLst/>
              <a:gdLst/>
              <a:ahLst/>
              <a:cxnLst/>
              <a:rect l="l" t="t" r="r" b="b"/>
              <a:pathLst>
                <a:path w="5312" h="8026" extrusionOk="0">
                  <a:moveTo>
                    <a:pt x="2263" y="0"/>
                  </a:moveTo>
                  <a:cubicBezTo>
                    <a:pt x="2168" y="0"/>
                    <a:pt x="2096" y="24"/>
                    <a:pt x="2025" y="95"/>
                  </a:cubicBezTo>
                  <a:lnTo>
                    <a:pt x="96" y="2001"/>
                  </a:lnTo>
                  <a:cubicBezTo>
                    <a:pt x="48" y="2072"/>
                    <a:pt x="1" y="2167"/>
                    <a:pt x="1" y="2263"/>
                  </a:cubicBezTo>
                  <a:lnTo>
                    <a:pt x="1" y="6502"/>
                  </a:lnTo>
                  <a:cubicBezTo>
                    <a:pt x="1" y="6597"/>
                    <a:pt x="48" y="6692"/>
                    <a:pt x="96" y="6740"/>
                  </a:cubicBezTo>
                  <a:lnTo>
                    <a:pt x="1382" y="8026"/>
                  </a:lnTo>
                  <a:lnTo>
                    <a:pt x="5311" y="8026"/>
                  </a:lnTo>
                  <a:cubicBezTo>
                    <a:pt x="5311" y="7930"/>
                    <a:pt x="5264" y="7835"/>
                    <a:pt x="5216" y="7764"/>
                  </a:cubicBezTo>
                  <a:lnTo>
                    <a:pt x="3787" y="6359"/>
                  </a:lnTo>
                  <a:lnTo>
                    <a:pt x="3787" y="357"/>
                  </a:lnTo>
                  <a:cubicBezTo>
                    <a:pt x="3787" y="143"/>
                    <a:pt x="3620" y="0"/>
                    <a:pt x="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44" name="Google Shape;1244;p50"/>
          <p:cNvGrpSpPr/>
          <p:nvPr/>
        </p:nvGrpSpPr>
        <p:grpSpPr>
          <a:xfrm>
            <a:off x="6413334" y="2128340"/>
            <a:ext cx="254286" cy="392187"/>
            <a:chOff x="6413334" y="2128340"/>
            <a:chExt cx="254286" cy="392187"/>
          </a:xfrm>
        </p:grpSpPr>
        <p:sp>
          <p:nvSpPr>
            <p:cNvPr id="1245" name="Google Shape;1245;p50"/>
            <p:cNvSpPr/>
            <p:nvPr/>
          </p:nvSpPr>
          <p:spPr>
            <a:xfrm>
              <a:off x="6414850" y="2380691"/>
              <a:ext cx="251996" cy="139836"/>
            </a:xfrm>
            <a:custGeom>
              <a:avLst/>
              <a:gdLst/>
              <a:ahLst/>
              <a:cxnLst/>
              <a:rect l="l" t="t" r="r" b="b"/>
              <a:pathLst>
                <a:path w="7812" h="4335" extrusionOk="0">
                  <a:moveTo>
                    <a:pt x="453" y="0"/>
                  </a:moveTo>
                  <a:cubicBezTo>
                    <a:pt x="263" y="0"/>
                    <a:pt x="96" y="143"/>
                    <a:pt x="96" y="334"/>
                  </a:cubicBezTo>
                  <a:cubicBezTo>
                    <a:pt x="96" y="1762"/>
                    <a:pt x="1263" y="2929"/>
                    <a:pt x="2668" y="2929"/>
                  </a:cubicBezTo>
                  <a:lnTo>
                    <a:pt x="3549" y="2929"/>
                  </a:lnTo>
                  <a:lnTo>
                    <a:pt x="3549" y="3620"/>
                  </a:lnTo>
                  <a:lnTo>
                    <a:pt x="477" y="3620"/>
                  </a:lnTo>
                  <a:cubicBezTo>
                    <a:pt x="1" y="3644"/>
                    <a:pt x="1" y="4334"/>
                    <a:pt x="477" y="4334"/>
                  </a:cubicBezTo>
                  <a:lnTo>
                    <a:pt x="7336" y="4334"/>
                  </a:lnTo>
                  <a:cubicBezTo>
                    <a:pt x="7812" y="4334"/>
                    <a:pt x="7812" y="3644"/>
                    <a:pt x="7336" y="3620"/>
                  </a:cubicBezTo>
                  <a:lnTo>
                    <a:pt x="4264" y="3620"/>
                  </a:lnTo>
                  <a:lnTo>
                    <a:pt x="4264" y="2929"/>
                  </a:lnTo>
                  <a:lnTo>
                    <a:pt x="5145" y="2929"/>
                  </a:lnTo>
                  <a:cubicBezTo>
                    <a:pt x="6550" y="2929"/>
                    <a:pt x="7717" y="1762"/>
                    <a:pt x="7717" y="334"/>
                  </a:cubicBezTo>
                  <a:cubicBezTo>
                    <a:pt x="7717" y="143"/>
                    <a:pt x="7550" y="0"/>
                    <a:pt x="7359" y="0"/>
                  </a:cubicBezTo>
                  <a:lnTo>
                    <a:pt x="6240" y="0"/>
                  </a:lnTo>
                  <a:cubicBezTo>
                    <a:pt x="5454" y="0"/>
                    <a:pt x="4740" y="357"/>
                    <a:pt x="4264" y="953"/>
                  </a:cubicBezTo>
                  <a:lnTo>
                    <a:pt x="4264" y="429"/>
                  </a:lnTo>
                  <a:cubicBezTo>
                    <a:pt x="4144" y="453"/>
                    <a:pt x="4025" y="476"/>
                    <a:pt x="3906" y="476"/>
                  </a:cubicBezTo>
                  <a:cubicBezTo>
                    <a:pt x="3787" y="476"/>
                    <a:pt x="3668" y="453"/>
                    <a:pt x="3549" y="429"/>
                  </a:cubicBezTo>
                  <a:lnTo>
                    <a:pt x="3549" y="929"/>
                  </a:lnTo>
                  <a:cubicBezTo>
                    <a:pt x="3073" y="357"/>
                    <a:pt x="2358" y="0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6413334" y="2128340"/>
              <a:ext cx="254286" cy="244318"/>
            </a:xfrm>
            <a:custGeom>
              <a:avLst/>
              <a:gdLst/>
              <a:ahLst/>
              <a:cxnLst/>
              <a:rect l="l" t="t" r="r" b="b"/>
              <a:pathLst>
                <a:path w="7883" h="7574" extrusionOk="0">
                  <a:moveTo>
                    <a:pt x="3953" y="2298"/>
                  </a:moveTo>
                  <a:cubicBezTo>
                    <a:pt x="4787" y="2298"/>
                    <a:pt x="5454" y="2965"/>
                    <a:pt x="5454" y="3798"/>
                  </a:cubicBezTo>
                  <a:cubicBezTo>
                    <a:pt x="5406" y="4796"/>
                    <a:pt x="4678" y="5290"/>
                    <a:pt x="3951" y="5290"/>
                  </a:cubicBezTo>
                  <a:cubicBezTo>
                    <a:pt x="3219" y="5290"/>
                    <a:pt x="2489" y="4790"/>
                    <a:pt x="2453" y="3798"/>
                  </a:cubicBezTo>
                  <a:cubicBezTo>
                    <a:pt x="2453" y="2965"/>
                    <a:pt x="3120" y="2298"/>
                    <a:pt x="3953" y="2298"/>
                  </a:cubicBezTo>
                  <a:close/>
                  <a:moveTo>
                    <a:pt x="3950" y="0"/>
                  </a:moveTo>
                  <a:cubicBezTo>
                    <a:pt x="3608" y="0"/>
                    <a:pt x="3263" y="155"/>
                    <a:pt x="3048" y="464"/>
                  </a:cubicBezTo>
                  <a:cubicBezTo>
                    <a:pt x="2900" y="390"/>
                    <a:pt x="2744" y="356"/>
                    <a:pt x="2592" y="356"/>
                  </a:cubicBezTo>
                  <a:cubicBezTo>
                    <a:pt x="2059" y="356"/>
                    <a:pt x="1561" y="772"/>
                    <a:pt x="1524" y="1346"/>
                  </a:cubicBezTo>
                  <a:cubicBezTo>
                    <a:pt x="762" y="1393"/>
                    <a:pt x="286" y="2227"/>
                    <a:pt x="619" y="2894"/>
                  </a:cubicBezTo>
                  <a:cubicBezTo>
                    <a:pt x="0" y="3322"/>
                    <a:pt x="0" y="4251"/>
                    <a:pt x="619" y="4680"/>
                  </a:cubicBezTo>
                  <a:cubicBezTo>
                    <a:pt x="286" y="5346"/>
                    <a:pt x="762" y="6180"/>
                    <a:pt x="1500" y="6228"/>
                  </a:cubicBezTo>
                  <a:cubicBezTo>
                    <a:pt x="1524" y="6561"/>
                    <a:pt x="1715" y="6894"/>
                    <a:pt x="2048" y="7085"/>
                  </a:cubicBezTo>
                  <a:cubicBezTo>
                    <a:pt x="2209" y="7171"/>
                    <a:pt x="2389" y="7213"/>
                    <a:pt x="2568" y="7213"/>
                  </a:cubicBezTo>
                  <a:cubicBezTo>
                    <a:pt x="2734" y="7213"/>
                    <a:pt x="2900" y="7177"/>
                    <a:pt x="3048" y="7109"/>
                  </a:cubicBezTo>
                  <a:cubicBezTo>
                    <a:pt x="3263" y="7418"/>
                    <a:pt x="3602" y="7573"/>
                    <a:pt x="3941" y="7573"/>
                  </a:cubicBezTo>
                  <a:cubicBezTo>
                    <a:pt x="4281" y="7573"/>
                    <a:pt x="4620" y="7418"/>
                    <a:pt x="4834" y="7109"/>
                  </a:cubicBezTo>
                  <a:cubicBezTo>
                    <a:pt x="4983" y="7183"/>
                    <a:pt x="5138" y="7217"/>
                    <a:pt x="5291" y="7217"/>
                  </a:cubicBezTo>
                  <a:cubicBezTo>
                    <a:pt x="5825" y="7217"/>
                    <a:pt x="6327" y="6801"/>
                    <a:pt x="6382" y="6228"/>
                  </a:cubicBezTo>
                  <a:cubicBezTo>
                    <a:pt x="7121" y="6180"/>
                    <a:pt x="7597" y="5370"/>
                    <a:pt x="7264" y="4680"/>
                  </a:cubicBezTo>
                  <a:cubicBezTo>
                    <a:pt x="7883" y="4275"/>
                    <a:pt x="7883" y="3322"/>
                    <a:pt x="7264" y="2917"/>
                  </a:cubicBezTo>
                  <a:cubicBezTo>
                    <a:pt x="7597" y="2227"/>
                    <a:pt x="7121" y="1417"/>
                    <a:pt x="6382" y="1369"/>
                  </a:cubicBezTo>
                  <a:cubicBezTo>
                    <a:pt x="6345" y="776"/>
                    <a:pt x="5847" y="356"/>
                    <a:pt x="5302" y="356"/>
                  </a:cubicBezTo>
                  <a:cubicBezTo>
                    <a:pt x="5147" y="356"/>
                    <a:pt x="4988" y="391"/>
                    <a:pt x="4834" y="464"/>
                  </a:cubicBezTo>
                  <a:cubicBezTo>
                    <a:pt x="4632" y="155"/>
                    <a:pt x="4293" y="0"/>
                    <a:pt x="3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6514720" y="2225499"/>
              <a:ext cx="51515" cy="50741"/>
            </a:xfrm>
            <a:custGeom>
              <a:avLst/>
              <a:gdLst/>
              <a:ahLst/>
              <a:cxnLst/>
              <a:rect l="l" t="t" r="r" b="b"/>
              <a:pathLst>
                <a:path w="1597" h="1573" extrusionOk="0">
                  <a:moveTo>
                    <a:pt x="798" y="1"/>
                  </a:moveTo>
                  <a:cubicBezTo>
                    <a:pt x="411" y="1"/>
                    <a:pt x="24" y="263"/>
                    <a:pt x="1" y="786"/>
                  </a:cubicBezTo>
                  <a:cubicBezTo>
                    <a:pt x="1" y="1215"/>
                    <a:pt x="358" y="1572"/>
                    <a:pt x="810" y="1572"/>
                  </a:cubicBezTo>
                  <a:cubicBezTo>
                    <a:pt x="1239" y="1572"/>
                    <a:pt x="1596" y="1215"/>
                    <a:pt x="1596" y="786"/>
                  </a:cubicBezTo>
                  <a:cubicBezTo>
                    <a:pt x="1572" y="263"/>
                    <a:pt x="1185" y="1"/>
                    <a:pt x="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48" name="Google Shape;1248;p50"/>
          <p:cNvGrpSpPr/>
          <p:nvPr/>
        </p:nvGrpSpPr>
        <p:grpSpPr>
          <a:xfrm>
            <a:off x="6344948" y="1552574"/>
            <a:ext cx="391800" cy="391800"/>
            <a:chOff x="6344948" y="1552574"/>
            <a:chExt cx="391800" cy="391800"/>
          </a:xfrm>
        </p:grpSpPr>
        <p:sp>
          <p:nvSpPr>
            <p:cNvPr id="1249" name="Google Shape;1249;p50"/>
            <p:cNvSpPr/>
            <p:nvPr/>
          </p:nvSpPr>
          <p:spPr>
            <a:xfrm>
              <a:off x="6504752" y="1844473"/>
              <a:ext cx="72225" cy="99901"/>
            </a:xfrm>
            <a:custGeom>
              <a:avLst/>
              <a:gdLst/>
              <a:ahLst/>
              <a:cxnLst/>
              <a:rect l="l" t="t" r="r" b="b"/>
              <a:pathLst>
                <a:path w="2239" h="3097" extrusionOk="0">
                  <a:moveTo>
                    <a:pt x="0" y="1"/>
                  </a:moveTo>
                  <a:lnTo>
                    <a:pt x="0" y="2739"/>
                  </a:lnTo>
                  <a:cubicBezTo>
                    <a:pt x="0" y="2954"/>
                    <a:pt x="167" y="3097"/>
                    <a:pt x="357" y="3097"/>
                  </a:cubicBezTo>
                  <a:lnTo>
                    <a:pt x="1881" y="3097"/>
                  </a:lnTo>
                  <a:cubicBezTo>
                    <a:pt x="2072" y="3097"/>
                    <a:pt x="2239" y="2954"/>
                    <a:pt x="2239" y="2739"/>
                  </a:cubicBezTo>
                  <a:lnTo>
                    <a:pt x="2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6492430" y="1632444"/>
              <a:ext cx="102224" cy="116030"/>
            </a:xfrm>
            <a:custGeom>
              <a:avLst/>
              <a:gdLst/>
              <a:ahLst/>
              <a:cxnLst/>
              <a:rect l="l" t="t" r="r" b="b"/>
              <a:pathLst>
                <a:path w="3169" h="3597" extrusionOk="0">
                  <a:moveTo>
                    <a:pt x="2430" y="1"/>
                  </a:moveTo>
                  <a:cubicBezTo>
                    <a:pt x="2406" y="501"/>
                    <a:pt x="2001" y="906"/>
                    <a:pt x="1501" y="906"/>
                  </a:cubicBezTo>
                  <a:cubicBezTo>
                    <a:pt x="1382" y="906"/>
                    <a:pt x="1287" y="1001"/>
                    <a:pt x="1287" y="1120"/>
                  </a:cubicBezTo>
                  <a:lnTo>
                    <a:pt x="1287" y="1692"/>
                  </a:lnTo>
                  <a:cubicBezTo>
                    <a:pt x="1287" y="2354"/>
                    <a:pt x="739" y="2885"/>
                    <a:pt x="85" y="2885"/>
                  </a:cubicBezTo>
                  <a:cubicBezTo>
                    <a:pt x="57" y="2885"/>
                    <a:pt x="29" y="2884"/>
                    <a:pt x="1" y="2882"/>
                  </a:cubicBezTo>
                  <a:lnTo>
                    <a:pt x="1" y="2882"/>
                  </a:lnTo>
                  <a:cubicBezTo>
                    <a:pt x="358" y="3335"/>
                    <a:pt x="906" y="3597"/>
                    <a:pt x="1501" y="3597"/>
                  </a:cubicBezTo>
                  <a:cubicBezTo>
                    <a:pt x="1620" y="3597"/>
                    <a:pt x="1716" y="3502"/>
                    <a:pt x="1716" y="3383"/>
                  </a:cubicBezTo>
                  <a:lnTo>
                    <a:pt x="1716" y="2263"/>
                  </a:lnTo>
                  <a:cubicBezTo>
                    <a:pt x="1716" y="1454"/>
                    <a:pt x="2359" y="787"/>
                    <a:pt x="3168" y="763"/>
                  </a:cubicBezTo>
                  <a:cubicBezTo>
                    <a:pt x="3002" y="453"/>
                    <a:pt x="2740" y="19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6478624" y="1624767"/>
              <a:ext cx="70708" cy="78386"/>
            </a:xfrm>
            <a:custGeom>
              <a:avLst/>
              <a:gdLst/>
              <a:ahLst/>
              <a:cxnLst/>
              <a:rect l="l" t="t" r="r" b="b"/>
              <a:pathLst>
                <a:path w="2192" h="2430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12" y="2263"/>
                    <a:pt x="256" y="2430"/>
                    <a:pt x="500" y="2430"/>
                  </a:cubicBezTo>
                  <a:cubicBezTo>
                    <a:pt x="745" y="2430"/>
                    <a:pt x="989" y="2263"/>
                    <a:pt x="1001" y="1930"/>
                  </a:cubicBezTo>
                  <a:lnTo>
                    <a:pt x="1001" y="1358"/>
                  </a:lnTo>
                  <a:cubicBezTo>
                    <a:pt x="1001" y="834"/>
                    <a:pt x="1429" y="429"/>
                    <a:pt x="1929" y="429"/>
                  </a:cubicBezTo>
                  <a:cubicBezTo>
                    <a:pt x="2025" y="429"/>
                    <a:pt x="2096" y="358"/>
                    <a:pt x="2144" y="287"/>
                  </a:cubicBezTo>
                  <a:cubicBezTo>
                    <a:pt x="2191" y="120"/>
                    <a:pt x="2072" y="1"/>
                    <a:pt x="1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6570816" y="1680088"/>
              <a:ext cx="32290" cy="61483"/>
            </a:xfrm>
            <a:custGeom>
              <a:avLst/>
              <a:gdLst/>
              <a:ahLst/>
              <a:cxnLst/>
              <a:rect l="l" t="t" r="r" b="b"/>
              <a:pathLst>
                <a:path w="1001" h="1906" extrusionOk="0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906"/>
                  </a:lnTo>
                  <a:cubicBezTo>
                    <a:pt x="595" y="1572"/>
                    <a:pt x="1000" y="953"/>
                    <a:pt x="1000" y="215"/>
                  </a:cubicBezTo>
                  <a:cubicBezTo>
                    <a:pt x="1000" y="96"/>
                    <a:pt x="905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6344948" y="1552574"/>
              <a:ext cx="391800" cy="268899"/>
            </a:xfrm>
            <a:custGeom>
              <a:avLst/>
              <a:gdLst/>
              <a:ahLst/>
              <a:cxnLst/>
              <a:rect l="l" t="t" r="r" b="b"/>
              <a:pathLst>
                <a:path w="12146" h="8336" extrusionOk="0">
                  <a:moveTo>
                    <a:pt x="6073" y="1524"/>
                  </a:moveTo>
                  <a:cubicBezTo>
                    <a:pt x="7359" y="1524"/>
                    <a:pt x="8645" y="2405"/>
                    <a:pt x="8717" y="4168"/>
                  </a:cubicBezTo>
                  <a:cubicBezTo>
                    <a:pt x="8717" y="5620"/>
                    <a:pt x="7526" y="6811"/>
                    <a:pt x="6073" y="6811"/>
                  </a:cubicBezTo>
                  <a:cubicBezTo>
                    <a:pt x="4621" y="6811"/>
                    <a:pt x="3430" y="5620"/>
                    <a:pt x="3430" y="4168"/>
                  </a:cubicBezTo>
                  <a:cubicBezTo>
                    <a:pt x="3501" y="2405"/>
                    <a:pt x="4787" y="1524"/>
                    <a:pt x="6073" y="1524"/>
                  </a:cubicBezTo>
                  <a:close/>
                  <a:moveTo>
                    <a:pt x="358" y="0"/>
                  </a:moveTo>
                  <a:cubicBezTo>
                    <a:pt x="143" y="0"/>
                    <a:pt x="1" y="143"/>
                    <a:pt x="1" y="357"/>
                  </a:cubicBezTo>
                  <a:lnTo>
                    <a:pt x="1" y="7978"/>
                  </a:lnTo>
                  <a:cubicBezTo>
                    <a:pt x="1" y="8169"/>
                    <a:pt x="143" y="8335"/>
                    <a:pt x="358" y="8335"/>
                  </a:cubicBezTo>
                  <a:lnTo>
                    <a:pt x="11789" y="8335"/>
                  </a:lnTo>
                  <a:cubicBezTo>
                    <a:pt x="12003" y="8335"/>
                    <a:pt x="12146" y="8169"/>
                    <a:pt x="12146" y="7978"/>
                  </a:cubicBezTo>
                  <a:lnTo>
                    <a:pt x="12146" y="357"/>
                  </a:lnTo>
                  <a:cubicBezTo>
                    <a:pt x="12146" y="143"/>
                    <a:pt x="12003" y="0"/>
                    <a:pt x="11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54" name="Google Shape;1254;p50"/>
          <p:cNvGrpSpPr/>
          <p:nvPr/>
        </p:nvGrpSpPr>
        <p:grpSpPr>
          <a:xfrm>
            <a:off x="4782618" y="1552574"/>
            <a:ext cx="343413" cy="391800"/>
            <a:chOff x="4782618" y="1552574"/>
            <a:chExt cx="343413" cy="391800"/>
          </a:xfrm>
        </p:grpSpPr>
        <p:sp>
          <p:nvSpPr>
            <p:cNvPr id="1255" name="Google Shape;1255;p50"/>
            <p:cNvSpPr/>
            <p:nvPr/>
          </p:nvSpPr>
          <p:spPr>
            <a:xfrm>
              <a:off x="4819488" y="1696991"/>
              <a:ext cx="268899" cy="247383"/>
            </a:xfrm>
            <a:custGeom>
              <a:avLst/>
              <a:gdLst/>
              <a:ahLst/>
              <a:cxnLst/>
              <a:rect l="l" t="t" r="r" b="b"/>
              <a:pathLst>
                <a:path w="8336" h="7669" extrusionOk="0">
                  <a:moveTo>
                    <a:pt x="4168" y="1036"/>
                  </a:moveTo>
                  <a:cubicBezTo>
                    <a:pt x="4287" y="1036"/>
                    <a:pt x="4406" y="1096"/>
                    <a:pt x="4478" y="1215"/>
                  </a:cubicBezTo>
                  <a:lnTo>
                    <a:pt x="4859" y="1858"/>
                  </a:lnTo>
                  <a:cubicBezTo>
                    <a:pt x="4954" y="2025"/>
                    <a:pt x="4906" y="2239"/>
                    <a:pt x="4763" y="2334"/>
                  </a:cubicBezTo>
                  <a:cubicBezTo>
                    <a:pt x="4701" y="2387"/>
                    <a:pt x="4629" y="2411"/>
                    <a:pt x="4558" y="2411"/>
                  </a:cubicBezTo>
                  <a:cubicBezTo>
                    <a:pt x="4436" y="2411"/>
                    <a:pt x="4314" y="2344"/>
                    <a:pt x="4239" y="2239"/>
                  </a:cubicBezTo>
                  <a:lnTo>
                    <a:pt x="4168" y="2096"/>
                  </a:lnTo>
                  <a:lnTo>
                    <a:pt x="3644" y="3025"/>
                  </a:lnTo>
                  <a:lnTo>
                    <a:pt x="3787" y="3025"/>
                  </a:lnTo>
                  <a:cubicBezTo>
                    <a:pt x="4263" y="3049"/>
                    <a:pt x="4263" y="3715"/>
                    <a:pt x="3787" y="3739"/>
                  </a:cubicBezTo>
                  <a:lnTo>
                    <a:pt x="3025" y="3739"/>
                  </a:lnTo>
                  <a:cubicBezTo>
                    <a:pt x="2906" y="3739"/>
                    <a:pt x="2787" y="3668"/>
                    <a:pt x="2715" y="3549"/>
                  </a:cubicBezTo>
                  <a:lnTo>
                    <a:pt x="2334" y="2906"/>
                  </a:lnTo>
                  <a:cubicBezTo>
                    <a:pt x="2239" y="2715"/>
                    <a:pt x="2287" y="2501"/>
                    <a:pt x="2477" y="2406"/>
                  </a:cubicBezTo>
                  <a:cubicBezTo>
                    <a:pt x="2533" y="2374"/>
                    <a:pt x="2594" y="2358"/>
                    <a:pt x="2653" y="2358"/>
                  </a:cubicBezTo>
                  <a:cubicBezTo>
                    <a:pt x="2773" y="2358"/>
                    <a:pt x="2890" y="2421"/>
                    <a:pt x="2953" y="2548"/>
                  </a:cubicBezTo>
                  <a:lnTo>
                    <a:pt x="3025" y="2668"/>
                  </a:lnTo>
                  <a:lnTo>
                    <a:pt x="3858" y="1215"/>
                  </a:lnTo>
                  <a:cubicBezTo>
                    <a:pt x="3930" y="1096"/>
                    <a:pt x="4049" y="1036"/>
                    <a:pt x="4168" y="1036"/>
                  </a:cubicBezTo>
                  <a:close/>
                  <a:moveTo>
                    <a:pt x="6073" y="3025"/>
                  </a:moveTo>
                  <a:cubicBezTo>
                    <a:pt x="6264" y="3025"/>
                    <a:pt x="6406" y="3144"/>
                    <a:pt x="6430" y="3334"/>
                  </a:cubicBezTo>
                  <a:cubicBezTo>
                    <a:pt x="6454" y="3549"/>
                    <a:pt x="6287" y="3739"/>
                    <a:pt x="6073" y="3739"/>
                  </a:cubicBezTo>
                  <a:lnTo>
                    <a:pt x="5930" y="3739"/>
                  </a:lnTo>
                  <a:lnTo>
                    <a:pt x="6764" y="5168"/>
                  </a:lnTo>
                  <a:cubicBezTo>
                    <a:pt x="6907" y="5406"/>
                    <a:pt x="6740" y="5716"/>
                    <a:pt x="6454" y="5716"/>
                  </a:cubicBezTo>
                  <a:lnTo>
                    <a:pt x="5716" y="5716"/>
                  </a:lnTo>
                  <a:cubicBezTo>
                    <a:pt x="5525" y="5716"/>
                    <a:pt x="5359" y="5573"/>
                    <a:pt x="5335" y="5382"/>
                  </a:cubicBezTo>
                  <a:cubicBezTo>
                    <a:pt x="5311" y="5168"/>
                    <a:pt x="5478" y="5001"/>
                    <a:pt x="5692" y="5001"/>
                  </a:cubicBezTo>
                  <a:lnTo>
                    <a:pt x="5835" y="5001"/>
                  </a:lnTo>
                  <a:lnTo>
                    <a:pt x="5311" y="4096"/>
                  </a:lnTo>
                  <a:lnTo>
                    <a:pt x="5240" y="4192"/>
                  </a:lnTo>
                  <a:cubicBezTo>
                    <a:pt x="5169" y="4315"/>
                    <a:pt x="5047" y="4386"/>
                    <a:pt x="4911" y="4386"/>
                  </a:cubicBezTo>
                  <a:cubicBezTo>
                    <a:pt x="4863" y="4386"/>
                    <a:pt x="4813" y="4377"/>
                    <a:pt x="4763" y="4358"/>
                  </a:cubicBezTo>
                  <a:cubicBezTo>
                    <a:pt x="4597" y="4263"/>
                    <a:pt x="4525" y="4025"/>
                    <a:pt x="4620" y="3858"/>
                  </a:cubicBezTo>
                  <a:lnTo>
                    <a:pt x="5001" y="3191"/>
                  </a:lnTo>
                  <a:cubicBezTo>
                    <a:pt x="5073" y="3096"/>
                    <a:pt x="5192" y="3025"/>
                    <a:pt x="5311" y="3025"/>
                  </a:cubicBezTo>
                  <a:close/>
                  <a:moveTo>
                    <a:pt x="3796" y="4358"/>
                  </a:moveTo>
                  <a:cubicBezTo>
                    <a:pt x="3904" y="4358"/>
                    <a:pt x="4015" y="4407"/>
                    <a:pt x="4096" y="4525"/>
                  </a:cubicBezTo>
                  <a:lnTo>
                    <a:pt x="4478" y="5192"/>
                  </a:lnTo>
                  <a:cubicBezTo>
                    <a:pt x="4549" y="5311"/>
                    <a:pt x="4549" y="5454"/>
                    <a:pt x="4478" y="5549"/>
                  </a:cubicBezTo>
                  <a:lnTo>
                    <a:pt x="4096" y="6216"/>
                  </a:lnTo>
                  <a:cubicBezTo>
                    <a:pt x="4027" y="6320"/>
                    <a:pt x="3906" y="6387"/>
                    <a:pt x="3781" y="6387"/>
                  </a:cubicBezTo>
                  <a:cubicBezTo>
                    <a:pt x="3735" y="6387"/>
                    <a:pt x="3689" y="6378"/>
                    <a:pt x="3644" y="6359"/>
                  </a:cubicBezTo>
                  <a:cubicBezTo>
                    <a:pt x="3453" y="6264"/>
                    <a:pt x="3382" y="6049"/>
                    <a:pt x="3477" y="5859"/>
                  </a:cubicBezTo>
                  <a:lnTo>
                    <a:pt x="3549" y="5740"/>
                  </a:lnTo>
                  <a:lnTo>
                    <a:pt x="1882" y="5740"/>
                  </a:lnTo>
                  <a:cubicBezTo>
                    <a:pt x="1620" y="5740"/>
                    <a:pt x="1429" y="5430"/>
                    <a:pt x="1572" y="5192"/>
                  </a:cubicBezTo>
                  <a:lnTo>
                    <a:pt x="1953" y="4525"/>
                  </a:lnTo>
                  <a:cubicBezTo>
                    <a:pt x="2034" y="4407"/>
                    <a:pt x="2145" y="4358"/>
                    <a:pt x="2253" y="4358"/>
                  </a:cubicBezTo>
                  <a:cubicBezTo>
                    <a:pt x="2494" y="4358"/>
                    <a:pt x="2720" y="4603"/>
                    <a:pt x="2572" y="4882"/>
                  </a:cubicBezTo>
                  <a:lnTo>
                    <a:pt x="2501" y="5025"/>
                  </a:lnTo>
                  <a:lnTo>
                    <a:pt x="3549" y="5025"/>
                  </a:lnTo>
                  <a:lnTo>
                    <a:pt x="3477" y="4882"/>
                  </a:lnTo>
                  <a:cubicBezTo>
                    <a:pt x="3329" y="4603"/>
                    <a:pt x="3556" y="4358"/>
                    <a:pt x="3796" y="4358"/>
                  </a:cubicBezTo>
                  <a:close/>
                  <a:moveTo>
                    <a:pt x="0" y="0"/>
                  </a:moveTo>
                  <a:lnTo>
                    <a:pt x="0" y="7311"/>
                  </a:lnTo>
                  <a:cubicBezTo>
                    <a:pt x="0" y="7526"/>
                    <a:pt x="143" y="7669"/>
                    <a:pt x="358" y="7669"/>
                  </a:cubicBezTo>
                  <a:lnTo>
                    <a:pt x="7978" y="7669"/>
                  </a:lnTo>
                  <a:cubicBezTo>
                    <a:pt x="8169" y="7669"/>
                    <a:pt x="8335" y="7526"/>
                    <a:pt x="8335" y="7311"/>
                  </a:cubicBezTo>
                  <a:lnTo>
                    <a:pt x="83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4782618" y="1552574"/>
              <a:ext cx="343413" cy="120643"/>
            </a:xfrm>
            <a:custGeom>
              <a:avLst/>
              <a:gdLst/>
              <a:ahLst/>
              <a:cxnLst/>
              <a:rect l="l" t="t" r="r" b="b"/>
              <a:pathLst>
                <a:path w="10646" h="3740" extrusionOk="0">
                  <a:moveTo>
                    <a:pt x="6097" y="715"/>
                  </a:moveTo>
                  <a:lnTo>
                    <a:pt x="6097" y="1501"/>
                  </a:lnTo>
                  <a:lnTo>
                    <a:pt x="4525" y="1501"/>
                  </a:lnTo>
                  <a:lnTo>
                    <a:pt x="4525" y="715"/>
                  </a:lnTo>
                  <a:close/>
                  <a:moveTo>
                    <a:pt x="4168" y="0"/>
                  </a:moveTo>
                  <a:cubicBezTo>
                    <a:pt x="3977" y="0"/>
                    <a:pt x="3811" y="143"/>
                    <a:pt x="3811" y="357"/>
                  </a:cubicBezTo>
                  <a:lnTo>
                    <a:pt x="3811" y="1501"/>
                  </a:lnTo>
                  <a:lnTo>
                    <a:pt x="358" y="1501"/>
                  </a:lnTo>
                  <a:cubicBezTo>
                    <a:pt x="143" y="1501"/>
                    <a:pt x="0" y="1667"/>
                    <a:pt x="0" y="1858"/>
                  </a:cubicBezTo>
                  <a:lnTo>
                    <a:pt x="0" y="3382"/>
                  </a:lnTo>
                  <a:cubicBezTo>
                    <a:pt x="0" y="3596"/>
                    <a:pt x="143" y="3739"/>
                    <a:pt x="358" y="3739"/>
                  </a:cubicBezTo>
                  <a:lnTo>
                    <a:pt x="10288" y="3739"/>
                  </a:lnTo>
                  <a:cubicBezTo>
                    <a:pt x="10479" y="3739"/>
                    <a:pt x="10645" y="3596"/>
                    <a:pt x="10645" y="3382"/>
                  </a:cubicBezTo>
                  <a:lnTo>
                    <a:pt x="10645" y="1858"/>
                  </a:lnTo>
                  <a:cubicBezTo>
                    <a:pt x="10645" y="1667"/>
                    <a:pt x="10479" y="1501"/>
                    <a:pt x="10288" y="1501"/>
                  </a:cubicBezTo>
                  <a:lnTo>
                    <a:pt x="6811" y="1501"/>
                  </a:lnTo>
                  <a:lnTo>
                    <a:pt x="6811" y="357"/>
                  </a:lnTo>
                  <a:cubicBezTo>
                    <a:pt x="6811" y="143"/>
                    <a:pt x="6645" y="0"/>
                    <a:pt x="6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57" name="Google Shape;1257;p50"/>
          <p:cNvGrpSpPr/>
          <p:nvPr/>
        </p:nvGrpSpPr>
        <p:grpSpPr>
          <a:xfrm>
            <a:off x="4006420" y="1551800"/>
            <a:ext cx="294253" cy="392768"/>
            <a:chOff x="4006420" y="1551800"/>
            <a:chExt cx="294253" cy="392768"/>
          </a:xfrm>
        </p:grpSpPr>
        <p:sp>
          <p:nvSpPr>
            <p:cNvPr id="1258" name="Google Shape;1258;p50"/>
            <p:cNvSpPr/>
            <p:nvPr/>
          </p:nvSpPr>
          <p:spPr>
            <a:xfrm>
              <a:off x="4142418" y="1918214"/>
              <a:ext cx="23064" cy="26354"/>
            </a:xfrm>
            <a:custGeom>
              <a:avLst/>
              <a:gdLst/>
              <a:ahLst/>
              <a:cxnLst/>
              <a:rect l="l" t="t" r="r" b="b"/>
              <a:pathLst>
                <a:path w="715" h="817" extrusionOk="0">
                  <a:moveTo>
                    <a:pt x="0" y="1"/>
                  </a:moveTo>
                  <a:lnTo>
                    <a:pt x="0" y="477"/>
                  </a:lnTo>
                  <a:cubicBezTo>
                    <a:pt x="12" y="703"/>
                    <a:pt x="185" y="817"/>
                    <a:pt x="357" y="817"/>
                  </a:cubicBezTo>
                  <a:cubicBezTo>
                    <a:pt x="530" y="817"/>
                    <a:pt x="703" y="703"/>
                    <a:pt x="715" y="477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4104773" y="1864440"/>
              <a:ext cx="98353" cy="30774"/>
            </a:xfrm>
            <a:custGeom>
              <a:avLst/>
              <a:gdLst/>
              <a:ahLst/>
              <a:cxnLst/>
              <a:rect l="l" t="t" r="r" b="b"/>
              <a:pathLst>
                <a:path w="3049" h="954" extrusionOk="0">
                  <a:moveTo>
                    <a:pt x="215" y="1"/>
                  </a:moveTo>
                  <a:lnTo>
                    <a:pt x="48" y="477"/>
                  </a:lnTo>
                  <a:cubicBezTo>
                    <a:pt x="24" y="549"/>
                    <a:pt x="0" y="620"/>
                    <a:pt x="24" y="691"/>
                  </a:cubicBezTo>
                  <a:cubicBezTo>
                    <a:pt x="72" y="858"/>
                    <a:pt x="215" y="953"/>
                    <a:pt x="381" y="953"/>
                  </a:cubicBezTo>
                  <a:lnTo>
                    <a:pt x="2644" y="953"/>
                  </a:lnTo>
                  <a:cubicBezTo>
                    <a:pt x="2715" y="953"/>
                    <a:pt x="2810" y="930"/>
                    <a:pt x="2882" y="882"/>
                  </a:cubicBezTo>
                  <a:cubicBezTo>
                    <a:pt x="3001" y="787"/>
                    <a:pt x="3048" y="620"/>
                    <a:pt x="2977" y="477"/>
                  </a:cubicBezTo>
                  <a:lnTo>
                    <a:pt x="2810" y="1"/>
                  </a:lnTo>
                  <a:cubicBezTo>
                    <a:pt x="2394" y="96"/>
                    <a:pt x="1953" y="144"/>
                    <a:pt x="1512" y="144"/>
                  </a:cubicBezTo>
                  <a:cubicBezTo>
                    <a:pt x="1072" y="144"/>
                    <a:pt x="631" y="96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4006420" y="1551800"/>
              <a:ext cx="294253" cy="293866"/>
            </a:xfrm>
            <a:custGeom>
              <a:avLst/>
              <a:gdLst/>
              <a:ahLst/>
              <a:cxnLst/>
              <a:rect l="l" t="t" r="r" b="b"/>
              <a:pathLst>
                <a:path w="9122" h="9110" extrusionOk="0">
                  <a:moveTo>
                    <a:pt x="4561" y="1554"/>
                  </a:moveTo>
                  <a:cubicBezTo>
                    <a:pt x="6038" y="1554"/>
                    <a:pt x="7514" y="2560"/>
                    <a:pt x="7598" y="4573"/>
                  </a:cubicBezTo>
                  <a:cubicBezTo>
                    <a:pt x="7598" y="6240"/>
                    <a:pt x="6240" y="7597"/>
                    <a:pt x="4573" y="7597"/>
                  </a:cubicBezTo>
                  <a:cubicBezTo>
                    <a:pt x="2882" y="7597"/>
                    <a:pt x="1525" y="6240"/>
                    <a:pt x="1525" y="4573"/>
                  </a:cubicBezTo>
                  <a:cubicBezTo>
                    <a:pt x="1608" y="2560"/>
                    <a:pt x="3085" y="1554"/>
                    <a:pt x="4561" y="1554"/>
                  </a:cubicBezTo>
                  <a:close/>
                  <a:moveTo>
                    <a:pt x="4573" y="0"/>
                  </a:moveTo>
                  <a:cubicBezTo>
                    <a:pt x="2049" y="0"/>
                    <a:pt x="1" y="2048"/>
                    <a:pt x="1" y="4573"/>
                  </a:cubicBezTo>
                  <a:cubicBezTo>
                    <a:pt x="132" y="7597"/>
                    <a:pt x="2347" y="9109"/>
                    <a:pt x="4561" y="9109"/>
                  </a:cubicBezTo>
                  <a:cubicBezTo>
                    <a:pt x="6776" y="9109"/>
                    <a:pt x="8991" y="7597"/>
                    <a:pt x="9122" y="4573"/>
                  </a:cubicBezTo>
                  <a:cubicBezTo>
                    <a:pt x="9122" y="2048"/>
                    <a:pt x="7074" y="0"/>
                    <a:pt x="4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4079419" y="1624767"/>
              <a:ext cx="85289" cy="95289"/>
            </a:xfrm>
            <a:custGeom>
              <a:avLst/>
              <a:gdLst/>
              <a:ahLst/>
              <a:cxnLst/>
              <a:rect l="l" t="t" r="r" b="b"/>
              <a:pathLst>
                <a:path w="2644" h="2954" extrusionOk="0">
                  <a:moveTo>
                    <a:pt x="2310" y="1"/>
                  </a:moveTo>
                  <a:cubicBezTo>
                    <a:pt x="1024" y="1"/>
                    <a:pt x="0" y="1025"/>
                    <a:pt x="0" y="2311"/>
                  </a:cubicBezTo>
                  <a:cubicBezTo>
                    <a:pt x="12" y="2739"/>
                    <a:pt x="322" y="2954"/>
                    <a:pt x="634" y="2954"/>
                  </a:cubicBezTo>
                  <a:cubicBezTo>
                    <a:pt x="947" y="2954"/>
                    <a:pt x="1262" y="2739"/>
                    <a:pt x="1286" y="2311"/>
                  </a:cubicBezTo>
                  <a:lnTo>
                    <a:pt x="1286" y="1644"/>
                  </a:lnTo>
                  <a:cubicBezTo>
                    <a:pt x="1286" y="1072"/>
                    <a:pt x="1739" y="620"/>
                    <a:pt x="2286" y="620"/>
                  </a:cubicBezTo>
                  <a:cubicBezTo>
                    <a:pt x="2453" y="620"/>
                    <a:pt x="2596" y="501"/>
                    <a:pt x="2620" y="334"/>
                  </a:cubicBezTo>
                  <a:cubicBezTo>
                    <a:pt x="2644" y="144"/>
                    <a:pt x="2501" y="1"/>
                    <a:pt x="2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4186966" y="1689282"/>
              <a:ext cx="41515" cy="76870"/>
            </a:xfrm>
            <a:custGeom>
              <a:avLst/>
              <a:gdLst/>
              <a:ahLst/>
              <a:cxnLst/>
              <a:rect l="l" t="t" r="r" b="b"/>
              <a:pathLst>
                <a:path w="1287" h="2383" extrusionOk="0">
                  <a:moveTo>
                    <a:pt x="935" y="0"/>
                  </a:moveTo>
                  <a:cubicBezTo>
                    <a:pt x="408" y="0"/>
                    <a:pt x="0" y="444"/>
                    <a:pt x="0" y="978"/>
                  </a:cubicBezTo>
                  <a:lnTo>
                    <a:pt x="0" y="2311"/>
                  </a:lnTo>
                  <a:cubicBezTo>
                    <a:pt x="0" y="2335"/>
                    <a:pt x="0" y="2359"/>
                    <a:pt x="0" y="2383"/>
                  </a:cubicBezTo>
                  <a:cubicBezTo>
                    <a:pt x="762" y="2002"/>
                    <a:pt x="1286" y="1216"/>
                    <a:pt x="1286" y="311"/>
                  </a:cubicBezTo>
                  <a:cubicBezTo>
                    <a:pt x="1286" y="144"/>
                    <a:pt x="1143" y="1"/>
                    <a:pt x="977" y="1"/>
                  </a:cubicBezTo>
                  <a:cubicBezTo>
                    <a:pt x="963" y="1"/>
                    <a:pt x="949" y="0"/>
                    <a:pt x="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4093225" y="1632444"/>
              <a:ext cx="126804" cy="140610"/>
            </a:xfrm>
            <a:custGeom>
              <a:avLst/>
              <a:gdLst/>
              <a:ahLst/>
              <a:cxnLst/>
              <a:rect l="l" t="t" r="r" b="b"/>
              <a:pathLst>
                <a:path w="3931" h="4359" extrusionOk="0">
                  <a:moveTo>
                    <a:pt x="2883" y="1"/>
                  </a:moveTo>
                  <a:lnTo>
                    <a:pt x="2883" y="1"/>
                  </a:lnTo>
                  <a:cubicBezTo>
                    <a:pt x="2930" y="596"/>
                    <a:pt x="2454" y="1096"/>
                    <a:pt x="1882" y="1096"/>
                  </a:cubicBezTo>
                  <a:cubicBezTo>
                    <a:pt x="1716" y="1096"/>
                    <a:pt x="1573" y="1239"/>
                    <a:pt x="1573" y="1406"/>
                  </a:cubicBezTo>
                  <a:lnTo>
                    <a:pt x="1573" y="2073"/>
                  </a:lnTo>
                  <a:cubicBezTo>
                    <a:pt x="1573" y="2817"/>
                    <a:pt x="929" y="3421"/>
                    <a:pt x="196" y="3421"/>
                  </a:cubicBezTo>
                  <a:cubicBezTo>
                    <a:pt x="131" y="3421"/>
                    <a:pt x="66" y="3416"/>
                    <a:pt x="1" y="3406"/>
                  </a:cubicBezTo>
                  <a:lnTo>
                    <a:pt x="1" y="3406"/>
                  </a:lnTo>
                  <a:cubicBezTo>
                    <a:pt x="430" y="3978"/>
                    <a:pt x="1096" y="4359"/>
                    <a:pt x="1882" y="4359"/>
                  </a:cubicBezTo>
                  <a:cubicBezTo>
                    <a:pt x="2049" y="4359"/>
                    <a:pt x="2192" y="4216"/>
                    <a:pt x="2192" y="4049"/>
                  </a:cubicBezTo>
                  <a:lnTo>
                    <a:pt x="2192" y="2740"/>
                  </a:lnTo>
                  <a:cubicBezTo>
                    <a:pt x="2192" y="1815"/>
                    <a:pt x="2933" y="1047"/>
                    <a:pt x="3848" y="1047"/>
                  </a:cubicBezTo>
                  <a:cubicBezTo>
                    <a:pt x="3875" y="1047"/>
                    <a:pt x="3903" y="1047"/>
                    <a:pt x="3930" y="1049"/>
                  </a:cubicBezTo>
                  <a:cubicBezTo>
                    <a:pt x="3716" y="596"/>
                    <a:pt x="3335" y="239"/>
                    <a:pt x="2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64" name="Google Shape;1264;p50"/>
          <p:cNvGrpSpPr/>
          <p:nvPr/>
        </p:nvGrpSpPr>
        <p:grpSpPr>
          <a:xfrm>
            <a:off x="3204900" y="1552187"/>
            <a:ext cx="392574" cy="392187"/>
            <a:chOff x="3204900" y="1552187"/>
            <a:chExt cx="392574" cy="392187"/>
          </a:xfrm>
        </p:grpSpPr>
        <p:sp>
          <p:nvSpPr>
            <p:cNvPr id="1265" name="Google Shape;1265;p50"/>
            <p:cNvSpPr/>
            <p:nvPr/>
          </p:nvSpPr>
          <p:spPr>
            <a:xfrm>
              <a:off x="3426155" y="1552187"/>
              <a:ext cx="171320" cy="256996"/>
            </a:xfrm>
            <a:custGeom>
              <a:avLst/>
              <a:gdLst/>
              <a:ahLst/>
              <a:cxnLst/>
              <a:rect l="l" t="t" r="r" b="b"/>
              <a:pathLst>
                <a:path w="5311" h="7967" extrusionOk="0">
                  <a:moveTo>
                    <a:pt x="2656" y="0"/>
                  </a:moveTo>
                  <a:cubicBezTo>
                    <a:pt x="2245" y="0"/>
                    <a:pt x="1834" y="679"/>
                    <a:pt x="1096" y="2036"/>
                  </a:cubicBezTo>
                  <a:cubicBezTo>
                    <a:pt x="691" y="2799"/>
                    <a:pt x="0" y="4251"/>
                    <a:pt x="0" y="5323"/>
                  </a:cubicBezTo>
                  <a:cubicBezTo>
                    <a:pt x="0" y="6776"/>
                    <a:pt x="1191" y="7966"/>
                    <a:pt x="2667" y="7966"/>
                  </a:cubicBezTo>
                  <a:cubicBezTo>
                    <a:pt x="4120" y="7966"/>
                    <a:pt x="5311" y="6776"/>
                    <a:pt x="5311" y="5323"/>
                  </a:cubicBezTo>
                  <a:cubicBezTo>
                    <a:pt x="5311" y="4251"/>
                    <a:pt x="4620" y="2799"/>
                    <a:pt x="4215" y="2036"/>
                  </a:cubicBezTo>
                  <a:cubicBezTo>
                    <a:pt x="3477" y="679"/>
                    <a:pt x="3066" y="0"/>
                    <a:pt x="2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04900" y="1614025"/>
              <a:ext cx="219738" cy="330349"/>
            </a:xfrm>
            <a:custGeom>
              <a:avLst/>
              <a:gdLst/>
              <a:ahLst/>
              <a:cxnLst/>
              <a:rect l="l" t="t" r="r" b="b"/>
              <a:pathLst>
                <a:path w="6812" h="10241" extrusionOk="0">
                  <a:moveTo>
                    <a:pt x="3406" y="0"/>
                  </a:moveTo>
                  <a:cubicBezTo>
                    <a:pt x="2787" y="0"/>
                    <a:pt x="1525" y="2382"/>
                    <a:pt x="1430" y="2572"/>
                  </a:cubicBezTo>
                  <a:cubicBezTo>
                    <a:pt x="882" y="3573"/>
                    <a:pt x="1" y="5430"/>
                    <a:pt x="1" y="6835"/>
                  </a:cubicBezTo>
                  <a:cubicBezTo>
                    <a:pt x="1" y="8716"/>
                    <a:pt x="1525" y="10241"/>
                    <a:pt x="3406" y="10241"/>
                  </a:cubicBezTo>
                  <a:cubicBezTo>
                    <a:pt x="5288" y="10241"/>
                    <a:pt x="6812" y="8716"/>
                    <a:pt x="6812" y="6835"/>
                  </a:cubicBezTo>
                  <a:cubicBezTo>
                    <a:pt x="6812" y="5430"/>
                    <a:pt x="5930" y="3573"/>
                    <a:pt x="5383" y="2572"/>
                  </a:cubicBezTo>
                  <a:cubicBezTo>
                    <a:pt x="5288" y="2382"/>
                    <a:pt x="4025" y="0"/>
                    <a:pt x="3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67" name="Google Shape;1267;p50"/>
          <p:cNvGrpSpPr/>
          <p:nvPr/>
        </p:nvGrpSpPr>
        <p:grpSpPr>
          <a:xfrm>
            <a:off x="2399542" y="1552574"/>
            <a:ext cx="392574" cy="391800"/>
            <a:chOff x="2399542" y="1552574"/>
            <a:chExt cx="392574" cy="391800"/>
          </a:xfrm>
        </p:grpSpPr>
        <p:sp>
          <p:nvSpPr>
            <p:cNvPr id="1268" name="Google Shape;1268;p50"/>
            <p:cNvSpPr/>
            <p:nvPr/>
          </p:nvSpPr>
          <p:spPr>
            <a:xfrm>
              <a:off x="2399542" y="1663185"/>
              <a:ext cx="182868" cy="281189"/>
            </a:xfrm>
            <a:custGeom>
              <a:avLst/>
              <a:gdLst/>
              <a:ahLst/>
              <a:cxnLst/>
              <a:rect l="l" t="t" r="r" b="b"/>
              <a:pathLst>
                <a:path w="5669" h="8717" extrusionOk="0">
                  <a:moveTo>
                    <a:pt x="358" y="1"/>
                  </a:moveTo>
                  <a:cubicBezTo>
                    <a:pt x="167" y="1"/>
                    <a:pt x="0" y="167"/>
                    <a:pt x="0" y="358"/>
                  </a:cubicBezTo>
                  <a:lnTo>
                    <a:pt x="0" y="5692"/>
                  </a:lnTo>
                  <a:cubicBezTo>
                    <a:pt x="0" y="5835"/>
                    <a:pt x="72" y="5954"/>
                    <a:pt x="191" y="6026"/>
                  </a:cubicBezTo>
                  <a:lnTo>
                    <a:pt x="3072" y="7454"/>
                  </a:lnTo>
                  <a:lnTo>
                    <a:pt x="3072" y="8359"/>
                  </a:lnTo>
                  <a:cubicBezTo>
                    <a:pt x="3072" y="8574"/>
                    <a:pt x="3215" y="8717"/>
                    <a:pt x="3406" y="8717"/>
                  </a:cubicBezTo>
                  <a:lnTo>
                    <a:pt x="5311" y="8717"/>
                  </a:lnTo>
                  <a:cubicBezTo>
                    <a:pt x="5525" y="8717"/>
                    <a:pt x="5668" y="8574"/>
                    <a:pt x="5668" y="8359"/>
                  </a:cubicBezTo>
                  <a:lnTo>
                    <a:pt x="5668" y="4930"/>
                  </a:lnTo>
                  <a:cubicBezTo>
                    <a:pt x="5668" y="3882"/>
                    <a:pt x="4835" y="3049"/>
                    <a:pt x="3787" y="3049"/>
                  </a:cubicBezTo>
                  <a:lnTo>
                    <a:pt x="2977" y="3049"/>
                  </a:lnTo>
                  <a:cubicBezTo>
                    <a:pt x="1977" y="3096"/>
                    <a:pt x="1977" y="4525"/>
                    <a:pt x="2977" y="4573"/>
                  </a:cubicBezTo>
                  <a:lnTo>
                    <a:pt x="3382" y="4573"/>
                  </a:lnTo>
                  <a:cubicBezTo>
                    <a:pt x="3858" y="4597"/>
                    <a:pt x="3858" y="5263"/>
                    <a:pt x="3382" y="5287"/>
                  </a:cubicBezTo>
                  <a:lnTo>
                    <a:pt x="2620" y="5287"/>
                  </a:lnTo>
                  <a:cubicBezTo>
                    <a:pt x="2025" y="5287"/>
                    <a:pt x="1525" y="4787"/>
                    <a:pt x="1525" y="4168"/>
                  </a:cubicBezTo>
                  <a:lnTo>
                    <a:pt x="1525" y="1167"/>
                  </a:lnTo>
                  <a:cubicBezTo>
                    <a:pt x="1525" y="548"/>
                    <a:pt x="1001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608474" y="1663185"/>
              <a:ext cx="183642" cy="281189"/>
            </a:xfrm>
            <a:custGeom>
              <a:avLst/>
              <a:gdLst/>
              <a:ahLst/>
              <a:cxnLst/>
              <a:rect l="l" t="t" r="r" b="b"/>
              <a:pathLst>
                <a:path w="5693" h="8717" extrusionOk="0">
                  <a:moveTo>
                    <a:pt x="5335" y="1"/>
                  </a:moveTo>
                  <a:cubicBezTo>
                    <a:pt x="4669" y="1"/>
                    <a:pt x="4168" y="548"/>
                    <a:pt x="4168" y="1167"/>
                  </a:cubicBezTo>
                  <a:lnTo>
                    <a:pt x="4168" y="4168"/>
                  </a:lnTo>
                  <a:cubicBezTo>
                    <a:pt x="4168" y="4787"/>
                    <a:pt x="3668" y="5287"/>
                    <a:pt x="3049" y="5287"/>
                  </a:cubicBezTo>
                  <a:lnTo>
                    <a:pt x="2287" y="5287"/>
                  </a:lnTo>
                  <a:cubicBezTo>
                    <a:pt x="1811" y="5263"/>
                    <a:pt x="1811" y="4597"/>
                    <a:pt x="2287" y="4573"/>
                  </a:cubicBezTo>
                  <a:lnTo>
                    <a:pt x="2692" y="4573"/>
                  </a:lnTo>
                  <a:cubicBezTo>
                    <a:pt x="3692" y="4525"/>
                    <a:pt x="3692" y="3096"/>
                    <a:pt x="2692" y="3049"/>
                  </a:cubicBezTo>
                  <a:lnTo>
                    <a:pt x="1882" y="3049"/>
                  </a:lnTo>
                  <a:cubicBezTo>
                    <a:pt x="858" y="3049"/>
                    <a:pt x="1" y="3882"/>
                    <a:pt x="1" y="4930"/>
                  </a:cubicBezTo>
                  <a:lnTo>
                    <a:pt x="1" y="8359"/>
                  </a:lnTo>
                  <a:cubicBezTo>
                    <a:pt x="1" y="8574"/>
                    <a:pt x="168" y="8717"/>
                    <a:pt x="358" y="8717"/>
                  </a:cubicBezTo>
                  <a:lnTo>
                    <a:pt x="2263" y="8717"/>
                  </a:lnTo>
                  <a:cubicBezTo>
                    <a:pt x="2454" y="8717"/>
                    <a:pt x="2621" y="8574"/>
                    <a:pt x="2621" y="8359"/>
                  </a:cubicBezTo>
                  <a:lnTo>
                    <a:pt x="2621" y="7454"/>
                  </a:lnTo>
                  <a:lnTo>
                    <a:pt x="5478" y="6026"/>
                  </a:lnTo>
                  <a:cubicBezTo>
                    <a:pt x="5597" y="5954"/>
                    <a:pt x="5693" y="5835"/>
                    <a:pt x="5693" y="5692"/>
                  </a:cubicBezTo>
                  <a:lnTo>
                    <a:pt x="5693" y="358"/>
                  </a:lnTo>
                  <a:cubicBezTo>
                    <a:pt x="5693" y="167"/>
                    <a:pt x="5526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473283" y="1552574"/>
              <a:ext cx="245092" cy="206674"/>
            </a:xfrm>
            <a:custGeom>
              <a:avLst/>
              <a:gdLst/>
              <a:ahLst/>
              <a:cxnLst/>
              <a:rect l="l" t="t" r="r" b="b"/>
              <a:pathLst>
                <a:path w="7598" h="6407" extrusionOk="0">
                  <a:moveTo>
                    <a:pt x="6073" y="0"/>
                  </a:moveTo>
                  <a:cubicBezTo>
                    <a:pt x="4621" y="0"/>
                    <a:pt x="3430" y="1167"/>
                    <a:pt x="3430" y="2620"/>
                  </a:cubicBezTo>
                  <a:lnTo>
                    <a:pt x="3430" y="3120"/>
                  </a:lnTo>
                  <a:cubicBezTo>
                    <a:pt x="2954" y="2620"/>
                    <a:pt x="2263" y="2286"/>
                    <a:pt x="1501" y="2286"/>
                  </a:cubicBezTo>
                  <a:lnTo>
                    <a:pt x="358" y="2286"/>
                  </a:lnTo>
                  <a:cubicBezTo>
                    <a:pt x="167" y="2286"/>
                    <a:pt x="1" y="2453"/>
                    <a:pt x="1" y="2644"/>
                  </a:cubicBezTo>
                  <a:cubicBezTo>
                    <a:pt x="24" y="4120"/>
                    <a:pt x="1191" y="5287"/>
                    <a:pt x="2644" y="5287"/>
                  </a:cubicBezTo>
                  <a:lnTo>
                    <a:pt x="3430" y="5287"/>
                  </a:lnTo>
                  <a:lnTo>
                    <a:pt x="3430" y="6049"/>
                  </a:lnTo>
                  <a:cubicBezTo>
                    <a:pt x="3442" y="6287"/>
                    <a:pt x="3614" y="6406"/>
                    <a:pt x="3787" y="6406"/>
                  </a:cubicBezTo>
                  <a:cubicBezTo>
                    <a:pt x="3960" y="6406"/>
                    <a:pt x="4132" y="6287"/>
                    <a:pt x="4144" y="6049"/>
                  </a:cubicBezTo>
                  <a:lnTo>
                    <a:pt x="4144" y="2977"/>
                  </a:lnTo>
                  <a:lnTo>
                    <a:pt x="4930" y="2977"/>
                  </a:lnTo>
                  <a:cubicBezTo>
                    <a:pt x="6407" y="2977"/>
                    <a:pt x="7574" y="1810"/>
                    <a:pt x="7597" y="357"/>
                  </a:cubicBezTo>
                  <a:cubicBezTo>
                    <a:pt x="7597" y="143"/>
                    <a:pt x="7431" y="0"/>
                    <a:pt x="7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71" name="Google Shape;1271;p50"/>
          <p:cNvGrpSpPr/>
          <p:nvPr/>
        </p:nvGrpSpPr>
        <p:grpSpPr>
          <a:xfrm>
            <a:off x="1608764" y="1552574"/>
            <a:ext cx="391800" cy="391800"/>
            <a:chOff x="1608764" y="1552574"/>
            <a:chExt cx="391800" cy="391800"/>
          </a:xfrm>
        </p:grpSpPr>
        <p:sp>
          <p:nvSpPr>
            <p:cNvPr id="1272" name="Google Shape;1272;p50"/>
            <p:cNvSpPr/>
            <p:nvPr/>
          </p:nvSpPr>
          <p:spPr>
            <a:xfrm>
              <a:off x="1742439" y="1686217"/>
              <a:ext cx="70708" cy="78386"/>
            </a:xfrm>
            <a:custGeom>
              <a:avLst/>
              <a:gdLst/>
              <a:ahLst/>
              <a:cxnLst/>
              <a:rect l="l" t="t" r="r" b="b"/>
              <a:pathLst>
                <a:path w="2192" h="2430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12" y="2263"/>
                    <a:pt x="256" y="2430"/>
                    <a:pt x="500" y="2430"/>
                  </a:cubicBezTo>
                  <a:cubicBezTo>
                    <a:pt x="744" y="2430"/>
                    <a:pt x="989" y="2263"/>
                    <a:pt x="1000" y="1930"/>
                  </a:cubicBezTo>
                  <a:lnTo>
                    <a:pt x="1000" y="1358"/>
                  </a:lnTo>
                  <a:cubicBezTo>
                    <a:pt x="1000" y="834"/>
                    <a:pt x="1429" y="430"/>
                    <a:pt x="1929" y="430"/>
                  </a:cubicBezTo>
                  <a:cubicBezTo>
                    <a:pt x="2024" y="430"/>
                    <a:pt x="2096" y="382"/>
                    <a:pt x="2144" y="287"/>
                  </a:cubicBezTo>
                  <a:cubicBezTo>
                    <a:pt x="2191" y="144"/>
                    <a:pt x="2072" y="1"/>
                    <a:pt x="1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1756246" y="1694669"/>
              <a:ext cx="102224" cy="115288"/>
            </a:xfrm>
            <a:custGeom>
              <a:avLst/>
              <a:gdLst/>
              <a:ahLst/>
              <a:cxnLst/>
              <a:rect l="l" t="t" r="r" b="b"/>
              <a:pathLst>
                <a:path w="3169" h="3574" extrusionOk="0">
                  <a:moveTo>
                    <a:pt x="2430" y="1"/>
                  </a:moveTo>
                  <a:cubicBezTo>
                    <a:pt x="2406" y="477"/>
                    <a:pt x="2001" y="882"/>
                    <a:pt x="1501" y="882"/>
                  </a:cubicBezTo>
                  <a:cubicBezTo>
                    <a:pt x="1382" y="882"/>
                    <a:pt x="1287" y="977"/>
                    <a:pt x="1287" y="1096"/>
                  </a:cubicBezTo>
                  <a:lnTo>
                    <a:pt x="1287" y="1668"/>
                  </a:lnTo>
                  <a:cubicBezTo>
                    <a:pt x="1287" y="2330"/>
                    <a:pt x="739" y="2862"/>
                    <a:pt x="85" y="2862"/>
                  </a:cubicBezTo>
                  <a:cubicBezTo>
                    <a:pt x="57" y="2862"/>
                    <a:pt x="29" y="2861"/>
                    <a:pt x="1" y="2859"/>
                  </a:cubicBezTo>
                  <a:lnTo>
                    <a:pt x="1" y="2859"/>
                  </a:lnTo>
                  <a:cubicBezTo>
                    <a:pt x="358" y="3311"/>
                    <a:pt x="906" y="3573"/>
                    <a:pt x="1501" y="3573"/>
                  </a:cubicBezTo>
                  <a:cubicBezTo>
                    <a:pt x="1620" y="3573"/>
                    <a:pt x="1716" y="3478"/>
                    <a:pt x="1716" y="3359"/>
                  </a:cubicBezTo>
                  <a:lnTo>
                    <a:pt x="1716" y="2239"/>
                  </a:lnTo>
                  <a:cubicBezTo>
                    <a:pt x="1716" y="1430"/>
                    <a:pt x="2359" y="763"/>
                    <a:pt x="3168" y="739"/>
                  </a:cubicBezTo>
                  <a:cubicBezTo>
                    <a:pt x="3002" y="430"/>
                    <a:pt x="2740" y="168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1834599" y="1741539"/>
              <a:ext cx="32322" cy="61483"/>
            </a:xfrm>
            <a:custGeom>
              <a:avLst/>
              <a:gdLst/>
              <a:ahLst/>
              <a:cxnLst/>
              <a:rect l="l" t="t" r="r" b="b"/>
              <a:pathLst>
                <a:path w="1002" h="1906" extrusionOk="0">
                  <a:moveTo>
                    <a:pt x="787" y="1"/>
                  </a:moveTo>
                  <a:cubicBezTo>
                    <a:pt x="358" y="1"/>
                    <a:pt x="1" y="358"/>
                    <a:pt x="1" y="786"/>
                  </a:cubicBezTo>
                  <a:lnTo>
                    <a:pt x="1" y="1906"/>
                  </a:lnTo>
                  <a:cubicBezTo>
                    <a:pt x="596" y="1572"/>
                    <a:pt x="1001" y="953"/>
                    <a:pt x="1001" y="215"/>
                  </a:cubicBezTo>
                  <a:cubicBezTo>
                    <a:pt x="1001" y="96"/>
                    <a:pt x="906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1693279" y="1637057"/>
              <a:ext cx="222803" cy="222641"/>
            </a:xfrm>
            <a:custGeom>
              <a:avLst/>
              <a:gdLst/>
              <a:ahLst/>
              <a:cxnLst/>
              <a:rect l="l" t="t" r="r" b="b"/>
              <a:pathLst>
                <a:path w="6907" h="6902" extrusionOk="0">
                  <a:moveTo>
                    <a:pt x="3453" y="828"/>
                  </a:moveTo>
                  <a:cubicBezTo>
                    <a:pt x="4739" y="828"/>
                    <a:pt x="6025" y="1704"/>
                    <a:pt x="6097" y="3454"/>
                  </a:cubicBezTo>
                  <a:cubicBezTo>
                    <a:pt x="6097" y="4907"/>
                    <a:pt x="4906" y="6097"/>
                    <a:pt x="3453" y="6097"/>
                  </a:cubicBezTo>
                  <a:cubicBezTo>
                    <a:pt x="2001" y="6097"/>
                    <a:pt x="810" y="4907"/>
                    <a:pt x="810" y="3454"/>
                  </a:cubicBezTo>
                  <a:cubicBezTo>
                    <a:pt x="881" y="1704"/>
                    <a:pt x="2167" y="828"/>
                    <a:pt x="3453" y="828"/>
                  </a:cubicBezTo>
                  <a:close/>
                  <a:moveTo>
                    <a:pt x="3453" y="1"/>
                  </a:moveTo>
                  <a:cubicBezTo>
                    <a:pt x="1548" y="1"/>
                    <a:pt x="0" y="1549"/>
                    <a:pt x="0" y="3454"/>
                  </a:cubicBezTo>
                  <a:cubicBezTo>
                    <a:pt x="95" y="5752"/>
                    <a:pt x="1774" y="6901"/>
                    <a:pt x="3453" y="6901"/>
                  </a:cubicBezTo>
                  <a:cubicBezTo>
                    <a:pt x="5132" y="6901"/>
                    <a:pt x="6811" y="5752"/>
                    <a:pt x="6906" y="3454"/>
                  </a:cubicBezTo>
                  <a:cubicBezTo>
                    <a:pt x="6906" y="1549"/>
                    <a:pt x="5358" y="1"/>
                    <a:pt x="3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1608764" y="1552574"/>
              <a:ext cx="391800" cy="391800"/>
            </a:xfrm>
            <a:custGeom>
              <a:avLst/>
              <a:gdLst/>
              <a:ahLst/>
              <a:cxnLst/>
              <a:rect l="l" t="t" r="r" b="b"/>
              <a:pathLst>
                <a:path w="12146" h="12146" extrusionOk="0">
                  <a:moveTo>
                    <a:pt x="6067" y="1920"/>
                  </a:moveTo>
                  <a:cubicBezTo>
                    <a:pt x="8099" y="1920"/>
                    <a:pt x="10133" y="3307"/>
                    <a:pt x="10241" y="6073"/>
                  </a:cubicBezTo>
                  <a:cubicBezTo>
                    <a:pt x="10241" y="8383"/>
                    <a:pt x="8383" y="10240"/>
                    <a:pt x="6073" y="10240"/>
                  </a:cubicBezTo>
                  <a:cubicBezTo>
                    <a:pt x="3763" y="10240"/>
                    <a:pt x="1906" y="8383"/>
                    <a:pt x="1906" y="6073"/>
                  </a:cubicBezTo>
                  <a:cubicBezTo>
                    <a:pt x="2013" y="3302"/>
                    <a:pt x="4039" y="1920"/>
                    <a:pt x="6067" y="1920"/>
                  </a:cubicBezTo>
                  <a:close/>
                  <a:moveTo>
                    <a:pt x="5311" y="0"/>
                  </a:moveTo>
                  <a:cubicBezTo>
                    <a:pt x="5121" y="0"/>
                    <a:pt x="4954" y="143"/>
                    <a:pt x="4954" y="357"/>
                  </a:cubicBezTo>
                  <a:lnTo>
                    <a:pt x="4954" y="691"/>
                  </a:lnTo>
                  <a:cubicBezTo>
                    <a:pt x="4740" y="738"/>
                    <a:pt x="4549" y="786"/>
                    <a:pt x="4359" y="858"/>
                  </a:cubicBezTo>
                  <a:lnTo>
                    <a:pt x="4192" y="572"/>
                  </a:lnTo>
                  <a:cubicBezTo>
                    <a:pt x="4109" y="456"/>
                    <a:pt x="3981" y="386"/>
                    <a:pt x="3854" y="386"/>
                  </a:cubicBezTo>
                  <a:cubicBezTo>
                    <a:pt x="3798" y="386"/>
                    <a:pt x="3743" y="400"/>
                    <a:pt x="3692" y="429"/>
                  </a:cubicBezTo>
                  <a:lnTo>
                    <a:pt x="2382" y="1191"/>
                  </a:lnTo>
                  <a:cubicBezTo>
                    <a:pt x="2191" y="1310"/>
                    <a:pt x="2144" y="1524"/>
                    <a:pt x="2239" y="1691"/>
                  </a:cubicBezTo>
                  <a:lnTo>
                    <a:pt x="2406" y="1977"/>
                  </a:lnTo>
                  <a:cubicBezTo>
                    <a:pt x="2263" y="2120"/>
                    <a:pt x="2096" y="2263"/>
                    <a:pt x="1953" y="2405"/>
                  </a:cubicBezTo>
                  <a:lnTo>
                    <a:pt x="1668" y="2263"/>
                  </a:lnTo>
                  <a:cubicBezTo>
                    <a:pt x="1611" y="2222"/>
                    <a:pt x="1548" y="2203"/>
                    <a:pt x="1487" y="2203"/>
                  </a:cubicBezTo>
                  <a:cubicBezTo>
                    <a:pt x="1368" y="2203"/>
                    <a:pt x="1254" y="2272"/>
                    <a:pt x="1191" y="2382"/>
                  </a:cubicBezTo>
                  <a:lnTo>
                    <a:pt x="429" y="3691"/>
                  </a:lnTo>
                  <a:cubicBezTo>
                    <a:pt x="334" y="3858"/>
                    <a:pt x="382" y="4096"/>
                    <a:pt x="548" y="4192"/>
                  </a:cubicBezTo>
                  <a:lnTo>
                    <a:pt x="834" y="4358"/>
                  </a:lnTo>
                  <a:cubicBezTo>
                    <a:pt x="786" y="4549"/>
                    <a:pt x="715" y="4763"/>
                    <a:pt x="667" y="4954"/>
                  </a:cubicBezTo>
                  <a:lnTo>
                    <a:pt x="358" y="4954"/>
                  </a:lnTo>
                  <a:cubicBezTo>
                    <a:pt x="143" y="4954"/>
                    <a:pt x="1" y="5120"/>
                    <a:pt x="1" y="5311"/>
                  </a:cubicBezTo>
                  <a:lnTo>
                    <a:pt x="1" y="6835"/>
                  </a:lnTo>
                  <a:cubicBezTo>
                    <a:pt x="1" y="7025"/>
                    <a:pt x="143" y="7192"/>
                    <a:pt x="358" y="7192"/>
                  </a:cubicBezTo>
                  <a:lnTo>
                    <a:pt x="691" y="7192"/>
                  </a:lnTo>
                  <a:cubicBezTo>
                    <a:pt x="739" y="7407"/>
                    <a:pt x="786" y="7597"/>
                    <a:pt x="858" y="7788"/>
                  </a:cubicBezTo>
                  <a:lnTo>
                    <a:pt x="572" y="7954"/>
                  </a:lnTo>
                  <a:cubicBezTo>
                    <a:pt x="405" y="8073"/>
                    <a:pt x="334" y="8288"/>
                    <a:pt x="429" y="8454"/>
                  </a:cubicBezTo>
                  <a:lnTo>
                    <a:pt x="1191" y="9764"/>
                  </a:lnTo>
                  <a:cubicBezTo>
                    <a:pt x="1271" y="9891"/>
                    <a:pt x="1392" y="9955"/>
                    <a:pt x="1514" y="9955"/>
                  </a:cubicBezTo>
                  <a:cubicBezTo>
                    <a:pt x="1575" y="9955"/>
                    <a:pt x="1636" y="9939"/>
                    <a:pt x="1691" y="9907"/>
                  </a:cubicBezTo>
                  <a:lnTo>
                    <a:pt x="1977" y="9740"/>
                  </a:lnTo>
                  <a:cubicBezTo>
                    <a:pt x="2120" y="9883"/>
                    <a:pt x="2263" y="10050"/>
                    <a:pt x="2406" y="10193"/>
                  </a:cubicBezTo>
                  <a:lnTo>
                    <a:pt x="2263" y="10479"/>
                  </a:lnTo>
                  <a:cubicBezTo>
                    <a:pt x="2144" y="10645"/>
                    <a:pt x="2215" y="10860"/>
                    <a:pt x="2382" y="10955"/>
                  </a:cubicBezTo>
                  <a:lnTo>
                    <a:pt x="3692" y="11717"/>
                  </a:lnTo>
                  <a:cubicBezTo>
                    <a:pt x="3749" y="11750"/>
                    <a:pt x="3815" y="11765"/>
                    <a:pt x="3880" y="11765"/>
                  </a:cubicBezTo>
                  <a:cubicBezTo>
                    <a:pt x="4005" y="11765"/>
                    <a:pt x="4129" y="11707"/>
                    <a:pt x="4192" y="11598"/>
                  </a:cubicBezTo>
                  <a:lnTo>
                    <a:pt x="4359" y="11312"/>
                  </a:lnTo>
                  <a:cubicBezTo>
                    <a:pt x="4549" y="11360"/>
                    <a:pt x="4763" y="11431"/>
                    <a:pt x="4954" y="11479"/>
                  </a:cubicBezTo>
                  <a:lnTo>
                    <a:pt x="4954" y="11788"/>
                  </a:lnTo>
                  <a:cubicBezTo>
                    <a:pt x="4954" y="12003"/>
                    <a:pt x="5121" y="12146"/>
                    <a:pt x="5311" y="12146"/>
                  </a:cubicBezTo>
                  <a:lnTo>
                    <a:pt x="6835" y="12146"/>
                  </a:lnTo>
                  <a:cubicBezTo>
                    <a:pt x="7026" y="12146"/>
                    <a:pt x="7193" y="12003"/>
                    <a:pt x="7193" y="11788"/>
                  </a:cubicBezTo>
                  <a:lnTo>
                    <a:pt x="7193" y="11455"/>
                  </a:lnTo>
                  <a:cubicBezTo>
                    <a:pt x="7407" y="11407"/>
                    <a:pt x="7597" y="11360"/>
                    <a:pt x="7788" y="11288"/>
                  </a:cubicBezTo>
                  <a:lnTo>
                    <a:pt x="7955" y="11574"/>
                  </a:lnTo>
                  <a:cubicBezTo>
                    <a:pt x="8037" y="11690"/>
                    <a:pt x="8166" y="11760"/>
                    <a:pt x="8293" y="11760"/>
                  </a:cubicBezTo>
                  <a:cubicBezTo>
                    <a:pt x="8348" y="11760"/>
                    <a:pt x="8404" y="11746"/>
                    <a:pt x="8455" y="11717"/>
                  </a:cubicBezTo>
                  <a:lnTo>
                    <a:pt x="9764" y="10955"/>
                  </a:lnTo>
                  <a:cubicBezTo>
                    <a:pt x="9955" y="10836"/>
                    <a:pt x="10003" y="10621"/>
                    <a:pt x="9907" y="10455"/>
                  </a:cubicBezTo>
                  <a:lnTo>
                    <a:pt x="9741" y="10169"/>
                  </a:lnTo>
                  <a:cubicBezTo>
                    <a:pt x="9907" y="10026"/>
                    <a:pt x="10050" y="9883"/>
                    <a:pt x="10193" y="9740"/>
                  </a:cubicBezTo>
                  <a:lnTo>
                    <a:pt x="10479" y="9883"/>
                  </a:lnTo>
                  <a:cubicBezTo>
                    <a:pt x="10536" y="9924"/>
                    <a:pt x="10598" y="9942"/>
                    <a:pt x="10660" y="9942"/>
                  </a:cubicBezTo>
                  <a:cubicBezTo>
                    <a:pt x="10778" y="9942"/>
                    <a:pt x="10892" y="9874"/>
                    <a:pt x="10955" y="9764"/>
                  </a:cubicBezTo>
                  <a:lnTo>
                    <a:pt x="11717" y="8454"/>
                  </a:lnTo>
                  <a:cubicBezTo>
                    <a:pt x="11813" y="8288"/>
                    <a:pt x="11765" y="8049"/>
                    <a:pt x="11598" y="7954"/>
                  </a:cubicBezTo>
                  <a:lnTo>
                    <a:pt x="11312" y="7788"/>
                  </a:lnTo>
                  <a:cubicBezTo>
                    <a:pt x="11360" y="7597"/>
                    <a:pt x="11431" y="7383"/>
                    <a:pt x="11479" y="7192"/>
                  </a:cubicBezTo>
                  <a:lnTo>
                    <a:pt x="11789" y="7192"/>
                  </a:lnTo>
                  <a:cubicBezTo>
                    <a:pt x="12003" y="7192"/>
                    <a:pt x="12146" y="7025"/>
                    <a:pt x="12146" y="6835"/>
                  </a:cubicBezTo>
                  <a:lnTo>
                    <a:pt x="12146" y="5311"/>
                  </a:lnTo>
                  <a:cubicBezTo>
                    <a:pt x="12146" y="5120"/>
                    <a:pt x="12003" y="4954"/>
                    <a:pt x="11789" y="4954"/>
                  </a:cubicBezTo>
                  <a:lnTo>
                    <a:pt x="11455" y="4954"/>
                  </a:lnTo>
                  <a:cubicBezTo>
                    <a:pt x="11408" y="4739"/>
                    <a:pt x="11360" y="4549"/>
                    <a:pt x="11289" y="4358"/>
                  </a:cubicBezTo>
                  <a:lnTo>
                    <a:pt x="11574" y="4192"/>
                  </a:lnTo>
                  <a:cubicBezTo>
                    <a:pt x="11741" y="4072"/>
                    <a:pt x="11813" y="3858"/>
                    <a:pt x="11717" y="3691"/>
                  </a:cubicBezTo>
                  <a:lnTo>
                    <a:pt x="10955" y="2382"/>
                  </a:lnTo>
                  <a:cubicBezTo>
                    <a:pt x="10876" y="2255"/>
                    <a:pt x="10754" y="2191"/>
                    <a:pt x="10632" y="2191"/>
                  </a:cubicBezTo>
                  <a:cubicBezTo>
                    <a:pt x="10572" y="2191"/>
                    <a:pt x="10511" y="2207"/>
                    <a:pt x="10455" y="2239"/>
                  </a:cubicBezTo>
                  <a:lnTo>
                    <a:pt x="10169" y="2405"/>
                  </a:lnTo>
                  <a:cubicBezTo>
                    <a:pt x="10026" y="2263"/>
                    <a:pt x="9884" y="2096"/>
                    <a:pt x="9741" y="1953"/>
                  </a:cubicBezTo>
                  <a:lnTo>
                    <a:pt x="9884" y="1667"/>
                  </a:lnTo>
                  <a:cubicBezTo>
                    <a:pt x="10003" y="1501"/>
                    <a:pt x="9931" y="1286"/>
                    <a:pt x="9764" y="1191"/>
                  </a:cubicBezTo>
                  <a:lnTo>
                    <a:pt x="8455" y="429"/>
                  </a:lnTo>
                  <a:cubicBezTo>
                    <a:pt x="8397" y="396"/>
                    <a:pt x="8332" y="380"/>
                    <a:pt x="8266" y="380"/>
                  </a:cubicBezTo>
                  <a:cubicBezTo>
                    <a:pt x="8141" y="380"/>
                    <a:pt x="8017" y="438"/>
                    <a:pt x="7955" y="548"/>
                  </a:cubicBezTo>
                  <a:lnTo>
                    <a:pt x="7788" y="834"/>
                  </a:lnTo>
                  <a:cubicBezTo>
                    <a:pt x="7597" y="786"/>
                    <a:pt x="7383" y="715"/>
                    <a:pt x="7193" y="667"/>
                  </a:cubicBezTo>
                  <a:lnTo>
                    <a:pt x="7193" y="357"/>
                  </a:lnTo>
                  <a:cubicBezTo>
                    <a:pt x="7193" y="143"/>
                    <a:pt x="7026" y="0"/>
                    <a:pt x="6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77" name="Google Shape;1277;p50"/>
          <p:cNvGrpSpPr/>
          <p:nvPr/>
        </p:nvGrpSpPr>
        <p:grpSpPr>
          <a:xfrm>
            <a:off x="3925002" y="3963150"/>
            <a:ext cx="406412" cy="391058"/>
            <a:chOff x="3925002" y="3963150"/>
            <a:chExt cx="406412" cy="391058"/>
          </a:xfrm>
        </p:grpSpPr>
        <p:sp>
          <p:nvSpPr>
            <p:cNvPr id="1278" name="Google Shape;1278;p50"/>
            <p:cNvSpPr/>
            <p:nvPr/>
          </p:nvSpPr>
          <p:spPr>
            <a:xfrm>
              <a:off x="3925002" y="3963150"/>
              <a:ext cx="406412" cy="391058"/>
            </a:xfrm>
            <a:custGeom>
              <a:avLst/>
              <a:gdLst/>
              <a:ahLst/>
              <a:cxnLst/>
              <a:rect l="l" t="t" r="r" b="b"/>
              <a:pathLst>
                <a:path w="12599" h="12123" extrusionOk="0">
                  <a:moveTo>
                    <a:pt x="6514" y="1882"/>
                  </a:moveTo>
                  <a:cubicBezTo>
                    <a:pt x="7990" y="1882"/>
                    <a:pt x="9467" y="2882"/>
                    <a:pt x="9550" y="4883"/>
                  </a:cubicBezTo>
                  <a:cubicBezTo>
                    <a:pt x="9550" y="6573"/>
                    <a:pt x="8193" y="7931"/>
                    <a:pt x="6526" y="7931"/>
                  </a:cubicBezTo>
                  <a:cubicBezTo>
                    <a:pt x="4835" y="7931"/>
                    <a:pt x="3478" y="6573"/>
                    <a:pt x="3478" y="4883"/>
                  </a:cubicBezTo>
                  <a:cubicBezTo>
                    <a:pt x="3561" y="2882"/>
                    <a:pt x="5037" y="1882"/>
                    <a:pt x="6514" y="1882"/>
                  </a:cubicBezTo>
                  <a:close/>
                  <a:moveTo>
                    <a:pt x="6526" y="1"/>
                  </a:moveTo>
                  <a:cubicBezTo>
                    <a:pt x="2263" y="1"/>
                    <a:pt x="1" y="5145"/>
                    <a:pt x="2906" y="8264"/>
                  </a:cubicBezTo>
                  <a:lnTo>
                    <a:pt x="2215" y="11694"/>
                  </a:lnTo>
                  <a:cubicBezTo>
                    <a:pt x="2192" y="11836"/>
                    <a:pt x="2263" y="11979"/>
                    <a:pt x="2382" y="12075"/>
                  </a:cubicBezTo>
                  <a:cubicBezTo>
                    <a:pt x="2453" y="12098"/>
                    <a:pt x="2501" y="12122"/>
                    <a:pt x="2573" y="12122"/>
                  </a:cubicBezTo>
                  <a:lnTo>
                    <a:pt x="7264" y="12122"/>
                  </a:lnTo>
                  <a:cubicBezTo>
                    <a:pt x="7455" y="12122"/>
                    <a:pt x="7597" y="12003"/>
                    <a:pt x="7621" y="11836"/>
                  </a:cubicBezTo>
                  <a:lnTo>
                    <a:pt x="7955" y="10217"/>
                  </a:lnTo>
                  <a:lnTo>
                    <a:pt x="10550" y="10217"/>
                  </a:lnTo>
                  <a:cubicBezTo>
                    <a:pt x="10717" y="10217"/>
                    <a:pt x="10860" y="10098"/>
                    <a:pt x="10884" y="9931"/>
                  </a:cubicBezTo>
                  <a:lnTo>
                    <a:pt x="11384" y="7431"/>
                  </a:lnTo>
                  <a:lnTo>
                    <a:pt x="12360" y="6954"/>
                  </a:lnTo>
                  <a:cubicBezTo>
                    <a:pt x="12432" y="6931"/>
                    <a:pt x="12479" y="6883"/>
                    <a:pt x="12503" y="6835"/>
                  </a:cubicBezTo>
                  <a:cubicBezTo>
                    <a:pt x="12598" y="6716"/>
                    <a:pt x="12598" y="6550"/>
                    <a:pt x="12503" y="6431"/>
                  </a:cubicBezTo>
                  <a:lnTo>
                    <a:pt x="11432" y="4811"/>
                  </a:lnTo>
                  <a:cubicBezTo>
                    <a:pt x="11384" y="2144"/>
                    <a:pt x="9193" y="1"/>
                    <a:pt x="6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4060968" y="4046117"/>
              <a:ext cx="85321" cy="95289"/>
            </a:xfrm>
            <a:custGeom>
              <a:avLst/>
              <a:gdLst/>
              <a:ahLst/>
              <a:cxnLst/>
              <a:rect l="l" t="t" r="r" b="b"/>
              <a:pathLst>
                <a:path w="2645" h="2954" extrusionOk="0">
                  <a:moveTo>
                    <a:pt x="2311" y="1"/>
                  </a:moveTo>
                  <a:cubicBezTo>
                    <a:pt x="1025" y="1"/>
                    <a:pt x="1" y="1048"/>
                    <a:pt x="1" y="2311"/>
                  </a:cubicBezTo>
                  <a:cubicBezTo>
                    <a:pt x="13" y="2739"/>
                    <a:pt x="322" y="2954"/>
                    <a:pt x="635" y="2954"/>
                  </a:cubicBezTo>
                  <a:cubicBezTo>
                    <a:pt x="947" y="2954"/>
                    <a:pt x="1263" y="2739"/>
                    <a:pt x="1287" y="2311"/>
                  </a:cubicBezTo>
                  <a:lnTo>
                    <a:pt x="1287" y="1644"/>
                  </a:lnTo>
                  <a:cubicBezTo>
                    <a:pt x="1287" y="1096"/>
                    <a:pt x="1739" y="620"/>
                    <a:pt x="2311" y="620"/>
                  </a:cubicBezTo>
                  <a:cubicBezTo>
                    <a:pt x="2454" y="620"/>
                    <a:pt x="2597" y="525"/>
                    <a:pt x="2620" y="358"/>
                  </a:cubicBezTo>
                  <a:cubicBezTo>
                    <a:pt x="2644" y="167"/>
                    <a:pt x="2501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4074806" y="4054568"/>
              <a:ext cx="126772" cy="140610"/>
            </a:xfrm>
            <a:custGeom>
              <a:avLst/>
              <a:gdLst/>
              <a:ahLst/>
              <a:cxnLst/>
              <a:rect l="l" t="t" r="r" b="b"/>
              <a:pathLst>
                <a:path w="3930" h="4359" extrusionOk="0">
                  <a:moveTo>
                    <a:pt x="2882" y="1"/>
                  </a:moveTo>
                  <a:lnTo>
                    <a:pt x="2882" y="1"/>
                  </a:lnTo>
                  <a:cubicBezTo>
                    <a:pt x="2930" y="572"/>
                    <a:pt x="2453" y="1096"/>
                    <a:pt x="1882" y="1096"/>
                  </a:cubicBezTo>
                  <a:cubicBezTo>
                    <a:pt x="1715" y="1096"/>
                    <a:pt x="1572" y="1215"/>
                    <a:pt x="1572" y="1406"/>
                  </a:cubicBezTo>
                  <a:lnTo>
                    <a:pt x="1572" y="2049"/>
                  </a:lnTo>
                  <a:cubicBezTo>
                    <a:pt x="1572" y="2804"/>
                    <a:pt x="947" y="3402"/>
                    <a:pt x="228" y="3402"/>
                  </a:cubicBezTo>
                  <a:cubicBezTo>
                    <a:pt x="153" y="3402"/>
                    <a:pt x="77" y="3396"/>
                    <a:pt x="0" y="3382"/>
                  </a:cubicBezTo>
                  <a:lnTo>
                    <a:pt x="0" y="3382"/>
                  </a:lnTo>
                  <a:cubicBezTo>
                    <a:pt x="429" y="3978"/>
                    <a:pt x="1096" y="4359"/>
                    <a:pt x="1882" y="4359"/>
                  </a:cubicBezTo>
                  <a:cubicBezTo>
                    <a:pt x="2048" y="4359"/>
                    <a:pt x="2191" y="4216"/>
                    <a:pt x="2191" y="4049"/>
                  </a:cubicBezTo>
                  <a:lnTo>
                    <a:pt x="2191" y="2715"/>
                  </a:lnTo>
                  <a:cubicBezTo>
                    <a:pt x="2191" y="1791"/>
                    <a:pt x="2931" y="1046"/>
                    <a:pt x="3845" y="1046"/>
                  </a:cubicBezTo>
                  <a:cubicBezTo>
                    <a:pt x="3873" y="1046"/>
                    <a:pt x="3901" y="1047"/>
                    <a:pt x="3930" y="1048"/>
                  </a:cubicBezTo>
                  <a:cubicBezTo>
                    <a:pt x="3715" y="596"/>
                    <a:pt x="3334" y="215"/>
                    <a:pt x="2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168515" y="4110664"/>
              <a:ext cx="41515" cy="77612"/>
            </a:xfrm>
            <a:custGeom>
              <a:avLst/>
              <a:gdLst/>
              <a:ahLst/>
              <a:cxnLst/>
              <a:rect l="l" t="t" r="r" b="b"/>
              <a:pathLst>
                <a:path w="1287" h="2406" extrusionOk="0">
                  <a:moveTo>
                    <a:pt x="977" y="0"/>
                  </a:moveTo>
                  <a:cubicBezTo>
                    <a:pt x="429" y="0"/>
                    <a:pt x="1" y="453"/>
                    <a:pt x="1" y="976"/>
                  </a:cubicBezTo>
                  <a:lnTo>
                    <a:pt x="1" y="2334"/>
                  </a:lnTo>
                  <a:cubicBezTo>
                    <a:pt x="1" y="2358"/>
                    <a:pt x="1" y="2381"/>
                    <a:pt x="1" y="2405"/>
                  </a:cubicBezTo>
                  <a:cubicBezTo>
                    <a:pt x="763" y="2024"/>
                    <a:pt x="1287" y="1238"/>
                    <a:pt x="1287" y="310"/>
                  </a:cubicBezTo>
                  <a:cubicBezTo>
                    <a:pt x="1287" y="143"/>
                    <a:pt x="1144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82" name="Google Shape;1282;p50"/>
          <p:cNvGrpSpPr/>
          <p:nvPr/>
        </p:nvGrpSpPr>
        <p:grpSpPr>
          <a:xfrm>
            <a:off x="7135726" y="3962957"/>
            <a:ext cx="393349" cy="391445"/>
            <a:chOff x="7135726" y="3962957"/>
            <a:chExt cx="393349" cy="391445"/>
          </a:xfrm>
        </p:grpSpPr>
        <p:sp>
          <p:nvSpPr>
            <p:cNvPr id="1283" name="Google Shape;1283;p50"/>
            <p:cNvSpPr/>
            <p:nvPr/>
          </p:nvSpPr>
          <p:spPr>
            <a:xfrm>
              <a:off x="7358497" y="3962957"/>
              <a:ext cx="170578" cy="169997"/>
            </a:xfrm>
            <a:custGeom>
              <a:avLst/>
              <a:gdLst/>
              <a:ahLst/>
              <a:cxnLst/>
              <a:rect l="l" t="t" r="r" b="b"/>
              <a:pathLst>
                <a:path w="5288" h="5270" extrusionOk="0">
                  <a:moveTo>
                    <a:pt x="2638" y="1322"/>
                  </a:moveTo>
                  <a:cubicBezTo>
                    <a:pt x="2695" y="1322"/>
                    <a:pt x="2754" y="1336"/>
                    <a:pt x="2811" y="1364"/>
                  </a:cubicBezTo>
                  <a:cubicBezTo>
                    <a:pt x="2977" y="1459"/>
                    <a:pt x="3049" y="1650"/>
                    <a:pt x="2954" y="1840"/>
                  </a:cubicBezTo>
                  <a:lnTo>
                    <a:pt x="2739" y="2269"/>
                  </a:lnTo>
                  <a:lnTo>
                    <a:pt x="3144" y="2269"/>
                  </a:lnTo>
                  <a:cubicBezTo>
                    <a:pt x="3192" y="2269"/>
                    <a:pt x="3216" y="2293"/>
                    <a:pt x="3239" y="2293"/>
                  </a:cubicBezTo>
                  <a:cubicBezTo>
                    <a:pt x="3454" y="2388"/>
                    <a:pt x="3525" y="2626"/>
                    <a:pt x="3430" y="2793"/>
                  </a:cubicBezTo>
                  <a:lnTo>
                    <a:pt x="2954" y="3746"/>
                  </a:lnTo>
                  <a:cubicBezTo>
                    <a:pt x="2895" y="3874"/>
                    <a:pt x="2774" y="3945"/>
                    <a:pt x="2646" y="3945"/>
                  </a:cubicBezTo>
                  <a:cubicBezTo>
                    <a:pt x="2513" y="3945"/>
                    <a:pt x="2372" y="3868"/>
                    <a:pt x="2287" y="3698"/>
                  </a:cubicBezTo>
                  <a:cubicBezTo>
                    <a:pt x="2263" y="3626"/>
                    <a:pt x="2263" y="3555"/>
                    <a:pt x="2287" y="3484"/>
                  </a:cubicBezTo>
                  <a:lnTo>
                    <a:pt x="2549" y="2984"/>
                  </a:lnTo>
                  <a:lnTo>
                    <a:pt x="2049" y="2984"/>
                  </a:lnTo>
                  <a:cubicBezTo>
                    <a:pt x="1834" y="2888"/>
                    <a:pt x="1763" y="2650"/>
                    <a:pt x="1858" y="2483"/>
                  </a:cubicBezTo>
                  <a:lnTo>
                    <a:pt x="2334" y="1531"/>
                  </a:lnTo>
                  <a:cubicBezTo>
                    <a:pt x="2385" y="1397"/>
                    <a:pt x="2505" y="1322"/>
                    <a:pt x="2638" y="1322"/>
                  </a:cubicBezTo>
                  <a:close/>
                  <a:moveTo>
                    <a:pt x="2644" y="1"/>
                  </a:moveTo>
                  <a:cubicBezTo>
                    <a:pt x="1358" y="1"/>
                    <a:pt x="72" y="876"/>
                    <a:pt x="1" y="2626"/>
                  </a:cubicBezTo>
                  <a:cubicBezTo>
                    <a:pt x="1" y="4079"/>
                    <a:pt x="1191" y="5270"/>
                    <a:pt x="2644" y="5270"/>
                  </a:cubicBezTo>
                  <a:cubicBezTo>
                    <a:pt x="4097" y="5270"/>
                    <a:pt x="5287" y="4079"/>
                    <a:pt x="5287" y="2626"/>
                  </a:cubicBezTo>
                  <a:cubicBezTo>
                    <a:pt x="5216" y="876"/>
                    <a:pt x="3930" y="1"/>
                    <a:pt x="2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7268627" y="4159825"/>
              <a:ext cx="208964" cy="26129"/>
            </a:xfrm>
            <a:custGeom>
              <a:avLst/>
              <a:gdLst/>
              <a:ahLst/>
              <a:cxnLst/>
              <a:rect l="l" t="t" r="r" b="b"/>
              <a:pathLst>
                <a:path w="6478" h="810" extrusionOk="0">
                  <a:moveTo>
                    <a:pt x="3144" y="0"/>
                  </a:moveTo>
                  <a:cubicBezTo>
                    <a:pt x="1906" y="0"/>
                    <a:pt x="786" y="405"/>
                    <a:pt x="0" y="810"/>
                  </a:cubicBezTo>
                  <a:lnTo>
                    <a:pt x="6478" y="810"/>
                  </a:lnTo>
                  <a:cubicBezTo>
                    <a:pt x="5597" y="405"/>
                    <a:pt x="4382" y="0"/>
                    <a:pt x="3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7197177" y="4281178"/>
              <a:ext cx="74547" cy="73225"/>
            </a:xfrm>
            <a:custGeom>
              <a:avLst/>
              <a:gdLst/>
              <a:ahLst/>
              <a:cxnLst/>
              <a:rect l="l" t="t" r="r" b="b"/>
              <a:pathLst>
                <a:path w="2311" h="2270" extrusionOk="0">
                  <a:moveTo>
                    <a:pt x="1168" y="1"/>
                  </a:moveTo>
                  <a:cubicBezTo>
                    <a:pt x="525" y="1"/>
                    <a:pt x="1" y="501"/>
                    <a:pt x="1" y="1144"/>
                  </a:cubicBezTo>
                  <a:cubicBezTo>
                    <a:pt x="36" y="1894"/>
                    <a:pt x="596" y="2269"/>
                    <a:pt x="1156" y="2269"/>
                  </a:cubicBezTo>
                  <a:cubicBezTo>
                    <a:pt x="1715" y="2269"/>
                    <a:pt x="2275" y="1894"/>
                    <a:pt x="2311" y="1144"/>
                  </a:cubicBezTo>
                  <a:cubicBezTo>
                    <a:pt x="2311" y="501"/>
                    <a:pt x="1787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7506011" y="4161341"/>
              <a:ext cx="23064" cy="26161"/>
            </a:xfrm>
            <a:custGeom>
              <a:avLst/>
              <a:gdLst/>
              <a:ahLst/>
              <a:cxnLst/>
              <a:rect l="l" t="t" r="r" b="b"/>
              <a:pathLst>
                <a:path w="715" h="811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63"/>
                  </a:lnTo>
                  <a:lnTo>
                    <a:pt x="357" y="763"/>
                  </a:lnTo>
                  <a:cubicBezTo>
                    <a:pt x="476" y="763"/>
                    <a:pt x="619" y="787"/>
                    <a:pt x="714" y="810"/>
                  </a:cubicBezTo>
                  <a:lnTo>
                    <a:pt x="714" y="358"/>
                  </a:lnTo>
                  <a:cubicBezTo>
                    <a:pt x="714" y="168"/>
                    <a:pt x="572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7135726" y="4208985"/>
              <a:ext cx="393348" cy="121385"/>
            </a:xfrm>
            <a:custGeom>
              <a:avLst/>
              <a:gdLst/>
              <a:ahLst/>
              <a:cxnLst/>
              <a:rect l="l" t="t" r="r" b="b"/>
              <a:pathLst>
                <a:path w="12194" h="3763" extrusionOk="0">
                  <a:moveTo>
                    <a:pt x="3073" y="0"/>
                  </a:moveTo>
                  <a:cubicBezTo>
                    <a:pt x="953" y="0"/>
                    <a:pt x="0" y="1286"/>
                    <a:pt x="24" y="1501"/>
                  </a:cubicBezTo>
                  <a:lnTo>
                    <a:pt x="24" y="3406"/>
                  </a:lnTo>
                  <a:cubicBezTo>
                    <a:pt x="24" y="3406"/>
                    <a:pt x="180" y="3740"/>
                    <a:pt x="363" y="3740"/>
                  </a:cubicBezTo>
                  <a:cubicBezTo>
                    <a:pt x="369" y="3740"/>
                    <a:pt x="375" y="3740"/>
                    <a:pt x="381" y="3739"/>
                  </a:cubicBezTo>
                  <a:lnTo>
                    <a:pt x="1239" y="3739"/>
                  </a:lnTo>
                  <a:cubicBezTo>
                    <a:pt x="1003" y="2632"/>
                    <a:pt x="1887" y="1524"/>
                    <a:pt x="3036" y="1524"/>
                  </a:cubicBezTo>
                  <a:cubicBezTo>
                    <a:pt x="3048" y="1524"/>
                    <a:pt x="3060" y="1524"/>
                    <a:pt x="3073" y="1524"/>
                  </a:cubicBezTo>
                  <a:cubicBezTo>
                    <a:pt x="3078" y="1524"/>
                    <a:pt x="3084" y="1524"/>
                    <a:pt x="3090" y="1524"/>
                  </a:cubicBezTo>
                  <a:cubicBezTo>
                    <a:pt x="4223" y="1524"/>
                    <a:pt x="4882" y="3763"/>
                    <a:pt x="4882" y="3763"/>
                  </a:cubicBezTo>
                  <a:lnTo>
                    <a:pt x="7359" y="3763"/>
                  </a:lnTo>
                  <a:cubicBezTo>
                    <a:pt x="7097" y="2644"/>
                    <a:pt x="8002" y="1524"/>
                    <a:pt x="9169" y="1524"/>
                  </a:cubicBezTo>
                  <a:cubicBezTo>
                    <a:pt x="10217" y="1524"/>
                    <a:pt x="11074" y="2406"/>
                    <a:pt x="11027" y="3453"/>
                  </a:cubicBezTo>
                  <a:lnTo>
                    <a:pt x="12003" y="2977"/>
                  </a:lnTo>
                  <a:cubicBezTo>
                    <a:pt x="12122" y="2906"/>
                    <a:pt x="12193" y="2787"/>
                    <a:pt x="12193" y="2644"/>
                  </a:cubicBezTo>
                  <a:lnTo>
                    <a:pt x="12193" y="358"/>
                  </a:lnTo>
                  <a:cubicBezTo>
                    <a:pt x="12193" y="167"/>
                    <a:pt x="12051" y="0"/>
                    <a:pt x="1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7394593" y="4281178"/>
              <a:ext cx="73805" cy="73225"/>
            </a:xfrm>
            <a:custGeom>
              <a:avLst/>
              <a:gdLst/>
              <a:ahLst/>
              <a:cxnLst/>
              <a:rect l="l" t="t" r="r" b="b"/>
              <a:pathLst>
                <a:path w="2288" h="2270" extrusionOk="0">
                  <a:moveTo>
                    <a:pt x="1144" y="1"/>
                  </a:moveTo>
                  <a:cubicBezTo>
                    <a:pt x="525" y="1"/>
                    <a:pt x="1" y="501"/>
                    <a:pt x="1" y="1144"/>
                  </a:cubicBezTo>
                  <a:cubicBezTo>
                    <a:pt x="37" y="1894"/>
                    <a:pt x="590" y="2269"/>
                    <a:pt x="1144" y="2269"/>
                  </a:cubicBezTo>
                  <a:cubicBezTo>
                    <a:pt x="1698" y="2269"/>
                    <a:pt x="2251" y="1894"/>
                    <a:pt x="2287" y="1144"/>
                  </a:cubicBezTo>
                  <a:cubicBezTo>
                    <a:pt x="2287" y="501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89" name="Google Shape;1289;p50"/>
          <p:cNvGrpSpPr/>
          <p:nvPr/>
        </p:nvGrpSpPr>
        <p:grpSpPr>
          <a:xfrm>
            <a:off x="1678666" y="3309418"/>
            <a:ext cx="251996" cy="392574"/>
            <a:chOff x="1678666" y="3309418"/>
            <a:chExt cx="251996" cy="392574"/>
          </a:xfrm>
        </p:grpSpPr>
        <p:sp>
          <p:nvSpPr>
            <p:cNvPr id="1290" name="Google Shape;1290;p50"/>
            <p:cNvSpPr/>
            <p:nvPr/>
          </p:nvSpPr>
          <p:spPr>
            <a:xfrm>
              <a:off x="1678666" y="3552189"/>
              <a:ext cx="251996" cy="149804"/>
            </a:xfrm>
            <a:custGeom>
              <a:avLst/>
              <a:gdLst/>
              <a:ahLst/>
              <a:cxnLst/>
              <a:rect l="l" t="t" r="r" b="b"/>
              <a:pathLst>
                <a:path w="7812" h="4644" extrusionOk="0">
                  <a:moveTo>
                    <a:pt x="3549" y="0"/>
                  </a:moveTo>
                  <a:lnTo>
                    <a:pt x="3549" y="976"/>
                  </a:lnTo>
                  <a:cubicBezTo>
                    <a:pt x="3073" y="452"/>
                    <a:pt x="2382" y="119"/>
                    <a:pt x="1620" y="119"/>
                  </a:cubicBezTo>
                  <a:lnTo>
                    <a:pt x="477" y="119"/>
                  </a:lnTo>
                  <a:cubicBezTo>
                    <a:pt x="286" y="119"/>
                    <a:pt x="120" y="286"/>
                    <a:pt x="120" y="476"/>
                  </a:cubicBezTo>
                  <a:cubicBezTo>
                    <a:pt x="120" y="1953"/>
                    <a:pt x="1310" y="3120"/>
                    <a:pt x="2763" y="3120"/>
                  </a:cubicBezTo>
                  <a:lnTo>
                    <a:pt x="3549" y="3120"/>
                  </a:lnTo>
                  <a:lnTo>
                    <a:pt x="3549" y="3929"/>
                  </a:lnTo>
                  <a:lnTo>
                    <a:pt x="477" y="3929"/>
                  </a:lnTo>
                  <a:cubicBezTo>
                    <a:pt x="1" y="3953"/>
                    <a:pt x="1" y="4620"/>
                    <a:pt x="477" y="4644"/>
                  </a:cubicBezTo>
                  <a:lnTo>
                    <a:pt x="7336" y="4644"/>
                  </a:lnTo>
                  <a:cubicBezTo>
                    <a:pt x="7812" y="4620"/>
                    <a:pt x="7812" y="3953"/>
                    <a:pt x="7336" y="3929"/>
                  </a:cubicBezTo>
                  <a:lnTo>
                    <a:pt x="4263" y="3929"/>
                  </a:lnTo>
                  <a:lnTo>
                    <a:pt x="4263" y="3120"/>
                  </a:lnTo>
                  <a:lnTo>
                    <a:pt x="5049" y="3120"/>
                  </a:lnTo>
                  <a:cubicBezTo>
                    <a:pt x="6502" y="3120"/>
                    <a:pt x="7693" y="1953"/>
                    <a:pt x="7693" y="476"/>
                  </a:cubicBezTo>
                  <a:cubicBezTo>
                    <a:pt x="7693" y="286"/>
                    <a:pt x="7526" y="119"/>
                    <a:pt x="7336" y="119"/>
                  </a:cubicBezTo>
                  <a:lnTo>
                    <a:pt x="6192" y="119"/>
                  </a:lnTo>
                  <a:cubicBezTo>
                    <a:pt x="5430" y="119"/>
                    <a:pt x="4740" y="452"/>
                    <a:pt x="4263" y="953"/>
                  </a:cubicBezTo>
                  <a:lnTo>
                    <a:pt x="4263" y="0"/>
                  </a:lnTo>
                  <a:cubicBezTo>
                    <a:pt x="4144" y="12"/>
                    <a:pt x="4025" y="18"/>
                    <a:pt x="3906" y="18"/>
                  </a:cubicBezTo>
                  <a:cubicBezTo>
                    <a:pt x="3787" y="18"/>
                    <a:pt x="3668" y="12"/>
                    <a:pt x="3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1694021" y="3309418"/>
              <a:ext cx="131417" cy="144449"/>
            </a:xfrm>
            <a:custGeom>
              <a:avLst/>
              <a:gdLst/>
              <a:ahLst/>
              <a:cxnLst/>
              <a:rect l="l" t="t" r="r" b="b"/>
              <a:pathLst>
                <a:path w="4074" h="4478" extrusionOk="0">
                  <a:moveTo>
                    <a:pt x="3430" y="1"/>
                  </a:moveTo>
                  <a:cubicBezTo>
                    <a:pt x="1549" y="1"/>
                    <a:pt x="1" y="1525"/>
                    <a:pt x="1" y="3406"/>
                  </a:cubicBezTo>
                  <a:cubicBezTo>
                    <a:pt x="1" y="4001"/>
                    <a:pt x="477" y="4478"/>
                    <a:pt x="1073" y="4478"/>
                  </a:cubicBezTo>
                  <a:cubicBezTo>
                    <a:pt x="1644" y="4478"/>
                    <a:pt x="2120" y="4001"/>
                    <a:pt x="2120" y="3406"/>
                  </a:cubicBezTo>
                  <a:lnTo>
                    <a:pt x="2120" y="2477"/>
                  </a:lnTo>
                  <a:cubicBezTo>
                    <a:pt x="2120" y="1763"/>
                    <a:pt x="2692" y="1168"/>
                    <a:pt x="3406" y="1168"/>
                  </a:cubicBezTo>
                  <a:cubicBezTo>
                    <a:pt x="3692" y="1168"/>
                    <a:pt x="3930" y="1001"/>
                    <a:pt x="3978" y="739"/>
                  </a:cubicBezTo>
                  <a:cubicBezTo>
                    <a:pt x="4073" y="358"/>
                    <a:pt x="3787" y="1"/>
                    <a:pt x="3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1844599" y="3400836"/>
              <a:ext cx="69934" cy="121417"/>
            </a:xfrm>
            <a:custGeom>
              <a:avLst/>
              <a:gdLst/>
              <a:ahLst/>
              <a:cxnLst/>
              <a:rect l="l" t="t" r="r" b="b"/>
              <a:pathLst>
                <a:path w="2168" h="3764" extrusionOk="0">
                  <a:moveTo>
                    <a:pt x="1572" y="1"/>
                  </a:moveTo>
                  <a:cubicBezTo>
                    <a:pt x="739" y="1"/>
                    <a:pt x="48" y="667"/>
                    <a:pt x="48" y="1525"/>
                  </a:cubicBezTo>
                  <a:lnTo>
                    <a:pt x="48" y="3406"/>
                  </a:lnTo>
                  <a:cubicBezTo>
                    <a:pt x="48" y="3525"/>
                    <a:pt x="24" y="3644"/>
                    <a:pt x="1" y="3763"/>
                  </a:cubicBezTo>
                  <a:cubicBezTo>
                    <a:pt x="1263" y="3263"/>
                    <a:pt x="2168" y="2025"/>
                    <a:pt x="2168" y="572"/>
                  </a:cubicBezTo>
                  <a:cubicBezTo>
                    <a:pt x="2168" y="263"/>
                    <a:pt x="1906" y="1"/>
                    <a:pt x="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1708633" y="3317870"/>
              <a:ext cx="197448" cy="211287"/>
            </a:xfrm>
            <a:custGeom>
              <a:avLst/>
              <a:gdLst/>
              <a:ahLst/>
              <a:cxnLst/>
              <a:rect l="l" t="t" r="r" b="b"/>
              <a:pathLst>
                <a:path w="6121" h="6550" extrusionOk="0">
                  <a:moveTo>
                    <a:pt x="4216" y="1"/>
                  </a:moveTo>
                  <a:lnTo>
                    <a:pt x="4216" y="1"/>
                  </a:lnTo>
                  <a:cubicBezTo>
                    <a:pt x="4454" y="810"/>
                    <a:pt x="3811" y="1644"/>
                    <a:pt x="2977" y="1644"/>
                  </a:cubicBezTo>
                  <a:cubicBezTo>
                    <a:pt x="2644" y="1644"/>
                    <a:pt x="2382" y="1906"/>
                    <a:pt x="2382" y="2215"/>
                  </a:cubicBezTo>
                  <a:lnTo>
                    <a:pt x="2382" y="3144"/>
                  </a:lnTo>
                  <a:cubicBezTo>
                    <a:pt x="2401" y="4138"/>
                    <a:pt x="1545" y="4908"/>
                    <a:pt x="619" y="4908"/>
                  </a:cubicBezTo>
                  <a:cubicBezTo>
                    <a:pt x="414" y="4908"/>
                    <a:pt x="204" y="4870"/>
                    <a:pt x="0" y="4787"/>
                  </a:cubicBezTo>
                  <a:lnTo>
                    <a:pt x="0" y="4787"/>
                  </a:lnTo>
                  <a:cubicBezTo>
                    <a:pt x="572" y="5835"/>
                    <a:pt x="1691" y="6550"/>
                    <a:pt x="2953" y="6550"/>
                  </a:cubicBezTo>
                  <a:cubicBezTo>
                    <a:pt x="3287" y="6550"/>
                    <a:pt x="3549" y="6288"/>
                    <a:pt x="3549" y="5954"/>
                  </a:cubicBezTo>
                  <a:lnTo>
                    <a:pt x="3549" y="4097"/>
                  </a:lnTo>
                  <a:cubicBezTo>
                    <a:pt x="3527" y="2903"/>
                    <a:pt x="4556" y="1862"/>
                    <a:pt x="5711" y="1862"/>
                  </a:cubicBezTo>
                  <a:cubicBezTo>
                    <a:pt x="5847" y="1862"/>
                    <a:pt x="5984" y="1876"/>
                    <a:pt x="6121" y="1906"/>
                  </a:cubicBezTo>
                  <a:cubicBezTo>
                    <a:pt x="5787" y="1025"/>
                    <a:pt x="5073" y="334"/>
                    <a:pt x="4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94" name="Google Shape;1294;p50"/>
          <p:cNvGrpSpPr/>
          <p:nvPr/>
        </p:nvGrpSpPr>
        <p:grpSpPr>
          <a:xfrm>
            <a:off x="1669440" y="3962570"/>
            <a:ext cx="270447" cy="392413"/>
            <a:chOff x="1669440" y="3962570"/>
            <a:chExt cx="270447" cy="392413"/>
          </a:xfrm>
        </p:grpSpPr>
        <p:sp>
          <p:nvSpPr>
            <p:cNvPr id="1295" name="Google Shape;1295;p50"/>
            <p:cNvSpPr/>
            <p:nvPr/>
          </p:nvSpPr>
          <p:spPr>
            <a:xfrm>
              <a:off x="1684827" y="4268888"/>
              <a:ext cx="239705" cy="86095"/>
            </a:xfrm>
            <a:custGeom>
              <a:avLst/>
              <a:gdLst/>
              <a:ahLst/>
              <a:cxnLst/>
              <a:rect l="l" t="t" r="r" b="b"/>
              <a:pathLst>
                <a:path w="7431" h="2669" extrusionOk="0">
                  <a:moveTo>
                    <a:pt x="953" y="1"/>
                  </a:moveTo>
                  <a:lnTo>
                    <a:pt x="953" y="1"/>
                  </a:lnTo>
                  <a:cubicBezTo>
                    <a:pt x="0" y="1453"/>
                    <a:pt x="1739" y="2668"/>
                    <a:pt x="3715" y="2668"/>
                  </a:cubicBezTo>
                  <a:cubicBezTo>
                    <a:pt x="5692" y="2668"/>
                    <a:pt x="7430" y="1453"/>
                    <a:pt x="6478" y="1"/>
                  </a:cubicBezTo>
                  <a:lnTo>
                    <a:pt x="6478" y="1"/>
                  </a:lnTo>
                  <a:cubicBezTo>
                    <a:pt x="6097" y="453"/>
                    <a:pt x="5692" y="858"/>
                    <a:pt x="5287" y="1168"/>
                  </a:cubicBezTo>
                  <a:cubicBezTo>
                    <a:pt x="4668" y="1620"/>
                    <a:pt x="4192" y="1846"/>
                    <a:pt x="3715" y="1846"/>
                  </a:cubicBezTo>
                  <a:cubicBezTo>
                    <a:pt x="3239" y="1846"/>
                    <a:pt x="2763" y="1620"/>
                    <a:pt x="2143" y="1168"/>
                  </a:cubicBezTo>
                  <a:cubicBezTo>
                    <a:pt x="1739" y="858"/>
                    <a:pt x="1334" y="453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1757020" y="4042278"/>
              <a:ext cx="101450" cy="116030"/>
            </a:xfrm>
            <a:custGeom>
              <a:avLst/>
              <a:gdLst/>
              <a:ahLst/>
              <a:cxnLst/>
              <a:rect l="l" t="t" r="r" b="b"/>
              <a:pathLst>
                <a:path w="3145" h="3597" extrusionOk="0">
                  <a:moveTo>
                    <a:pt x="2406" y="1"/>
                  </a:moveTo>
                  <a:cubicBezTo>
                    <a:pt x="2382" y="501"/>
                    <a:pt x="1977" y="906"/>
                    <a:pt x="1477" y="906"/>
                  </a:cubicBezTo>
                  <a:cubicBezTo>
                    <a:pt x="1358" y="906"/>
                    <a:pt x="1263" y="1001"/>
                    <a:pt x="1263" y="1120"/>
                  </a:cubicBezTo>
                  <a:lnTo>
                    <a:pt x="1263" y="1691"/>
                  </a:lnTo>
                  <a:cubicBezTo>
                    <a:pt x="1263" y="2354"/>
                    <a:pt x="715" y="2885"/>
                    <a:pt x="82" y="2885"/>
                  </a:cubicBezTo>
                  <a:cubicBezTo>
                    <a:pt x="55" y="2885"/>
                    <a:pt x="28" y="2884"/>
                    <a:pt x="1" y="2882"/>
                  </a:cubicBezTo>
                  <a:lnTo>
                    <a:pt x="1" y="2882"/>
                  </a:lnTo>
                  <a:cubicBezTo>
                    <a:pt x="334" y="3311"/>
                    <a:pt x="882" y="3597"/>
                    <a:pt x="1477" y="3597"/>
                  </a:cubicBezTo>
                  <a:cubicBezTo>
                    <a:pt x="1596" y="3597"/>
                    <a:pt x="1692" y="3501"/>
                    <a:pt x="1692" y="3382"/>
                  </a:cubicBezTo>
                  <a:lnTo>
                    <a:pt x="1692" y="2263"/>
                  </a:lnTo>
                  <a:cubicBezTo>
                    <a:pt x="1692" y="1429"/>
                    <a:pt x="2335" y="786"/>
                    <a:pt x="3144" y="763"/>
                  </a:cubicBezTo>
                  <a:cubicBezTo>
                    <a:pt x="2978" y="453"/>
                    <a:pt x="2716" y="191"/>
                    <a:pt x="2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1742439" y="4033827"/>
              <a:ext cx="70708" cy="79224"/>
            </a:xfrm>
            <a:custGeom>
              <a:avLst/>
              <a:gdLst/>
              <a:ahLst/>
              <a:cxnLst/>
              <a:rect l="l" t="t" r="r" b="b"/>
              <a:pathLst>
                <a:path w="2192" h="2456" extrusionOk="0">
                  <a:moveTo>
                    <a:pt x="1929" y="1"/>
                  </a:moveTo>
                  <a:cubicBezTo>
                    <a:pt x="858" y="1"/>
                    <a:pt x="0" y="882"/>
                    <a:pt x="0" y="1953"/>
                  </a:cubicBezTo>
                  <a:cubicBezTo>
                    <a:pt x="0" y="2226"/>
                    <a:pt x="217" y="2455"/>
                    <a:pt x="505" y="2455"/>
                  </a:cubicBezTo>
                  <a:cubicBezTo>
                    <a:pt x="519" y="2455"/>
                    <a:pt x="534" y="2455"/>
                    <a:pt x="548" y="2454"/>
                  </a:cubicBezTo>
                  <a:cubicBezTo>
                    <a:pt x="810" y="2430"/>
                    <a:pt x="1000" y="2192"/>
                    <a:pt x="1000" y="1930"/>
                  </a:cubicBezTo>
                  <a:lnTo>
                    <a:pt x="1000" y="1382"/>
                  </a:lnTo>
                  <a:cubicBezTo>
                    <a:pt x="1000" y="858"/>
                    <a:pt x="1429" y="453"/>
                    <a:pt x="1929" y="453"/>
                  </a:cubicBezTo>
                  <a:cubicBezTo>
                    <a:pt x="2024" y="453"/>
                    <a:pt x="2120" y="382"/>
                    <a:pt x="2144" y="310"/>
                  </a:cubicBezTo>
                  <a:cubicBezTo>
                    <a:pt x="2191" y="144"/>
                    <a:pt x="2072" y="1"/>
                    <a:pt x="1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1669440" y="3962570"/>
              <a:ext cx="270447" cy="343220"/>
            </a:xfrm>
            <a:custGeom>
              <a:avLst/>
              <a:gdLst/>
              <a:ahLst/>
              <a:cxnLst/>
              <a:rect l="l" t="t" r="r" b="b"/>
              <a:pathLst>
                <a:path w="8384" h="10640" extrusionOk="0">
                  <a:moveTo>
                    <a:pt x="4192" y="1495"/>
                  </a:moveTo>
                  <a:cubicBezTo>
                    <a:pt x="5669" y="1495"/>
                    <a:pt x="6836" y="2686"/>
                    <a:pt x="6836" y="4162"/>
                  </a:cubicBezTo>
                  <a:cubicBezTo>
                    <a:pt x="6764" y="5913"/>
                    <a:pt x="5478" y="6788"/>
                    <a:pt x="4192" y="6788"/>
                  </a:cubicBezTo>
                  <a:cubicBezTo>
                    <a:pt x="2906" y="6788"/>
                    <a:pt x="1620" y="5913"/>
                    <a:pt x="1549" y="4162"/>
                  </a:cubicBezTo>
                  <a:cubicBezTo>
                    <a:pt x="1549" y="2686"/>
                    <a:pt x="2740" y="1495"/>
                    <a:pt x="4192" y="1495"/>
                  </a:cubicBezTo>
                  <a:close/>
                  <a:moveTo>
                    <a:pt x="4192" y="1"/>
                  </a:moveTo>
                  <a:cubicBezTo>
                    <a:pt x="2156" y="1"/>
                    <a:pt x="120" y="1388"/>
                    <a:pt x="1" y="4162"/>
                  </a:cubicBezTo>
                  <a:cubicBezTo>
                    <a:pt x="1" y="5448"/>
                    <a:pt x="453" y="7115"/>
                    <a:pt x="1716" y="8735"/>
                  </a:cubicBezTo>
                  <a:cubicBezTo>
                    <a:pt x="2573" y="9830"/>
                    <a:pt x="3621" y="10640"/>
                    <a:pt x="4192" y="10640"/>
                  </a:cubicBezTo>
                  <a:cubicBezTo>
                    <a:pt x="4764" y="10640"/>
                    <a:pt x="5812" y="9830"/>
                    <a:pt x="6669" y="8735"/>
                  </a:cubicBezTo>
                  <a:cubicBezTo>
                    <a:pt x="7931" y="7115"/>
                    <a:pt x="8384" y="5448"/>
                    <a:pt x="8384" y="4162"/>
                  </a:cubicBezTo>
                  <a:cubicBezTo>
                    <a:pt x="8265" y="1388"/>
                    <a:pt x="6228" y="1"/>
                    <a:pt x="4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1834599" y="4089923"/>
              <a:ext cx="32322" cy="61483"/>
            </a:xfrm>
            <a:custGeom>
              <a:avLst/>
              <a:gdLst/>
              <a:ahLst/>
              <a:cxnLst/>
              <a:rect l="l" t="t" r="r" b="b"/>
              <a:pathLst>
                <a:path w="1002" h="1906" extrusionOk="0">
                  <a:moveTo>
                    <a:pt x="787" y="0"/>
                  </a:moveTo>
                  <a:cubicBezTo>
                    <a:pt x="358" y="0"/>
                    <a:pt x="1" y="357"/>
                    <a:pt x="1" y="786"/>
                  </a:cubicBezTo>
                  <a:lnTo>
                    <a:pt x="1" y="1905"/>
                  </a:lnTo>
                  <a:cubicBezTo>
                    <a:pt x="596" y="1572"/>
                    <a:pt x="1001" y="929"/>
                    <a:pt x="1001" y="214"/>
                  </a:cubicBezTo>
                  <a:cubicBezTo>
                    <a:pt x="1001" y="95"/>
                    <a:pt x="906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300" name="Google Shape;1300;p50"/>
          <p:cNvGrpSpPr/>
          <p:nvPr/>
        </p:nvGrpSpPr>
        <p:grpSpPr>
          <a:xfrm>
            <a:off x="2397993" y="2127953"/>
            <a:ext cx="394897" cy="393348"/>
            <a:chOff x="2397993" y="2127953"/>
            <a:chExt cx="394897" cy="393348"/>
          </a:xfrm>
        </p:grpSpPr>
        <p:sp>
          <p:nvSpPr>
            <p:cNvPr id="1301" name="Google Shape;1301;p50"/>
            <p:cNvSpPr/>
            <p:nvPr/>
          </p:nvSpPr>
          <p:spPr>
            <a:xfrm>
              <a:off x="2550862" y="2165597"/>
              <a:ext cx="89934" cy="26129"/>
            </a:xfrm>
            <a:custGeom>
              <a:avLst/>
              <a:gdLst/>
              <a:ahLst/>
              <a:cxnLst/>
              <a:rect l="l" t="t" r="r" b="b"/>
              <a:pathLst>
                <a:path w="2788" h="810" extrusionOk="0">
                  <a:moveTo>
                    <a:pt x="358" y="0"/>
                  </a:moveTo>
                  <a:cubicBezTo>
                    <a:pt x="144" y="0"/>
                    <a:pt x="1" y="143"/>
                    <a:pt x="1" y="357"/>
                  </a:cubicBezTo>
                  <a:lnTo>
                    <a:pt x="1" y="810"/>
                  </a:lnTo>
                  <a:lnTo>
                    <a:pt x="2787" y="810"/>
                  </a:lnTo>
                  <a:lnTo>
                    <a:pt x="2787" y="357"/>
                  </a:lnTo>
                  <a:cubicBezTo>
                    <a:pt x="2787" y="143"/>
                    <a:pt x="2620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2501702" y="2214758"/>
              <a:ext cx="188255" cy="268899"/>
            </a:xfrm>
            <a:custGeom>
              <a:avLst/>
              <a:gdLst/>
              <a:ahLst/>
              <a:cxnLst/>
              <a:rect l="l" t="t" r="r" b="b"/>
              <a:pathLst>
                <a:path w="5836" h="8336" extrusionOk="0">
                  <a:moveTo>
                    <a:pt x="1525" y="0"/>
                  </a:moveTo>
                  <a:cubicBezTo>
                    <a:pt x="834" y="0"/>
                    <a:pt x="263" y="548"/>
                    <a:pt x="263" y="1239"/>
                  </a:cubicBezTo>
                  <a:cubicBezTo>
                    <a:pt x="263" y="1715"/>
                    <a:pt x="644" y="2072"/>
                    <a:pt x="1096" y="2072"/>
                  </a:cubicBezTo>
                  <a:cubicBezTo>
                    <a:pt x="1" y="2120"/>
                    <a:pt x="1" y="3715"/>
                    <a:pt x="1096" y="3763"/>
                  </a:cubicBezTo>
                  <a:cubicBezTo>
                    <a:pt x="644" y="3763"/>
                    <a:pt x="263" y="4120"/>
                    <a:pt x="263" y="4596"/>
                  </a:cubicBezTo>
                  <a:lnTo>
                    <a:pt x="263" y="7097"/>
                  </a:lnTo>
                  <a:cubicBezTo>
                    <a:pt x="263" y="7788"/>
                    <a:pt x="834" y="8335"/>
                    <a:pt x="1525" y="8335"/>
                  </a:cubicBezTo>
                  <a:lnTo>
                    <a:pt x="4311" y="8335"/>
                  </a:lnTo>
                  <a:cubicBezTo>
                    <a:pt x="5002" y="8335"/>
                    <a:pt x="5549" y="7788"/>
                    <a:pt x="5549" y="7097"/>
                  </a:cubicBezTo>
                  <a:lnTo>
                    <a:pt x="5549" y="4596"/>
                  </a:lnTo>
                  <a:cubicBezTo>
                    <a:pt x="5549" y="4120"/>
                    <a:pt x="5192" y="3763"/>
                    <a:pt x="4716" y="3763"/>
                  </a:cubicBezTo>
                  <a:cubicBezTo>
                    <a:pt x="5835" y="3715"/>
                    <a:pt x="5835" y="2120"/>
                    <a:pt x="4716" y="2072"/>
                  </a:cubicBezTo>
                  <a:cubicBezTo>
                    <a:pt x="5192" y="2072"/>
                    <a:pt x="5549" y="1715"/>
                    <a:pt x="5549" y="1239"/>
                  </a:cubicBezTo>
                  <a:cubicBezTo>
                    <a:pt x="5549" y="548"/>
                    <a:pt x="5002" y="0"/>
                    <a:pt x="4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2666861" y="2127953"/>
              <a:ext cx="126030" cy="207996"/>
            </a:xfrm>
            <a:custGeom>
              <a:avLst/>
              <a:gdLst/>
              <a:ahLst/>
              <a:cxnLst/>
              <a:rect l="l" t="t" r="r" b="b"/>
              <a:pathLst>
                <a:path w="3907" h="6448" extrusionOk="0">
                  <a:moveTo>
                    <a:pt x="477" y="0"/>
                  </a:moveTo>
                  <a:cubicBezTo>
                    <a:pt x="1" y="24"/>
                    <a:pt x="1" y="715"/>
                    <a:pt x="477" y="715"/>
                  </a:cubicBezTo>
                  <a:cubicBezTo>
                    <a:pt x="1525" y="715"/>
                    <a:pt x="2406" y="1596"/>
                    <a:pt x="2406" y="2667"/>
                  </a:cubicBezTo>
                  <a:lnTo>
                    <a:pt x="2406" y="5239"/>
                  </a:lnTo>
                  <a:lnTo>
                    <a:pt x="2239" y="5073"/>
                  </a:lnTo>
                  <a:cubicBezTo>
                    <a:pt x="2168" y="5001"/>
                    <a:pt x="2079" y="4965"/>
                    <a:pt x="1989" y="4965"/>
                  </a:cubicBezTo>
                  <a:cubicBezTo>
                    <a:pt x="1900" y="4965"/>
                    <a:pt x="1811" y="5001"/>
                    <a:pt x="1739" y="5073"/>
                  </a:cubicBezTo>
                  <a:cubicBezTo>
                    <a:pt x="1596" y="5216"/>
                    <a:pt x="1596" y="5454"/>
                    <a:pt x="1739" y="5597"/>
                  </a:cubicBezTo>
                  <a:lnTo>
                    <a:pt x="2501" y="6359"/>
                  </a:lnTo>
                  <a:cubicBezTo>
                    <a:pt x="2573" y="6418"/>
                    <a:pt x="2668" y="6448"/>
                    <a:pt x="2760" y="6448"/>
                  </a:cubicBezTo>
                  <a:cubicBezTo>
                    <a:pt x="2853" y="6448"/>
                    <a:pt x="2942" y="6418"/>
                    <a:pt x="3001" y="6359"/>
                  </a:cubicBezTo>
                  <a:lnTo>
                    <a:pt x="3764" y="5597"/>
                  </a:lnTo>
                  <a:cubicBezTo>
                    <a:pt x="3906" y="5454"/>
                    <a:pt x="3906" y="5216"/>
                    <a:pt x="3764" y="5073"/>
                  </a:cubicBezTo>
                  <a:cubicBezTo>
                    <a:pt x="3704" y="5001"/>
                    <a:pt x="3615" y="4965"/>
                    <a:pt x="3522" y="4965"/>
                  </a:cubicBezTo>
                  <a:cubicBezTo>
                    <a:pt x="3430" y="4965"/>
                    <a:pt x="3335" y="5001"/>
                    <a:pt x="3263" y="5073"/>
                  </a:cubicBezTo>
                  <a:lnTo>
                    <a:pt x="3121" y="5239"/>
                  </a:lnTo>
                  <a:lnTo>
                    <a:pt x="3121" y="2667"/>
                  </a:lnTo>
                  <a:cubicBezTo>
                    <a:pt x="3121" y="1191"/>
                    <a:pt x="1930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2397993" y="2313272"/>
              <a:ext cx="126804" cy="208029"/>
            </a:xfrm>
            <a:custGeom>
              <a:avLst/>
              <a:gdLst/>
              <a:ahLst/>
              <a:cxnLst/>
              <a:rect l="l" t="t" r="r" b="b"/>
              <a:pathLst>
                <a:path w="3931" h="6449" extrusionOk="0">
                  <a:moveTo>
                    <a:pt x="1156" y="0"/>
                  </a:moveTo>
                  <a:cubicBezTo>
                    <a:pt x="1066" y="0"/>
                    <a:pt x="977" y="30"/>
                    <a:pt x="906" y="90"/>
                  </a:cubicBezTo>
                  <a:lnTo>
                    <a:pt x="144" y="852"/>
                  </a:lnTo>
                  <a:cubicBezTo>
                    <a:pt x="1" y="995"/>
                    <a:pt x="1" y="1233"/>
                    <a:pt x="144" y="1376"/>
                  </a:cubicBezTo>
                  <a:cubicBezTo>
                    <a:pt x="215" y="1447"/>
                    <a:pt x="304" y="1483"/>
                    <a:pt x="394" y="1483"/>
                  </a:cubicBezTo>
                  <a:cubicBezTo>
                    <a:pt x="483" y="1483"/>
                    <a:pt x="572" y="1447"/>
                    <a:pt x="644" y="1376"/>
                  </a:cubicBezTo>
                  <a:lnTo>
                    <a:pt x="810" y="1209"/>
                  </a:lnTo>
                  <a:lnTo>
                    <a:pt x="810" y="3781"/>
                  </a:lnTo>
                  <a:cubicBezTo>
                    <a:pt x="810" y="5257"/>
                    <a:pt x="2001" y="6448"/>
                    <a:pt x="3454" y="6448"/>
                  </a:cubicBezTo>
                  <a:cubicBezTo>
                    <a:pt x="3930" y="6424"/>
                    <a:pt x="3930" y="5734"/>
                    <a:pt x="3454" y="5734"/>
                  </a:cubicBezTo>
                  <a:cubicBezTo>
                    <a:pt x="2382" y="5734"/>
                    <a:pt x="1525" y="4853"/>
                    <a:pt x="1525" y="3781"/>
                  </a:cubicBezTo>
                  <a:lnTo>
                    <a:pt x="1525" y="1209"/>
                  </a:lnTo>
                  <a:lnTo>
                    <a:pt x="1668" y="1376"/>
                  </a:lnTo>
                  <a:cubicBezTo>
                    <a:pt x="1739" y="1447"/>
                    <a:pt x="1834" y="1483"/>
                    <a:pt x="1927" y="1483"/>
                  </a:cubicBezTo>
                  <a:cubicBezTo>
                    <a:pt x="2019" y="1483"/>
                    <a:pt x="2108" y="1447"/>
                    <a:pt x="2168" y="1376"/>
                  </a:cubicBezTo>
                  <a:cubicBezTo>
                    <a:pt x="2311" y="1233"/>
                    <a:pt x="2311" y="995"/>
                    <a:pt x="2168" y="852"/>
                  </a:cubicBezTo>
                  <a:lnTo>
                    <a:pt x="1406" y="90"/>
                  </a:lnTo>
                  <a:cubicBezTo>
                    <a:pt x="1334" y="30"/>
                    <a:pt x="1245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305" name="Google Shape;1305;p50"/>
          <p:cNvGrpSpPr/>
          <p:nvPr/>
        </p:nvGrpSpPr>
        <p:grpSpPr>
          <a:xfrm>
            <a:off x="3952584" y="2129361"/>
            <a:ext cx="393006" cy="393006"/>
            <a:chOff x="1190625" y="238125"/>
            <a:chExt cx="5219200" cy="5219200"/>
          </a:xfrm>
        </p:grpSpPr>
        <p:sp>
          <p:nvSpPr>
            <p:cNvPr id="1306" name="Google Shape;1306;p50"/>
            <p:cNvSpPr/>
            <p:nvPr/>
          </p:nvSpPr>
          <p:spPr>
            <a:xfrm>
              <a:off x="4029350" y="2476650"/>
              <a:ext cx="2380475" cy="2980675"/>
            </a:xfrm>
            <a:custGeom>
              <a:avLst/>
              <a:gdLst/>
              <a:ahLst/>
              <a:cxnLst/>
              <a:rect l="l" t="t" r="r" b="b"/>
              <a:pathLst>
                <a:path w="95219" h="119227" extrusionOk="0">
                  <a:moveTo>
                    <a:pt x="53628" y="1"/>
                  </a:moveTo>
                  <a:cubicBezTo>
                    <a:pt x="38264" y="1"/>
                    <a:pt x="1" y="32718"/>
                    <a:pt x="1" y="71634"/>
                  </a:cubicBezTo>
                  <a:cubicBezTo>
                    <a:pt x="1" y="97860"/>
                    <a:pt x="21367" y="119226"/>
                    <a:pt x="47626" y="119226"/>
                  </a:cubicBezTo>
                  <a:cubicBezTo>
                    <a:pt x="31609" y="119226"/>
                    <a:pt x="18561" y="106211"/>
                    <a:pt x="18561" y="90194"/>
                  </a:cubicBezTo>
                  <a:cubicBezTo>
                    <a:pt x="18561" y="68241"/>
                    <a:pt x="39960" y="48017"/>
                    <a:pt x="50888" y="48017"/>
                  </a:cubicBezTo>
                  <a:cubicBezTo>
                    <a:pt x="54280" y="48017"/>
                    <a:pt x="57020" y="50757"/>
                    <a:pt x="57020" y="54150"/>
                  </a:cubicBezTo>
                  <a:cubicBezTo>
                    <a:pt x="57020" y="59532"/>
                    <a:pt x="60054" y="62859"/>
                    <a:pt x="65045" y="67850"/>
                  </a:cubicBezTo>
                  <a:cubicBezTo>
                    <a:pt x="70231" y="73004"/>
                    <a:pt x="76657" y="79463"/>
                    <a:pt x="76657" y="90194"/>
                  </a:cubicBezTo>
                  <a:cubicBezTo>
                    <a:pt x="76657" y="106211"/>
                    <a:pt x="63642" y="119226"/>
                    <a:pt x="47626" y="119226"/>
                  </a:cubicBezTo>
                  <a:cubicBezTo>
                    <a:pt x="73852" y="119226"/>
                    <a:pt x="95218" y="97860"/>
                    <a:pt x="95218" y="71634"/>
                  </a:cubicBezTo>
                  <a:cubicBezTo>
                    <a:pt x="95218" y="54313"/>
                    <a:pt x="84780" y="43874"/>
                    <a:pt x="75581" y="34643"/>
                  </a:cubicBezTo>
                  <a:cubicBezTo>
                    <a:pt x="66806" y="25868"/>
                    <a:pt x="59206" y="18300"/>
                    <a:pt x="59206" y="5611"/>
                  </a:cubicBezTo>
                  <a:cubicBezTo>
                    <a:pt x="59206" y="2512"/>
                    <a:pt x="56694" y="1"/>
                    <a:pt x="5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1190625" y="238125"/>
              <a:ext cx="2532950" cy="2816750"/>
            </a:xfrm>
            <a:custGeom>
              <a:avLst/>
              <a:gdLst/>
              <a:ahLst/>
              <a:cxnLst/>
              <a:rect l="l" t="t" r="r" b="b"/>
              <a:pathLst>
                <a:path w="101318" h="112670" extrusionOk="0">
                  <a:moveTo>
                    <a:pt x="84746" y="0"/>
                  </a:moveTo>
                  <a:cubicBezTo>
                    <a:pt x="38002" y="0"/>
                    <a:pt x="0" y="38002"/>
                    <a:pt x="0" y="84746"/>
                  </a:cubicBezTo>
                  <a:cubicBezTo>
                    <a:pt x="0" y="100143"/>
                    <a:pt x="12526" y="112669"/>
                    <a:pt x="27955" y="112669"/>
                  </a:cubicBezTo>
                  <a:cubicBezTo>
                    <a:pt x="43352" y="112669"/>
                    <a:pt x="55910" y="100143"/>
                    <a:pt x="55910" y="84746"/>
                  </a:cubicBezTo>
                  <a:lnTo>
                    <a:pt x="55910" y="62010"/>
                  </a:lnTo>
                  <a:cubicBezTo>
                    <a:pt x="55910" y="46124"/>
                    <a:pt x="68828" y="33207"/>
                    <a:pt x="84746" y="33207"/>
                  </a:cubicBezTo>
                  <a:cubicBezTo>
                    <a:pt x="93880" y="33207"/>
                    <a:pt x="101317" y="25737"/>
                    <a:pt x="101317" y="16604"/>
                  </a:cubicBezTo>
                  <a:cubicBezTo>
                    <a:pt x="101317" y="7437"/>
                    <a:pt x="93880" y="0"/>
                    <a:pt x="84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1374100" y="340050"/>
              <a:ext cx="3951100" cy="4134600"/>
            </a:xfrm>
            <a:custGeom>
              <a:avLst/>
              <a:gdLst/>
              <a:ahLst/>
              <a:cxnLst/>
              <a:rect l="l" t="t" r="r" b="b"/>
              <a:pathLst>
                <a:path w="158044" h="165384" extrusionOk="0">
                  <a:moveTo>
                    <a:pt x="103340" y="0"/>
                  </a:moveTo>
                  <a:cubicBezTo>
                    <a:pt x="112623" y="18664"/>
                    <a:pt x="98556" y="41332"/>
                    <a:pt x="77688" y="41332"/>
                  </a:cubicBezTo>
                  <a:cubicBezTo>
                    <a:pt x="77584" y="41332"/>
                    <a:pt x="77479" y="41331"/>
                    <a:pt x="77375" y="41330"/>
                  </a:cubicBezTo>
                  <a:cubicBezTo>
                    <a:pt x="68241" y="41330"/>
                    <a:pt x="60804" y="48800"/>
                    <a:pt x="60804" y="57933"/>
                  </a:cubicBezTo>
                  <a:lnTo>
                    <a:pt x="60804" y="80669"/>
                  </a:lnTo>
                  <a:cubicBezTo>
                    <a:pt x="61025" y="103974"/>
                    <a:pt x="41179" y="120891"/>
                    <a:pt x="20199" y="120891"/>
                  </a:cubicBezTo>
                  <a:cubicBezTo>
                    <a:pt x="13368" y="120891"/>
                    <a:pt x="6418" y="119098"/>
                    <a:pt x="0" y="115149"/>
                  </a:cubicBezTo>
                  <a:lnTo>
                    <a:pt x="0" y="115149"/>
                  </a:lnTo>
                  <a:cubicBezTo>
                    <a:pt x="13244" y="144702"/>
                    <a:pt x="42928" y="165383"/>
                    <a:pt x="77375" y="165383"/>
                  </a:cubicBezTo>
                  <a:cubicBezTo>
                    <a:pt x="86541" y="165383"/>
                    <a:pt x="93978" y="157946"/>
                    <a:pt x="93978" y="148780"/>
                  </a:cubicBezTo>
                  <a:lnTo>
                    <a:pt x="93978" y="103373"/>
                  </a:lnTo>
                  <a:cubicBezTo>
                    <a:pt x="93978" y="74961"/>
                    <a:pt x="117106" y="51833"/>
                    <a:pt x="145518" y="51833"/>
                  </a:cubicBezTo>
                  <a:cubicBezTo>
                    <a:pt x="150019" y="51833"/>
                    <a:pt x="154260" y="52845"/>
                    <a:pt x="158044" y="54704"/>
                  </a:cubicBezTo>
                  <a:cubicBezTo>
                    <a:pt x="149693" y="28804"/>
                    <a:pt x="129240" y="8351"/>
                    <a:pt x="103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4029350" y="1941675"/>
              <a:ext cx="1354575" cy="1272200"/>
            </a:xfrm>
            <a:custGeom>
              <a:avLst/>
              <a:gdLst/>
              <a:ahLst/>
              <a:cxnLst/>
              <a:rect l="l" t="t" r="r" b="b"/>
              <a:pathLst>
                <a:path w="54183" h="50888" extrusionOk="0">
                  <a:moveTo>
                    <a:pt x="39308" y="1"/>
                  </a:moveTo>
                  <a:cubicBezTo>
                    <a:pt x="17648" y="1"/>
                    <a:pt x="1" y="17616"/>
                    <a:pt x="1" y="39308"/>
                  </a:cubicBezTo>
                  <a:lnTo>
                    <a:pt x="1" y="50888"/>
                  </a:lnTo>
                  <a:cubicBezTo>
                    <a:pt x="12492" y="29768"/>
                    <a:pt x="35978" y="9189"/>
                    <a:pt x="53491" y="9189"/>
                  </a:cubicBezTo>
                  <a:cubicBezTo>
                    <a:pt x="53723" y="9189"/>
                    <a:pt x="53953" y="9192"/>
                    <a:pt x="54182" y="9200"/>
                  </a:cubicBezTo>
                  <a:cubicBezTo>
                    <a:pt x="51442" y="3752"/>
                    <a:pt x="45799" y="1"/>
                    <a:pt x="39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4799175" y="4048125"/>
              <a:ext cx="840800" cy="1103375"/>
            </a:xfrm>
            <a:custGeom>
              <a:avLst/>
              <a:gdLst/>
              <a:ahLst/>
              <a:cxnLst/>
              <a:rect l="l" t="t" r="r" b="b"/>
              <a:pathLst>
                <a:path w="33632" h="44135" extrusionOk="0">
                  <a:moveTo>
                    <a:pt x="15561" y="0"/>
                  </a:moveTo>
                  <a:cubicBezTo>
                    <a:pt x="9298" y="4697"/>
                    <a:pt x="1" y="15168"/>
                    <a:pt x="1" y="27335"/>
                  </a:cubicBezTo>
                  <a:cubicBezTo>
                    <a:pt x="1" y="36599"/>
                    <a:pt x="7536" y="44135"/>
                    <a:pt x="16833" y="44135"/>
                  </a:cubicBezTo>
                  <a:cubicBezTo>
                    <a:pt x="26097" y="44135"/>
                    <a:pt x="33632" y="36599"/>
                    <a:pt x="33632" y="27335"/>
                  </a:cubicBezTo>
                  <a:cubicBezTo>
                    <a:pt x="33632" y="21953"/>
                    <a:pt x="30566" y="18626"/>
                    <a:pt x="25607" y="13635"/>
                  </a:cubicBezTo>
                  <a:cubicBezTo>
                    <a:pt x="21987" y="10047"/>
                    <a:pt x="17779" y="5839"/>
                    <a:pt x="15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311" name="Google Shape;1311;p50"/>
          <p:cNvGrpSpPr/>
          <p:nvPr/>
        </p:nvGrpSpPr>
        <p:grpSpPr>
          <a:xfrm>
            <a:off x="6343965" y="3962433"/>
            <a:ext cx="393006" cy="393006"/>
            <a:chOff x="1190625" y="238125"/>
            <a:chExt cx="5219200" cy="5219200"/>
          </a:xfrm>
        </p:grpSpPr>
        <p:sp>
          <p:nvSpPr>
            <p:cNvPr id="1312" name="Google Shape;1312;p50"/>
            <p:cNvSpPr/>
            <p:nvPr/>
          </p:nvSpPr>
          <p:spPr>
            <a:xfrm>
              <a:off x="1190625" y="238125"/>
              <a:ext cx="3147025" cy="3492775"/>
            </a:xfrm>
            <a:custGeom>
              <a:avLst/>
              <a:gdLst/>
              <a:ahLst/>
              <a:cxnLst/>
              <a:rect l="l" t="t" r="r" b="b"/>
              <a:pathLst>
                <a:path w="125881" h="139711" extrusionOk="0">
                  <a:moveTo>
                    <a:pt x="104384" y="0"/>
                  </a:moveTo>
                  <a:cubicBezTo>
                    <a:pt x="46842" y="0"/>
                    <a:pt x="0" y="46842"/>
                    <a:pt x="0" y="104384"/>
                  </a:cubicBezTo>
                  <a:cubicBezTo>
                    <a:pt x="0" y="123858"/>
                    <a:pt x="15853" y="139711"/>
                    <a:pt x="35327" y="139711"/>
                  </a:cubicBezTo>
                  <a:cubicBezTo>
                    <a:pt x="54801" y="139711"/>
                    <a:pt x="70655" y="123858"/>
                    <a:pt x="70655" y="104384"/>
                  </a:cubicBezTo>
                  <a:lnTo>
                    <a:pt x="70655" y="76755"/>
                  </a:lnTo>
                  <a:cubicBezTo>
                    <a:pt x="70655" y="58161"/>
                    <a:pt x="85790" y="43026"/>
                    <a:pt x="104384" y="43026"/>
                  </a:cubicBezTo>
                  <a:cubicBezTo>
                    <a:pt x="116257" y="43026"/>
                    <a:pt x="125880" y="33370"/>
                    <a:pt x="125880" y="21496"/>
                  </a:cubicBezTo>
                  <a:cubicBezTo>
                    <a:pt x="125880" y="9655"/>
                    <a:pt x="116257" y="0"/>
                    <a:pt x="104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4521925" y="2310300"/>
              <a:ext cx="1887900" cy="3045900"/>
            </a:xfrm>
            <a:custGeom>
              <a:avLst/>
              <a:gdLst/>
              <a:ahLst/>
              <a:cxnLst/>
              <a:rect l="l" t="t" r="r" b="b"/>
              <a:pathLst>
                <a:path w="75516" h="121836" extrusionOk="0">
                  <a:moveTo>
                    <a:pt x="54019" y="0"/>
                  </a:moveTo>
                  <a:cubicBezTo>
                    <a:pt x="26912" y="0"/>
                    <a:pt x="4861" y="22018"/>
                    <a:pt x="4861" y="49126"/>
                  </a:cubicBezTo>
                  <a:lnTo>
                    <a:pt x="4861" y="104384"/>
                  </a:lnTo>
                  <a:cubicBezTo>
                    <a:pt x="4861" y="110745"/>
                    <a:pt x="3099" y="116714"/>
                    <a:pt x="0" y="121835"/>
                  </a:cubicBezTo>
                  <a:cubicBezTo>
                    <a:pt x="43548" y="109277"/>
                    <a:pt x="75515" y="69056"/>
                    <a:pt x="75515" y="21497"/>
                  </a:cubicBezTo>
                  <a:cubicBezTo>
                    <a:pt x="75515" y="9623"/>
                    <a:pt x="65860" y="0"/>
                    <a:pt x="5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1374100" y="339225"/>
              <a:ext cx="4934600" cy="5118100"/>
            </a:xfrm>
            <a:custGeom>
              <a:avLst/>
              <a:gdLst/>
              <a:ahLst/>
              <a:cxnLst/>
              <a:rect l="l" t="t" r="r" b="b"/>
              <a:pathLst>
                <a:path w="197384" h="204724" extrusionOk="0">
                  <a:moveTo>
                    <a:pt x="125913" y="1"/>
                  </a:moveTo>
                  <a:lnTo>
                    <a:pt x="125913" y="1"/>
                  </a:lnTo>
                  <a:cubicBezTo>
                    <a:pt x="139488" y="21890"/>
                    <a:pt x="123187" y="51216"/>
                    <a:pt x="97387" y="51216"/>
                  </a:cubicBezTo>
                  <a:cubicBezTo>
                    <a:pt x="97273" y="51216"/>
                    <a:pt x="97159" y="51215"/>
                    <a:pt x="97045" y="51214"/>
                  </a:cubicBezTo>
                  <a:cubicBezTo>
                    <a:pt x="85171" y="51214"/>
                    <a:pt x="75548" y="60870"/>
                    <a:pt x="75548" y="72711"/>
                  </a:cubicBezTo>
                  <a:lnTo>
                    <a:pt x="75548" y="100340"/>
                  </a:lnTo>
                  <a:cubicBezTo>
                    <a:pt x="75690" y="128328"/>
                    <a:pt x="52145" y="147920"/>
                    <a:pt x="27464" y="147920"/>
                  </a:cubicBezTo>
                  <a:cubicBezTo>
                    <a:pt x="18058" y="147920"/>
                    <a:pt x="8488" y="145075"/>
                    <a:pt x="0" y="138766"/>
                  </a:cubicBezTo>
                  <a:lnTo>
                    <a:pt x="0" y="138766"/>
                  </a:lnTo>
                  <a:cubicBezTo>
                    <a:pt x="15332" y="177355"/>
                    <a:pt x="53040" y="204723"/>
                    <a:pt x="97045" y="204723"/>
                  </a:cubicBezTo>
                  <a:cubicBezTo>
                    <a:pt x="108918" y="204723"/>
                    <a:pt x="118541" y="195068"/>
                    <a:pt x="118541" y="183227"/>
                  </a:cubicBezTo>
                  <a:lnTo>
                    <a:pt x="118541" y="127969"/>
                  </a:lnTo>
                  <a:cubicBezTo>
                    <a:pt x="118541" y="94142"/>
                    <a:pt x="146072" y="66611"/>
                    <a:pt x="179932" y="66611"/>
                  </a:cubicBezTo>
                  <a:cubicBezTo>
                    <a:pt x="186293" y="66611"/>
                    <a:pt x="192262" y="68372"/>
                    <a:pt x="197383" y="71471"/>
                  </a:cubicBezTo>
                  <a:cubicBezTo>
                    <a:pt x="187467" y="37090"/>
                    <a:pt x="160294" y="9917"/>
                    <a:pt x="125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315" name="Google Shape;1315;p50"/>
          <p:cNvGrpSpPr/>
          <p:nvPr/>
        </p:nvGrpSpPr>
        <p:grpSpPr>
          <a:xfrm>
            <a:off x="5607978" y="1551694"/>
            <a:ext cx="292432" cy="392978"/>
            <a:chOff x="1845450" y="238300"/>
            <a:chExt cx="3909525" cy="5218825"/>
          </a:xfrm>
        </p:grpSpPr>
        <p:sp>
          <p:nvSpPr>
            <p:cNvPr id="1316" name="Google Shape;1316;p50"/>
            <p:cNvSpPr/>
            <p:nvPr/>
          </p:nvSpPr>
          <p:spPr>
            <a:xfrm>
              <a:off x="1845450" y="238300"/>
              <a:ext cx="3859775" cy="1123600"/>
            </a:xfrm>
            <a:custGeom>
              <a:avLst/>
              <a:gdLst/>
              <a:ahLst/>
              <a:cxnLst/>
              <a:rect l="l" t="t" r="r" b="b"/>
              <a:pathLst>
                <a:path w="154391" h="44944" extrusionOk="0">
                  <a:moveTo>
                    <a:pt x="78202" y="0"/>
                  </a:moveTo>
                  <a:cubicBezTo>
                    <a:pt x="54643" y="0"/>
                    <a:pt x="31087" y="7905"/>
                    <a:pt x="11907" y="23708"/>
                  </a:cubicBezTo>
                  <a:cubicBezTo>
                    <a:pt x="10886" y="20914"/>
                    <a:pt x="8528" y="19625"/>
                    <a:pt x="6177" y="19625"/>
                  </a:cubicBezTo>
                  <a:cubicBezTo>
                    <a:pt x="3120" y="19625"/>
                    <a:pt x="75" y="21806"/>
                    <a:pt x="1" y="25697"/>
                  </a:cubicBezTo>
                  <a:lnTo>
                    <a:pt x="1" y="38811"/>
                  </a:lnTo>
                  <a:cubicBezTo>
                    <a:pt x="1" y="42203"/>
                    <a:pt x="2741" y="44943"/>
                    <a:pt x="6133" y="44943"/>
                  </a:cubicBezTo>
                  <a:lnTo>
                    <a:pt x="19246" y="44943"/>
                  </a:lnTo>
                  <a:cubicBezTo>
                    <a:pt x="26814" y="44715"/>
                    <a:pt x="27532" y="34048"/>
                    <a:pt x="20127" y="32776"/>
                  </a:cubicBezTo>
                  <a:cubicBezTo>
                    <a:pt x="36979" y="19073"/>
                    <a:pt x="57588" y="12220"/>
                    <a:pt x="78200" y="12220"/>
                  </a:cubicBezTo>
                  <a:cubicBezTo>
                    <a:pt x="101797" y="12220"/>
                    <a:pt x="125397" y="21201"/>
                    <a:pt x="143365" y="39169"/>
                  </a:cubicBezTo>
                  <a:cubicBezTo>
                    <a:pt x="144556" y="40360"/>
                    <a:pt x="146113" y="40955"/>
                    <a:pt x="147675" y="40955"/>
                  </a:cubicBezTo>
                  <a:cubicBezTo>
                    <a:pt x="149237" y="40955"/>
                    <a:pt x="150802" y="40360"/>
                    <a:pt x="152009" y="39169"/>
                  </a:cubicBezTo>
                  <a:cubicBezTo>
                    <a:pt x="154391" y="36788"/>
                    <a:pt x="154391" y="32906"/>
                    <a:pt x="152009" y="30525"/>
                  </a:cubicBezTo>
                  <a:cubicBezTo>
                    <a:pt x="131656" y="10172"/>
                    <a:pt x="104927" y="0"/>
                    <a:pt x="78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1895200" y="4333525"/>
              <a:ext cx="3859775" cy="1123600"/>
            </a:xfrm>
            <a:custGeom>
              <a:avLst/>
              <a:gdLst/>
              <a:ahLst/>
              <a:cxnLst/>
              <a:rect l="l" t="t" r="r" b="b"/>
              <a:pathLst>
                <a:path w="154391" h="44944" extrusionOk="0">
                  <a:moveTo>
                    <a:pt x="135177" y="1"/>
                  </a:moveTo>
                  <a:cubicBezTo>
                    <a:pt x="127577" y="229"/>
                    <a:pt x="126859" y="10896"/>
                    <a:pt x="134264" y="12168"/>
                  </a:cubicBezTo>
                  <a:cubicBezTo>
                    <a:pt x="117413" y="25871"/>
                    <a:pt x="96803" y="32725"/>
                    <a:pt x="76191" y="32725"/>
                  </a:cubicBezTo>
                  <a:cubicBezTo>
                    <a:pt x="52594" y="32725"/>
                    <a:pt x="28994" y="23743"/>
                    <a:pt x="11026" y="5775"/>
                  </a:cubicBezTo>
                  <a:cubicBezTo>
                    <a:pt x="9835" y="4584"/>
                    <a:pt x="8278" y="3989"/>
                    <a:pt x="6716" y="3989"/>
                  </a:cubicBezTo>
                  <a:cubicBezTo>
                    <a:pt x="5155" y="3989"/>
                    <a:pt x="3589" y="4584"/>
                    <a:pt x="2382" y="5775"/>
                  </a:cubicBezTo>
                  <a:cubicBezTo>
                    <a:pt x="1" y="8156"/>
                    <a:pt x="1" y="12038"/>
                    <a:pt x="2382" y="14419"/>
                  </a:cubicBezTo>
                  <a:cubicBezTo>
                    <a:pt x="22735" y="34772"/>
                    <a:pt x="49465" y="44944"/>
                    <a:pt x="76189" y="44944"/>
                  </a:cubicBezTo>
                  <a:cubicBezTo>
                    <a:pt x="99748" y="44944"/>
                    <a:pt x="123304" y="37039"/>
                    <a:pt x="142484" y="21236"/>
                  </a:cubicBezTo>
                  <a:cubicBezTo>
                    <a:pt x="143505" y="24030"/>
                    <a:pt x="145863" y="25319"/>
                    <a:pt x="148214" y="25319"/>
                  </a:cubicBezTo>
                  <a:cubicBezTo>
                    <a:pt x="151272" y="25319"/>
                    <a:pt x="154317" y="23138"/>
                    <a:pt x="154390" y="19247"/>
                  </a:cubicBezTo>
                  <a:lnTo>
                    <a:pt x="154390" y="6133"/>
                  </a:lnTo>
                  <a:cubicBezTo>
                    <a:pt x="154390" y="2741"/>
                    <a:pt x="151650" y="1"/>
                    <a:pt x="148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2009375" y="1056875"/>
              <a:ext cx="2123575" cy="2363950"/>
            </a:xfrm>
            <a:custGeom>
              <a:avLst/>
              <a:gdLst/>
              <a:ahLst/>
              <a:cxnLst/>
              <a:rect l="l" t="t" r="r" b="b"/>
              <a:pathLst>
                <a:path w="84943" h="94558" extrusionOk="0">
                  <a:moveTo>
                    <a:pt x="71634" y="0"/>
                  </a:moveTo>
                  <a:cubicBezTo>
                    <a:pt x="32131" y="0"/>
                    <a:pt x="0" y="32131"/>
                    <a:pt x="0" y="71634"/>
                  </a:cubicBezTo>
                  <a:cubicBezTo>
                    <a:pt x="636" y="86916"/>
                    <a:pt x="11841" y="94557"/>
                    <a:pt x="23046" y="94557"/>
                  </a:cubicBezTo>
                  <a:cubicBezTo>
                    <a:pt x="34251" y="94557"/>
                    <a:pt x="45456" y="86916"/>
                    <a:pt x="46092" y="71634"/>
                  </a:cubicBezTo>
                  <a:lnTo>
                    <a:pt x="46092" y="52192"/>
                  </a:lnTo>
                  <a:cubicBezTo>
                    <a:pt x="46092" y="38100"/>
                    <a:pt x="57542" y="26651"/>
                    <a:pt x="71634" y="26651"/>
                  </a:cubicBezTo>
                  <a:cubicBezTo>
                    <a:pt x="78973" y="26651"/>
                    <a:pt x="84942" y="20681"/>
                    <a:pt x="84942" y="13342"/>
                  </a:cubicBezTo>
                  <a:cubicBezTo>
                    <a:pt x="84942" y="5970"/>
                    <a:pt x="78973" y="0"/>
                    <a:pt x="71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4395525" y="2514975"/>
              <a:ext cx="1195525" cy="2021650"/>
            </a:xfrm>
            <a:custGeom>
              <a:avLst/>
              <a:gdLst/>
              <a:ahLst/>
              <a:cxnLst/>
              <a:rect l="l" t="t" r="r" b="b"/>
              <a:pathLst>
                <a:path w="47821" h="80866" extrusionOk="0">
                  <a:moveTo>
                    <a:pt x="34512" y="1"/>
                  </a:moveTo>
                  <a:cubicBezTo>
                    <a:pt x="16440" y="1"/>
                    <a:pt x="1729" y="14680"/>
                    <a:pt x="1729" y="32751"/>
                  </a:cubicBezTo>
                  <a:lnTo>
                    <a:pt x="1729" y="71634"/>
                  </a:lnTo>
                  <a:cubicBezTo>
                    <a:pt x="1729" y="74863"/>
                    <a:pt x="1142" y="77995"/>
                    <a:pt x="0" y="80865"/>
                  </a:cubicBezTo>
                  <a:cubicBezTo>
                    <a:pt x="27825" y="71014"/>
                    <a:pt x="47821" y="44462"/>
                    <a:pt x="47821" y="13310"/>
                  </a:cubicBezTo>
                  <a:cubicBezTo>
                    <a:pt x="47821" y="5970"/>
                    <a:pt x="41851" y="1"/>
                    <a:pt x="34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2192850" y="1158800"/>
              <a:ext cx="3296275" cy="3479750"/>
            </a:xfrm>
            <a:custGeom>
              <a:avLst/>
              <a:gdLst/>
              <a:ahLst/>
              <a:cxnLst/>
              <a:rect l="l" t="t" r="r" b="b"/>
              <a:pathLst>
                <a:path w="131851" h="139190" extrusionOk="0">
                  <a:moveTo>
                    <a:pt x="88107" y="1"/>
                  </a:moveTo>
                  <a:lnTo>
                    <a:pt x="88107" y="1"/>
                  </a:lnTo>
                  <a:cubicBezTo>
                    <a:pt x="94694" y="16323"/>
                    <a:pt x="82140" y="34808"/>
                    <a:pt x="64572" y="34808"/>
                  </a:cubicBezTo>
                  <a:cubicBezTo>
                    <a:pt x="64479" y="34808"/>
                    <a:pt x="64387" y="34807"/>
                    <a:pt x="64295" y="34806"/>
                  </a:cubicBezTo>
                  <a:cubicBezTo>
                    <a:pt x="56955" y="34806"/>
                    <a:pt x="50986" y="40776"/>
                    <a:pt x="50986" y="48115"/>
                  </a:cubicBezTo>
                  <a:lnTo>
                    <a:pt x="50986" y="67557"/>
                  </a:lnTo>
                  <a:cubicBezTo>
                    <a:pt x="51164" y="87805"/>
                    <a:pt x="33938" y="102869"/>
                    <a:pt x="15439" y="102869"/>
                  </a:cubicBezTo>
                  <a:cubicBezTo>
                    <a:pt x="10275" y="102869"/>
                    <a:pt x="5012" y="101695"/>
                    <a:pt x="1" y="99133"/>
                  </a:cubicBezTo>
                  <a:lnTo>
                    <a:pt x="1" y="99133"/>
                  </a:lnTo>
                  <a:cubicBezTo>
                    <a:pt x="11711" y="122847"/>
                    <a:pt x="36111" y="139190"/>
                    <a:pt x="64295" y="139190"/>
                  </a:cubicBezTo>
                  <a:cubicBezTo>
                    <a:pt x="71634" y="139190"/>
                    <a:pt x="77603" y="133220"/>
                    <a:pt x="77603" y="125881"/>
                  </a:cubicBezTo>
                  <a:lnTo>
                    <a:pt x="77603" y="86998"/>
                  </a:lnTo>
                  <a:cubicBezTo>
                    <a:pt x="77603" y="62174"/>
                    <a:pt x="97795" y="42015"/>
                    <a:pt x="122619" y="42015"/>
                  </a:cubicBezTo>
                  <a:cubicBezTo>
                    <a:pt x="125848" y="42015"/>
                    <a:pt x="128980" y="42602"/>
                    <a:pt x="131850" y="43744"/>
                  </a:cubicBezTo>
                  <a:cubicBezTo>
                    <a:pt x="124641" y="23357"/>
                    <a:pt x="108494" y="7210"/>
                    <a:pt x="88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52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 dirty="0"/>
          </a:p>
        </p:txBody>
      </p:sp>
      <p:sp>
        <p:nvSpPr>
          <p:cNvPr id="1512" name="Google Shape;1512;p52"/>
          <p:cNvSpPr txBox="1">
            <a:spLocks noGrp="1"/>
          </p:cNvSpPr>
          <p:nvPr>
            <p:ph type="body" idx="2"/>
          </p:nvPr>
        </p:nvSpPr>
        <p:spPr>
          <a:xfrm>
            <a:off x="4697700" y="1404325"/>
            <a:ext cx="3733200" cy="28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boreto"/>
                <a:ea typeface="Aboreto"/>
                <a:cs typeface="Aboreto"/>
                <a:sym typeface="Aboreto"/>
              </a:rPr>
              <a:t>Photos</a:t>
            </a:r>
            <a:endParaRPr sz="1800" b="1" dirty="0">
              <a:latin typeface="Aboreto"/>
              <a:ea typeface="Aboreto"/>
              <a:cs typeface="Aboreto"/>
              <a:sym typeface="Aboreto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3"/>
              </a:rPr>
              <a:t>Medium shot man and woman in forest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4"/>
              </a:rPr>
              <a:t>Young female traveler enjoying surroundings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5"/>
              </a:rPr>
              <a:t>Woman sitting on sandy cliff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6"/>
              </a:rPr>
              <a:t>Happy camping girl in the forest checking the map long shot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7"/>
              </a:rPr>
              <a:t>Man sitting on hill in a sunset landscape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8"/>
              </a:rPr>
              <a:t>Full shot women walking together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9"/>
              </a:rPr>
              <a:t>Hiker looking at compass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10"/>
              </a:rPr>
              <a:t>Woman taking a photo of the surroundings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11"/>
              </a:rPr>
              <a:t>Young woman taking photo while going out in the city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12"/>
              </a:rPr>
              <a:t>Medium shot man carrying backpack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13"/>
              </a:rPr>
              <a:t>Man traveling alone in montenegro</a:t>
            </a:r>
            <a:endParaRPr dirty="0"/>
          </a:p>
        </p:txBody>
      </p:sp>
      <p:sp>
        <p:nvSpPr>
          <p:cNvPr id="1513" name="Google Shape;1513;p52"/>
          <p:cNvSpPr txBox="1">
            <a:spLocks noGrp="1"/>
          </p:cNvSpPr>
          <p:nvPr>
            <p:ph type="body" idx="1"/>
          </p:nvPr>
        </p:nvSpPr>
        <p:spPr>
          <a:xfrm>
            <a:off x="713100" y="1404325"/>
            <a:ext cx="3733200" cy="28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like the resources on this template? Get them for free at our other websites: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latin typeface="Aboreto"/>
                <a:ea typeface="Aboreto"/>
                <a:cs typeface="Aboreto"/>
                <a:sym typeface="Aboreto"/>
              </a:rPr>
              <a:t>Vectors</a:t>
            </a:r>
            <a:endParaRPr sz="1800" b="1" dirty="0">
              <a:latin typeface="Aboreto"/>
              <a:ea typeface="Aboreto"/>
              <a:cs typeface="Aboreto"/>
              <a:sym typeface="Aboreto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14"/>
              </a:rPr>
              <a:t>Flat world tourism day horizontal banners set with traveler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15"/>
              </a:rPr>
              <a:t>Flat world tourism day horizontal banners set with traveler I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16"/>
              </a:rPr>
              <a:t>World tourism day background with traveler</a:t>
            </a: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17"/>
              </a:rPr>
              <a:t>Flat world tourism day instagram posts collection with traveler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latin typeface="Aboreto"/>
                <a:ea typeface="Aboreto"/>
                <a:cs typeface="Aboreto"/>
                <a:sym typeface="Aboreto"/>
              </a:rPr>
              <a:t>icons</a:t>
            </a:r>
            <a:endParaRPr sz="1800" b="1" dirty="0">
              <a:latin typeface="Aboreto"/>
              <a:ea typeface="Aboreto"/>
              <a:cs typeface="Aboreto"/>
              <a:sym typeface="Aboreto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18"/>
              </a:rPr>
              <a:t>Mother earth day icon pack | Filled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7"/>
          <p:cNvSpPr txBox="1">
            <a:spLocks noGrp="1"/>
          </p:cNvSpPr>
          <p:nvPr>
            <p:ph type="title"/>
          </p:nvPr>
        </p:nvSpPr>
        <p:spPr>
          <a:xfrm>
            <a:off x="711535" y="56589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nOSSO TIME </a:t>
            </a:r>
            <a:endParaRPr dirty="0"/>
          </a:p>
        </p:txBody>
      </p:sp>
      <p:sp>
        <p:nvSpPr>
          <p:cNvPr id="887" name="Google Shape;887;p47"/>
          <p:cNvSpPr txBox="1">
            <a:spLocks noGrp="1"/>
          </p:cNvSpPr>
          <p:nvPr>
            <p:ph type="subTitle" idx="5"/>
          </p:nvPr>
        </p:nvSpPr>
        <p:spPr>
          <a:xfrm>
            <a:off x="322426" y="1496501"/>
            <a:ext cx="1189814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Gabriel</a:t>
            </a:r>
            <a:endParaRPr dirty="0"/>
          </a:p>
        </p:txBody>
      </p:sp>
      <p:sp>
        <p:nvSpPr>
          <p:cNvPr id="888" name="Google Shape;888;p47"/>
          <p:cNvSpPr txBox="1">
            <a:spLocks noGrp="1"/>
          </p:cNvSpPr>
          <p:nvPr>
            <p:ph type="subTitle" idx="6"/>
          </p:nvPr>
        </p:nvSpPr>
        <p:spPr>
          <a:xfrm>
            <a:off x="336798" y="3071215"/>
            <a:ext cx="1061797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Analista de Governança de TI</a:t>
            </a:r>
            <a:endParaRPr dirty="0"/>
          </a:p>
        </p:txBody>
      </p:sp>
      <p:grpSp>
        <p:nvGrpSpPr>
          <p:cNvPr id="892" name="Google Shape;892;p47"/>
          <p:cNvGrpSpPr/>
          <p:nvPr/>
        </p:nvGrpSpPr>
        <p:grpSpPr>
          <a:xfrm rot="-470275" flipH="1">
            <a:off x="6282785" y="-69586"/>
            <a:ext cx="998074" cy="1101319"/>
            <a:chOff x="3818125" y="969418"/>
            <a:chExt cx="240900" cy="265832"/>
          </a:xfrm>
        </p:grpSpPr>
        <p:sp>
          <p:nvSpPr>
            <p:cNvPr id="893" name="Google Shape;893;p47"/>
            <p:cNvSpPr/>
            <p:nvPr/>
          </p:nvSpPr>
          <p:spPr>
            <a:xfrm>
              <a:off x="3818125" y="993975"/>
              <a:ext cx="31825" cy="138200"/>
            </a:xfrm>
            <a:custGeom>
              <a:avLst/>
              <a:gdLst/>
              <a:ahLst/>
              <a:cxnLst/>
              <a:rect l="l" t="t" r="r" b="b"/>
              <a:pathLst>
                <a:path w="1273" h="5528" extrusionOk="0">
                  <a:moveTo>
                    <a:pt x="239" y="1"/>
                  </a:moveTo>
                  <a:lnTo>
                    <a:pt x="1" y="44"/>
                  </a:lnTo>
                  <a:lnTo>
                    <a:pt x="1038" y="5528"/>
                  </a:lnTo>
                  <a:lnTo>
                    <a:pt x="1273" y="548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3833325" y="11078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472" y="1"/>
                  </a:moveTo>
                  <a:cubicBezTo>
                    <a:pt x="354" y="1"/>
                    <a:pt x="236" y="50"/>
                    <a:pt x="152" y="146"/>
                  </a:cubicBezTo>
                  <a:cubicBezTo>
                    <a:pt x="1" y="324"/>
                    <a:pt x="18" y="589"/>
                    <a:pt x="196" y="740"/>
                  </a:cubicBezTo>
                  <a:cubicBezTo>
                    <a:pt x="274" y="809"/>
                    <a:pt x="372" y="842"/>
                    <a:pt x="469" y="842"/>
                  </a:cubicBezTo>
                  <a:cubicBezTo>
                    <a:pt x="588" y="842"/>
                    <a:pt x="707" y="793"/>
                    <a:pt x="791" y="697"/>
                  </a:cubicBezTo>
                  <a:cubicBezTo>
                    <a:pt x="943" y="519"/>
                    <a:pt x="921" y="254"/>
                    <a:pt x="743" y="102"/>
                  </a:cubicBezTo>
                  <a:cubicBezTo>
                    <a:pt x="665" y="34"/>
                    <a:pt x="568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3983127" y="969418"/>
              <a:ext cx="31822" cy="143132"/>
            </a:xfrm>
            <a:custGeom>
              <a:avLst/>
              <a:gdLst/>
              <a:ahLst/>
              <a:cxnLst/>
              <a:rect l="l" t="t" r="r" b="b"/>
              <a:pathLst>
                <a:path w="1273" h="5529" extrusionOk="0">
                  <a:moveTo>
                    <a:pt x="235" y="1"/>
                  </a:moveTo>
                  <a:lnTo>
                    <a:pt x="0" y="44"/>
                  </a:lnTo>
                  <a:lnTo>
                    <a:pt x="1038" y="5528"/>
                  </a:lnTo>
                  <a:lnTo>
                    <a:pt x="1273" y="548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3995500" y="1078375"/>
              <a:ext cx="23150" cy="21075"/>
            </a:xfrm>
            <a:custGeom>
              <a:avLst/>
              <a:gdLst/>
              <a:ahLst/>
              <a:cxnLst/>
              <a:rect l="l" t="t" r="r" b="b"/>
              <a:pathLst>
                <a:path w="926" h="843" extrusionOk="0">
                  <a:moveTo>
                    <a:pt x="461" y="1"/>
                  </a:moveTo>
                  <a:cubicBezTo>
                    <a:pt x="353" y="1"/>
                    <a:pt x="246" y="42"/>
                    <a:pt x="165" y="124"/>
                  </a:cubicBezTo>
                  <a:cubicBezTo>
                    <a:pt x="0" y="289"/>
                    <a:pt x="0" y="558"/>
                    <a:pt x="165" y="719"/>
                  </a:cubicBezTo>
                  <a:cubicBezTo>
                    <a:pt x="246" y="802"/>
                    <a:pt x="353" y="843"/>
                    <a:pt x="461" y="843"/>
                  </a:cubicBezTo>
                  <a:cubicBezTo>
                    <a:pt x="569" y="843"/>
                    <a:pt x="678" y="802"/>
                    <a:pt x="760" y="719"/>
                  </a:cubicBezTo>
                  <a:cubicBezTo>
                    <a:pt x="925" y="558"/>
                    <a:pt x="925" y="289"/>
                    <a:pt x="760" y="124"/>
                  </a:cubicBezTo>
                  <a:cubicBezTo>
                    <a:pt x="678" y="42"/>
                    <a:pt x="569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3819100" y="1085200"/>
              <a:ext cx="239925" cy="150050"/>
            </a:xfrm>
            <a:custGeom>
              <a:avLst/>
              <a:gdLst/>
              <a:ahLst/>
              <a:cxnLst/>
              <a:rect l="l" t="t" r="r" b="b"/>
              <a:pathLst>
                <a:path w="9597" h="6002" extrusionOk="0">
                  <a:moveTo>
                    <a:pt x="8230" y="1"/>
                  </a:moveTo>
                  <a:cubicBezTo>
                    <a:pt x="8188" y="1"/>
                    <a:pt x="8146" y="4"/>
                    <a:pt x="8103" y="12"/>
                  </a:cubicBezTo>
                  <a:lnTo>
                    <a:pt x="626" y="1341"/>
                  </a:lnTo>
                  <a:cubicBezTo>
                    <a:pt x="370" y="1384"/>
                    <a:pt x="170" y="1558"/>
                    <a:pt x="79" y="1779"/>
                  </a:cubicBezTo>
                  <a:cubicBezTo>
                    <a:pt x="22" y="1905"/>
                    <a:pt x="1" y="2053"/>
                    <a:pt x="27" y="2200"/>
                  </a:cubicBezTo>
                  <a:lnTo>
                    <a:pt x="596" y="5392"/>
                  </a:lnTo>
                  <a:cubicBezTo>
                    <a:pt x="622" y="5539"/>
                    <a:pt x="691" y="5665"/>
                    <a:pt x="787" y="5765"/>
                  </a:cubicBezTo>
                  <a:cubicBezTo>
                    <a:pt x="924" y="5913"/>
                    <a:pt x="1119" y="6001"/>
                    <a:pt x="1329" y="6001"/>
                  </a:cubicBezTo>
                  <a:cubicBezTo>
                    <a:pt x="1370" y="6001"/>
                    <a:pt x="1413" y="5998"/>
                    <a:pt x="1455" y="5991"/>
                  </a:cubicBezTo>
                  <a:lnTo>
                    <a:pt x="8928" y="4662"/>
                  </a:lnTo>
                  <a:cubicBezTo>
                    <a:pt x="9332" y="4588"/>
                    <a:pt x="9596" y="4206"/>
                    <a:pt x="9527" y="3802"/>
                  </a:cubicBezTo>
                  <a:lnTo>
                    <a:pt x="8958" y="611"/>
                  </a:lnTo>
                  <a:cubicBezTo>
                    <a:pt x="8892" y="251"/>
                    <a:pt x="8581" y="1"/>
                    <a:pt x="8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3853075" y="1120975"/>
              <a:ext cx="31400" cy="17175"/>
            </a:xfrm>
            <a:custGeom>
              <a:avLst/>
              <a:gdLst/>
              <a:ahLst/>
              <a:cxnLst/>
              <a:rect l="l" t="t" r="r" b="b"/>
              <a:pathLst>
                <a:path w="1256" h="687" extrusionOk="0">
                  <a:moveTo>
                    <a:pt x="1173" y="1"/>
                  </a:moveTo>
                  <a:lnTo>
                    <a:pt x="1" y="209"/>
                  </a:lnTo>
                  <a:lnTo>
                    <a:pt x="83" y="687"/>
                  </a:lnTo>
                  <a:lnTo>
                    <a:pt x="1256" y="478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3819100" y="1129675"/>
              <a:ext cx="38350" cy="99650"/>
            </a:xfrm>
            <a:custGeom>
              <a:avLst/>
              <a:gdLst/>
              <a:ahLst/>
              <a:cxnLst/>
              <a:rect l="l" t="t" r="r" b="b"/>
              <a:pathLst>
                <a:path w="1534" h="3986" extrusionOk="0">
                  <a:moveTo>
                    <a:pt x="79" y="0"/>
                  </a:moveTo>
                  <a:cubicBezTo>
                    <a:pt x="22" y="126"/>
                    <a:pt x="1" y="274"/>
                    <a:pt x="27" y="421"/>
                  </a:cubicBezTo>
                  <a:lnTo>
                    <a:pt x="596" y="3613"/>
                  </a:lnTo>
                  <a:cubicBezTo>
                    <a:pt x="622" y="3760"/>
                    <a:pt x="691" y="3886"/>
                    <a:pt x="787" y="3986"/>
                  </a:cubicBezTo>
                  <a:cubicBezTo>
                    <a:pt x="1247" y="3543"/>
                    <a:pt x="1533" y="2922"/>
                    <a:pt x="1533" y="2232"/>
                  </a:cubicBezTo>
                  <a:cubicBezTo>
                    <a:pt x="1533" y="1238"/>
                    <a:pt x="934" y="378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3897375" y="1117825"/>
              <a:ext cx="42900" cy="93925"/>
            </a:xfrm>
            <a:custGeom>
              <a:avLst/>
              <a:gdLst/>
              <a:ahLst/>
              <a:cxnLst/>
              <a:rect l="l" t="t" r="r" b="b"/>
              <a:pathLst>
                <a:path w="1716" h="3757" extrusionOk="0">
                  <a:moveTo>
                    <a:pt x="1162" y="1"/>
                  </a:moveTo>
                  <a:cubicBezTo>
                    <a:pt x="1151" y="1"/>
                    <a:pt x="1140" y="4"/>
                    <a:pt x="1129" y="10"/>
                  </a:cubicBezTo>
                  <a:cubicBezTo>
                    <a:pt x="421" y="405"/>
                    <a:pt x="0" y="1247"/>
                    <a:pt x="109" y="2050"/>
                  </a:cubicBezTo>
                  <a:cubicBezTo>
                    <a:pt x="217" y="2858"/>
                    <a:pt x="843" y="3557"/>
                    <a:pt x="1628" y="3757"/>
                  </a:cubicBezTo>
                  <a:lnTo>
                    <a:pt x="1646" y="3757"/>
                  </a:lnTo>
                  <a:cubicBezTo>
                    <a:pt x="1672" y="3757"/>
                    <a:pt x="1698" y="3739"/>
                    <a:pt x="1707" y="3709"/>
                  </a:cubicBezTo>
                  <a:cubicBezTo>
                    <a:pt x="1715" y="3678"/>
                    <a:pt x="1694" y="3644"/>
                    <a:pt x="1659" y="3635"/>
                  </a:cubicBezTo>
                  <a:cubicBezTo>
                    <a:pt x="921" y="3448"/>
                    <a:pt x="330" y="2793"/>
                    <a:pt x="230" y="2037"/>
                  </a:cubicBezTo>
                  <a:cubicBezTo>
                    <a:pt x="131" y="1277"/>
                    <a:pt x="526" y="487"/>
                    <a:pt x="1190" y="114"/>
                  </a:cubicBezTo>
                  <a:cubicBezTo>
                    <a:pt x="1220" y="101"/>
                    <a:pt x="1229" y="62"/>
                    <a:pt x="1212" y="31"/>
                  </a:cubicBezTo>
                  <a:cubicBezTo>
                    <a:pt x="1203" y="11"/>
                    <a:pt x="1183" y="1"/>
                    <a:pt x="1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3854700" y="1211175"/>
              <a:ext cx="66025" cy="16750"/>
            </a:xfrm>
            <a:custGeom>
              <a:avLst/>
              <a:gdLst/>
              <a:ahLst/>
              <a:cxnLst/>
              <a:rect l="l" t="t" r="r" b="b"/>
              <a:pathLst>
                <a:path w="2641" h="670" extrusionOk="0">
                  <a:moveTo>
                    <a:pt x="2567" y="0"/>
                  </a:moveTo>
                  <a:cubicBezTo>
                    <a:pt x="2564" y="0"/>
                    <a:pt x="2561" y="0"/>
                    <a:pt x="2558" y="1"/>
                  </a:cubicBezTo>
                  <a:lnTo>
                    <a:pt x="57" y="544"/>
                  </a:lnTo>
                  <a:cubicBezTo>
                    <a:pt x="23" y="552"/>
                    <a:pt x="1" y="587"/>
                    <a:pt x="10" y="617"/>
                  </a:cubicBezTo>
                  <a:cubicBezTo>
                    <a:pt x="14" y="648"/>
                    <a:pt x="40" y="670"/>
                    <a:pt x="70" y="670"/>
                  </a:cubicBezTo>
                  <a:cubicBezTo>
                    <a:pt x="75" y="670"/>
                    <a:pt x="79" y="665"/>
                    <a:pt x="83" y="665"/>
                  </a:cubicBezTo>
                  <a:lnTo>
                    <a:pt x="2584" y="122"/>
                  </a:lnTo>
                  <a:cubicBezTo>
                    <a:pt x="2619" y="118"/>
                    <a:pt x="2641" y="83"/>
                    <a:pt x="2632" y="49"/>
                  </a:cubicBezTo>
                  <a:cubicBezTo>
                    <a:pt x="2624" y="21"/>
                    <a:pt x="2598" y="0"/>
                    <a:pt x="2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3997025" y="1185625"/>
              <a:ext cx="53425" cy="12775"/>
            </a:xfrm>
            <a:custGeom>
              <a:avLst/>
              <a:gdLst/>
              <a:ahLst/>
              <a:cxnLst/>
              <a:rect l="l" t="t" r="r" b="b"/>
              <a:pathLst>
                <a:path w="2137" h="511" extrusionOk="0">
                  <a:moveTo>
                    <a:pt x="2073" y="1"/>
                  </a:moveTo>
                  <a:cubicBezTo>
                    <a:pt x="2068" y="1"/>
                    <a:pt x="2063" y="1"/>
                    <a:pt x="2058" y="3"/>
                  </a:cubicBezTo>
                  <a:lnTo>
                    <a:pt x="57" y="389"/>
                  </a:lnTo>
                  <a:cubicBezTo>
                    <a:pt x="22" y="398"/>
                    <a:pt x="0" y="428"/>
                    <a:pt x="9" y="463"/>
                  </a:cubicBezTo>
                  <a:cubicBezTo>
                    <a:pt x="13" y="493"/>
                    <a:pt x="39" y="511"/>
                    <a:pt x="70" y="511"/>
                  </a:cubicBezTo>
                  <a:lnTo>
                    <a:pt x="83" y="511"/>
                  </a:lnTo>
                  <a:lnTo>
                    <a:pt x="2080" y="124"/>
                  </a:lnTo>
                  <a:cubicBezTo>
                    <a:pt x="2115" y="115"/>
                    <a:pt x="2136" y="85"/>
                    <a:pt x="2132" y="50"/>
                  </a:cubicBezTo>
                  <a:cubicBezTo>
                    <a:pt x="2125" y="21"/>
                    <a:pt x="2102" y="1"/>
                    <a:pt x="2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3995275" y="1104150"/>
              <a:ext cx="14150" cy="14150"/>
            </a:xfrm>
            <a:custGeom>
              <a:avLst/>
              <a:gdLst/>
              <a:ahLst/>
              <a:cxnLst/>
              <a:rect l="l" t="t" r="r" b="b"/>
              <a:pathLst>
                <a:path w="566" h="566" extrusionOk="0">
                  <a:moveTo>
                    <a:pt x="283" y="127"/>
                  </a:moveTo>
                  <a:cubicBezTo>
                    <a:pt x="370" y="127"/>
                    <a:pt x="439" y="196"/>
                    <a:pt x="439" y="283"/>
                  </a:cubicBezTo>
                  <a:cubicBezTo>
                    <a:pt x="439" y="370"/>
                    <a:pt x="370" y="439"/>
                    <a:pt x="283" y="439"/>
                  </a:cubicBezTo>
                  <a:cubicBezTo>
                    <a:pt x="196" y="439"/>
                    <a:pt x="127" y="370"/>
                    <a:pt x="127" y="283"/>
                  </a:cubicBezTo>
                  <a:cubicBezTo>
                    <a:pt x="127" y="196"/>
                    <a:pt x="196" y="127"/>
                    <a:pt x="283" y="127"/>
                  </a:cubicBezTo>
                  <a:close/>
                  <a:moveTo>
                    <a:pt x="283" y="1"/>
                  </a:moveTo>
                  <a:cubicBezTo>
                    <a:pt x="127" y="1"/>
                    <a:pt x="1" y="127"/>
                    <a:pt x="1" y="283"/>
                  </a:cubicBezTo>
                  <a:cubicBezTo>
                    <a:pt x="1" y="439"/>
                    <a:pt x="127" y="565"/>
                    <a:pt x="283" y="565"/>
                  </a:cubicBezTo>
                  <a:cubicBezTo>
                    <a:pt x="439" y="565"/>
                    <a:pt x="565" y="439"/>
                    <a:pt x="565" y="283"/>
                  </a:cubicBezTo>
                  <a:cubicBezTo>
                    <a:pt x="565" y="127"/>
                    <a:pt x="439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4018300" y="1098725"/>
              <a:ext cx="14125" cy="14025"/>
            </a:xfrm>
            <a:custGeom>
              <a:avLst/>
              <a:gdLst/>
              <a:ahLst/>
              <a:cxnLst/>
              <a:rect l="l" t="t" r="r" b="b"/>
              <a:pathLst>
                <a:path w="565" h="561" extrusionOk="0">
                  <a:moveTo>
                    <a:pt x="282" y="122"/>
                  </a:moveTo>
                  <a:cubicBezTo>
                    <a:pt x="369" y="122"/>
                    <a:pt x="443" y="192"/>
                    <a:pt x="443" y="283"/>
                  </a:cubicBezTo>
                  <a:cubicBezTo>
                    <a:pt x="443" y="370"/>
                    <a:pt x="369" y="439"/>
                    <a:pt x="282" y="439"/>
                  </a:cubicBezTo>
                  <a:cubicBezTo>
                    <a:pt x="196" y="439"/>
                    <a:pt x="126" y="370"/>
                    <a:pt x="126" y="283"/>
                  </a:cubicBezTo>
                  <a:cubicBezTo>
                    <a:pt x="126" y="192"/>
                    <a:pt x="196" y="122"/>
                    <a:pt x="282" y="122"/>
                  </a:cubicBezTo>
                  <a:close/>
                  <a:moveTo>
                    <a:pt x="282" y="1"/>
                  </a:moveTo>
                  <a:cubicBezTo>
                    <a:pt x="126" y="1"/>
                    <a:pt x="0" y="127"/>
                    <a:pt x="0" y="283"/>
                  </a:cubicBezTo>
                  <a:cubicBezTo>
                    <a:pt x="0" y="435"/>
                    <a:pt x="126" y="561"/>
                    <a:pt x="282" y="561"/>
                  </a:cubicBezTo>
                  <a:cubicBezTo>
                    <a:pt x="439" y="561"/>
                    <a:pt x="565" y="435"/>
                    <a:pt x="565" y="283"/>
                  </a:cubicBezTo>
                  <a:cubicBezTo>
                    <a:pt x="565" y="127"/>
                    <a:pt x="439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3913650" y="1114700"/>
              <a:ext cx="95225" cy="86850"/>
            </a:xfrm>
            <a:custGeom>
              <a:avLst/>
              <a:gdLst/>
              <a:ahLst/>
              <a:cxnLst/>
              <a:rect l="l" t="t" r="r" b="b"/>
              <a:pathLst>
                <a:path w="3809" h="3474" extrusionOk="0">
                  <a:moveTo>
                    <a:pt x="1904" y="1"/>
                  </a:moveTo>
                  <a:cubicBezTo>
                    <a:pt x="1461" y="1"/>
                    <a:pt x="1017" y="171"/>
                    <a:pt x="678" y="512"/>
                  </a:cubicBezTo>
                  <a:cubicBezTo>
                    <a:pt x="1" y="1190"/>
                    <a:pt x="1" y="2288"/>
                    <a:pt x="678" y="2965"/>
                  </a:cubicBezTo>
                  <a:cubicBezTo>
                    <a:pt x="1017" y="3304"/>
                    <a:pt x="1461" y="3473"/>
                    <a:pt x="1904" y="3473"/>
                  </a:cubicBezTo>
                  <a:cubicBezTo>
                    <a:pt x="2348" y="3473"/>
                    <a:pt x="2792" y="3304"/>
                    <a:pt x="3131" y="2965"/>
                  </a:cubicBezTo>
                  <a:cubicBezTo>
                    <a:pt x="3808" y="2288"/>
                    <a:pt x="3808" y="1190"/>
                    <a:pt x="3131" y="512"/>
                  </a:cubicBezTo>
                  <a:cubicBezTo>
                    <a:pt x="2792" y="171"/>
                    <a:pt x="2348" y="1"/>
                    <a:pt x="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8" name="Google Shape;887;p47">
            <a:extLst>
              <a:ext uri="{FF2B5EF4-FFF2-40B4-BE49-F238E27FC236}">
                <a16:creationId xmlns:a16="http://schemas.microsoft.com/office/drawing/2014/main" id="{00EAF664-15BB-46A9-95CE-FE989B519D86}"/>
              </a:ext>
            </a:extLst>
          </p:cNvPr>
          <p:cNvSpPr txBox="1">
            <a:spLocks/>
          </p:cNvSpPr>
          <p:nvPr/>
        </p:nvSpPr>
        <p:spPr>
          <a:xfrm>
            <a:off x="2236859" y="1496501"/>
            <a:ext cx="1189814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pPr marL="0" indent="0"/>
            <a:r>
              <a:rPr lang="pt-BR" dirty="0"/>
              <a:t>kalani</a:t>
            </a:r>
          </a:p>
        </p:txBody>
      </p:sp>
      <p:sp>
        <p:nvSpPr>
          <p:cNvPr id="39" name="Google Shape;887;p47">
            <a:extLst>
              <a:ext uri="{FF2B5EF4-FFF2-40B4-BE49-F238E27FC236}">
                <a16:creationId xmlns:a16="http://schemas.microsoft.com/office/drawing/2014/main" id="{AE626862-E3C5-4D08-BD74-595287898013}"/>
              </a:ext>
            </a:extLst>
          </p:cNvPr>
          <p:cNvSpPr txBox="1">
            <a:spLocks/>
          </p:cNvSpPr>
          <p:nvPr/>
        </p:nvSpPr>
        <p:spPr>
          <a:xfrm>
            <a:off x="3948363" y="1496501"/>
            <a:ext cx="1479893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pPr marL="0" indent="0"/>
            <a:r>
              <a:rPr lang="pt-BR" dirty="0"/>
              <a:t>jonathan</a:t>
            </a:r>
          </a:p>
        </p:txBody>
      </p:sp>
      <p:sp>
        <p:nvSpPr>
          <p:cNvPr id="40" name="Google Shape;887;p47">
            <a:extLst>
              <a:ext uri="{FF2B5EF4-FFF2-40B4-BE49-F238E27FC236}">
                <a16:creationId xmlns:a16="http://schemas.microsoft.com/office/drawing/2014/main" id="{8C4C798C-CCC7-4962-BBFC-1C911467440E}"/>
              </a:ext>
            </a:extLst>
          </p:cNvPr>
          <p:cNvSpPr txBox="1">
            <a:spLocks/>
          </p:cNvSpPr>
          <p:nvPr/>
        </p:nvSpPr>
        <p:spPr>
          <a:xfrm>
            <a:off x="5910037" y="1496501"/>
            <a:ext cx="1189814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pPr marL="0" indent="0"/>
            <a:r>
              <a:rPr lang="pt-BR" dirty="0"/>
              <a:t>liliane</a:t>
            </a:r>
          </a:p>
        </p:txBody>
      </p:sp>
      <p:sp>
        <p:nvSpPr>
          <p:cNvPr id="41" name="Google Shape;887;p47">
            <a:extLst>
              <a:ext uri="{FF2B5EF4-FFF2-40B4-BE49-F238E27FC236}">
                <a16:creationId xmlns:a16="http://schemas.microsoft.com/office/drawing/2014/main" id="{C916725C-7ECE-4D43-AE3B-1C74971BA03F}"/>
              </a:ext>
            </a:extLst>
          </p:cNvPr>
          <p:cNvSpPr txBox="1">
            <a:spLocks/>
          </p:cNvSpPr>
          <p:nvPr/>
        </p:nvSpPr>
        <p:spPr>
          <a:xfrm>
            <a:off x="7674913" y="1491550"/>
            <a:ext cx="1189814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pPr marL="0" indent="0"/>
            <a:r>
              <a:rPr lang="pt-BR" dirty="0"/>
              <a:t>vitor</a:t>
            </a:r>
          </a:p>
        </p:txBody>
      </p:sp>
      <p:sp>
        <p:nvSpPr>
          <p:cNvPr id="43" name="Google Shape;888;p47">
            <a:extLst>
              <a:ext uri="{FF2B5EF4-FFF2-40B4-BE49-F238E27FC236}">
                <a16:creationId xmlns:a16="http://schemas.microsoft.com/office/drawing/2014/main" id="{C44EF38D-1A58-4C73-8B83-749E222B6BE0}"/>
              </a:ext>
            </a:extLst>
          </p:cNvPr>
          <p:cNvSpPr txBox="1">
            <a:spLocks/>
          </p:cNvSpPr>
          <p:nvPr/>
        </p:nvSpPr>
        <p:spPr>
          <a:xfrm>
            <a:off x="5943118" y="3100115"/>
            <a:ext cx="1061797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pt-BR" dirty="0"/>
              <a:t>DevOps Engineer</a:t>
            </a:r>
          </a:p>
        </p:txBody>
      </p:sp>
      <p:sp>
        <p:nvSpPr>
          <p:cNvPr id="44" name="Google Shape;888;p47">
            <a:extLst>
              <a:ext uri="{FF2B5EF4-FFF2-40B4-BE49-F238E27FC236}">
                <a16:creationId xmlns:a16="http://schemas.microsoft.com/office/drawing/2014/main" id="{3209BA5B-AAE1-421A-84B4-66EF16241AE8}"/>
              </a:ext>
            </a:extLst>
          </p:cNvPr>
          <p:cNvSpPr txBox="1">
            <a:spLocks/>
          </p:cNvSpPr>
          <p:nvPr/>
        </p:nvSpPr>
        <p:spPr>
          <a:xfrm>
            <a:off x="4157410" y="3100115"/>
            <a:ext cx="1061797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pt-BR" dirty="0"/>
              <a:t>Estagiário de de TI</a:t>
            </a:r>
          </a:p>
        </p:txBody>
      </p:sp>
      <p:sp>
        <p:nvSpPr>
          <p:cNvPr id="45" name="Google Shape;888;p47">
            <a:extLst>
              <a:ext uri="{FF2B5EF4-FFF2-40B4-BE49-F238E27FC236}">
                <a16:creationId xmlns:a16="http://schemas.microsoft.com/office/drawing/2014/main" id="{0D619A03-44A1-48B4-819E-DB29DCC18E20}"/>
              </a:ext>
            </a:extLst>
          </p:cNvPr>
          <p:cNvSpPr txBox="1">
            <a:spLocks/>
          </p:cNvSpPr>
          <p:nvPr/>
        </p:nvSpPr>
        <p:spPr>
          <a:xfrm>
            <a:off x="2273923" y="3071215"/>
            <a:ext cx="1061797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pt-BR" dirty="0"/>
              <a:t>Analista de  Gestão de Projetos</a:t>
            </a:r>
          </a:p>
        </p:txBody>
      </p:sp>
      <p:sp>
        <p:nvSpPr>
          <p:cNvPr id="46" name="Google Shape;888;p47">
            <a:extLst>
              <a:ext uri="{FF2B5EF4-FFF2-40B4-BE49-F238E27FC236}">
                <a16:creationId xmlns:a16="http://schemas.microsoft.com/office/drawing/2014/main" id="{31BAAA8C-BB53-4023-9F99-50F5E0472DD1}"/>
              </a:ext>
            </a:extLst>
          </p:cNvPr>
          <p:cNvSpPr txBox="1">
            <a:spLocks/>
          </p:cNvSpPr>
          <p:nvPr/>
        </p:nvSpPr>
        <p:spPr>
          <a:xfrm>
            <a:off x="7614471" y="3095164"/>
            <a:ext cx="1061797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pt-BR" dirty="0"/>
              <a:t>Analista de Suporte de TI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4CCEB74-9635-4594-A305-85DBE4D9866B}"/>
              </a:ext>
            </a:extLst>
          </p:cNvPr>
          <p:cNvSpPr/>
          <p:nvPr/>
        </p:nvSpPr>
        <p:spPr>
          <a:xfrm>
            <a:off x="8257504" y="30782"/>
            <a:ext cx="79380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100" b="1" dirty="0">
                <a:solidFill>
                  <a:srgbClr val="5B771A"/>
                </a:solidFill>
                <a:latin typeface="Aboreto"/>
                <a:sym typeface="Aboreto"/>
              </a:rPr>
              <a:t>02</a:t>
            </a:r>
            <a:endParaRPr lang="pt-BR" sz="4100" b="1" dirty="0">
              <a:solidFill>
                <a:srgbClr val="5B771A"/>
              </a:solidFill>
              <a:latin typeface="Aboreto"/>
              <a:sym typeface="Aboreto"/>
            </a:endParaRPr>
          </a:p>
        </p:txBody>
      </p:sp>
      <p:pic>
        <p:nvPicPr>
          <p:cNvPr id="1030" name="Picture 6" descr="Jonathan Lins">
            <a:extLst>
              <a:ext uri="{FF2B5EF4-FFF2-40B4-BE49-F238E27FC236}">
                <a16:creationId xmlns:a16="http://schemas.microsoft.com/office/drawing/2014/main" id="{4C39B16A-5CB5-4493-8B95-92967A83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5" y="1939291"/>
            <a:ext cx="1130414" cy="11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Homem de camisa branca sorrindo&#10;&#10;Descrição gerada automaticamente">
            <a:extLst>
              <a:ext uri="{FF2B5EF4-FFF2-40B4-BE49-F238E27FC236}">
                <a16:creationId xmlns:a16="http://schemas.microsoft.com/office/drawing/2014/main" id="{F25CAF4E-0166-DC92-0D75-22CF992ED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162" y="1912698"/>
            <a:ext cx="1130414" cy="1130414"/>
          </a:xfrm>
          <a:prstGeom prst="rect">
            <a:avLst/>
          </a:prstGeom>
        </p:spPr>
      </p:pic>
      <p:pic>
        <p:nvPicPr>
          <p:cNvPr id="7" name="Imagem 6" descr="Mulher de cabelo curto sorrindo&#10;&#10;Descrição gerada automaticamente">
            <a:extLst>
              <a:ext uri="{FF2B5EF4-FFF2-40B4-BE49-F238E27FC236}">
                <a16:creationId xmlns:a16="http://schemas.microsoft.com/office/drawing/2014/main" id="{43E7D48E-597E-164C-D893-9A7C35736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671" y="1931400"/>
            <a:ext cx="1144703" cy="1144703"/>
          </a:xfrm>
          <a:prstGeom prst="rect">
            <a:avLst/>
          </a:prstGeom>
        </p:spPr>
      </p:pic>
      <p:pic>
        <p:nvPicPr>
          <p:cNvPr id="9" name="Imagem 8" descr="Pessoa posando para foto&#10;&#10;Descrição gerada automaticamente">
            <a:extLst>
              <a:ext uri="{FF2B5EF4-FFF2-40B4-BE49-F238E27FC236}">
                <a16:creationId xmlns:a16="http://schemas.microsoft.com/office/drawing/2014/main" id="{526075CA-1CBD-C18C-FD03-7A7935C14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961" y="1912698"/>
            <a:ext cx="1163311" cy="1163311"/>
          </a:xfrm>
          <a:prstGeom prst="rect">
            <a:avLst/>
          </a:prstGeom>
        </p:spPr>
      </p:pic>
      <p:pic>
        <p:nvPicPr>
          <p:cNvPr id="11" name="Imagem 10" descr="Homem de camisa preta&#10;&#10;Descrição gerada automaticamente">
            <a:extLst>
              <a:ext uri="{FF2B5EF4-FFF2-40B4-BE49-F238E27FC236}">
                <a16:creationId xmlns:a16="http://schemas.microsoft.com/office/drawing/2014/main" id="{9A94D2B9-D6A6-B7AD-3D62-A229228CA3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433" y="1912699"/>
            <a:ext cx="1135364" cy="11353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7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Contextualização</a:t>
            </a:r>
            <a:endParaRPr dirty="0"/>
          </a:p>
        </p:txBody>
      </p:sp>
      <p:sp>
        <p:nvSpPr>
          <p:cNvPr id="607" name="Google Shape;607;p37"/>
          <p:cNvSpPr txBox="1">
            <a:spLocks noGrp="1"/>
          </p:cNvSpPr>
          <p:nvPr>
            <p:ph type="subTitle" idx="3"/>
          </p:nvPr>
        </p:nvSpPr>
        <p:spPr>
          <a:xfrm>
            <a:off x="5353790" y="1475412"/>
            <a:ext cx="33750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08" name="Google Shape;608;p37"/>
          <p:cNvSpPr txBox="1">
            <a:spLocks noGrp="1"/>
          </p:cNvSpPr>
          <p:nvPr>
            <p:ph type="subTitle" idx="4"/>
          </p:nvPr>
        </p:nvSpPr>
        <p:spPr>
          <a:xfrm>
            <a:off x="4938581" y="1881115"/>
            <a:ext cx="4205419" cy="10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b="1" dirty="0"/>
              <a:t>“Com isso, o turismo é colocado em prática com a finalidade de auxiliar empreendimentos que objetivam o crescimento da cidade e que, simultaneamente, sejam fontes geradoras de oportunidades de trabalho para a população”</a:t>
            </a:r>
          </a:p>
          <a:p>
            <a:pPr marL="0" lvl="0" indent="0" algn="l"/>
            <a:r>
              <a:rPr lang="pt-BR" dirty="0"/>
              <a:t>(Almeida et al., 2020).</a:t>
            </a:r>
            <a:endParaRPr dirty="0"/>
          </a:p>
        </p:txBody>
      </p:sp>
      <p:sp>
        <p:nvSpPr>
          <p:cNvPr id="609" name="Google Shape;609;p37"/>
          <p:cNvSpPr txBox="1">
            <a:spLocks noGrp="1"/>
          </p:cNvSpPr>
          <p:nvPr>
            <p:ph type="subTitle" idx="1"/>
          </p:nvPr>
        </p:nvSpPr>
        <p:spPr>
          <a:xfrm>
            <a:off x="676479" y="1556329"/>
            <a:ext cx="33750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10" name="Google Shape;610;p37"/>
          <p:cNvSpPr txBox="1">
            <a:spLocks noGrp="1"/>
          </p:cNvSpPr>
          <p:nvPr>
            <p:ph type="subTitle" idx="2"/>
          </p:nvPr>
        </p:nvSpPr>
        <p:spPr>
          <a:xfrm>
            <a:off x="449206" y="1880920"/>
            <a:ext cx="4377057" cy="10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b="1" dirty="0"/>
              <a:t>“O turismo sustentável é aquele que leva em consideração os impactos atuais e futuros, econômicos, sociais e ambientais, atendendo às necessidades dos visitantes, da indústria, do meio ambiente e das comunidades locais”</a:t>
            </a:r>
          </a:p>
          <a:p>
            <a:pPr marL="0" lvl="0" indent="0" algn="l"/>
            <a:r>
              <a:rPr lang="pt-BR" dirty="0"/>
              <a:t>(OMT, 2023)</a:t>
            </a:r>
            <a:endParaRPr dirty="0"/>
          </a:p>
        </p:txBody>
      </p:sp>
      <p:sp>
        <p:nvSpPr>
          <p:cNvPr id="611" name="Google Shape;611;p37"/>
          <p:cNvSpPr txBox="1">
            <a:spLocks noGrp="1"/>
          </p:cNvSpPr>
          <p:nvPr>
            <p:ph type="subTitle" idx="5"/>
          </p:nvPr>
        </p:nvSpPr>
        <p:spPr>
          <a:xfrm>
            <a:off x="641744" y="3213550"/>
            <a:ext cx="33750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12" name="Google Shape;612;p37"/>
          <p:cNvSpPr txBox="1">
            <a:spLocks noGrp="1"/>
          </p:cNvSpPr>
          <p:nvPr>
            <p:ph type="subTitle" idx="6"/>
          </p:nvPr>
        </p:nvSpPr>
        <p:spPr>
          <a:xfrm>
            <a:off x="4938581" y="3514795"/>
            <a:ext cx="4317737" cy="10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b="1" dirty="0"/>
              <a:t>“O turismo sustentável visa maximizar os benefícios para as comunidades locais, minimizando os impactos negativos sobre o meio ambiente”</a:t>
            </a:r>
          </a:p>
          <a:p>
            <a:pPr marL="0" lvl="0" indent="0" algn="l"/>
            <a:r>
              <a:rPr lang="pt-BR" dirty="0"/>
              <a:t>(Harvey, 2018).</a:t>
            </a:r>
            <a:r>
              <a:rPr lang="pt-BR" b="1" dirty="0"/>
              <a:t> </a:t>
            </a:r>
            <a:endParaRPr lang="en-US" dirty="0"/>
          </a:p>
        </p:txBody>
      </p:sp>
      <p:sp>
        <p:nvSpPr>
          <p:cNvPr id="613" name="Google Shape;613;p37"/>
          <p:cNvSpPr txBox="1">
            <a:spLocks noGrp="1"/>
          </p:cNvSpPr>
          <p:nvPr>
            <p:ph type="subTitle" idx="7"/>
          </p:nvPr>
        </p:nvSpPr>
        <p:spPr>
          <a:xfrm>
            <a:off x="5409949" y="3213550"/>
            <a:ext cx="3375000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14" name="Google Shape;614;p37"/>
          <p:cNvSpPr txBox="1">
            <a:spLocks noGrp="1"/>
          </p:cNvSpPr>
          <p:nvPr>
            <p:ph type="subTitle" idx="8"/>
          </p:nvPr>
        </p:nvSpPr>
        <p:spPr>
          <a:xfrm>
            <a:off x="449206" y="3514545"/>
            <a:ext cx="4489375" cy="10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b="1" dirty="0"/>
              <a:t>“Turismo é o estudo do homem longe de seu local de residência, da indústria que satisfaz suas necessidades, e dos impactos que ambos, ele e a indústria geram sobre os ambientes físico, econômico, sociocultural da área receptora” </a:t>
            </a:r>
          </a:p>
          <a:p>
            <a:pPr marL="0" lvl="0" indent="0" algn="l"/>
            <a:r>
              <a:rPr lang="pt-BR" dirty="0"/>
              <a:t>(JAFARI apud BENI,1998:38).</a:t>
            </a:r>
            <a:endParaRPr dirty="0"/>
          </a:p>
        </p:txBody>
      </p:sp>
      <p:grpSp>
        <p:nvGrpSpPr>
          <p:cNvPr id="11" name="Google Shape;539;p34">
            <a:extLst>
              <a:ext uri="{FF2B5EF4-FFF2-40B4-BE49-F238E27FC236}">
                <a16:creationId xmlns:a16="http://schemas.microsoft.com/office/drawing/2014/main" id="{33ED36BF-3566-4A3E-8B86-11AAB5A70AFB}"/>
              </a:ext>
            </a:extLst>
          </p:cNvPr>
          <p:cNvGrpSpPr/>
          <p:nvPr/>
        </p:nvGrpSpPr>
        <p:grpSpPr>
          <a:xfrm rot="474397">
            <a:off x="692113" y="151937"/>
            <a:ext cx="1689961" cy="849121"/>
            <a:chOff x="1031700" y="1341800"/>
            <a:chExt cx="5826300" cy="2927425"/>
          </a:xfrm>
        </p:grpSpPr>
        <p:sp>
          <p:nvSpPr>
            <p:cNvPr id="12" name="Google Shape;540;p34">
              <a:extLst>
                <a:ext uri="{FF2B5EF4-FFF2-40B4-BE49-F238E27FC236}">
                  <a16:creationId xmlns:a16="http://schemas.microsoft.com/office/drawing/2014/main" id="{3A18B1DA-886B-43E2-8CC8-72348AE8F178}"/>
                </a:ext>
              </a:extLst>
            </p:cNvPr>
            <p:cNvSpPr/>
            <p:nvPr/>
          </p:nvSpPr>
          <p:spPr>
            <a:xfrm>
              <a:off x="1031700" y="1341800"/>
              <a:ext cx="5630050" cy="2927425"/>
            </a:xfrm>
            <a:custGeom>
              <a:avLst/>
              <a:gdLst/>
              <a:ahLst/>
              <a:cxnLst/>
              <a:rect l="l" t="t" r="r" b="b"/>
              <a:pathLst>
                <a:path w="225202" h="117097" extrusionOk="0">
                  <a:moveTo>
                    <a:pt x="206764" y="0"/>
                  </a:moveTo>
                  <a:cubicBezTo>
                    <a:pt x="206596" y="0"/>
                    <a:pt x="206421" y="54"/>
                    <a:pt x="206262" y="173"/>
                  </a:cubicBezTo>
                  <a:cubicBezTo>
                    <a:pt x="205182" y="1037"/>
                    <a:pt x="204318" y="2117"/>
                    <a:pt x="203814" y="3413"/>
                  </a:cubicBezTo>
                  <a:lnTo>
                    <a:pt x="194164" y="28618"/>
                  </a:lnTo>
                  <a:lnTo>
                    <a:pt x="115309" y="53535"/>
                  </a:lnTo>
                  <a:lnTo>
                    <a:pt x="115309" y="53535"/>
                  </a:lnTo>
                  <a:lnTo>
                    <a:pt x="116893" y="18896"/>
                  </a:lnTo>
                  <a:cubicBezTo>
                    <a:pt x="116948" y="17903"/>
                    <a:pt x="116116" y="17163"/>
                    <a:pt x="115205" y="17163"/>
                  </a:cubicBezTo>
                  <a:cubicBezTo>
                    <a:pt x="114927" y="17163"/>
                    <a:pt x="114642" y="17232"/>
                    <a:pt x="114373" y="17384"/>
                  </a:cubicBezTo>
                  <a:cubicBezTo>
                    <a:pt x="110628" y="19544"/>
                    <a:pt x="107459" y="22497"/>
                    <a:pt x="104939" y="26025"/>
                  </a:cubicBezTo>
                  <a:lnTo>
                    <a:pt x="77142" y="65633"/>
                  </a:lnTo>
                  <a:lnTo>
                    <a:pt x="28172" y="81116"/>
                  </a:lnTo>
                  <a:cubicBezTo>
                    <a:pt x="15570" y="85077"/>
                    <a:pt x="5776" y="95014"/>
                    <a:pt x="1959" y="107689"/>
                  </a:cubicBezTo>
                  <a:lnTo>
                    <a:pt x="879" y="111362"/>
                  </a:lnTo>
                  <a:cubicBezTo>
                    <a:pt x="1" y="114311"/>
                    <a:pt x="2294" y="117097"/>
                    <a:pt x="5138" y="117097"/>
                  </a:cubicBezTo>
                  <a:cubicBezTo>
                    <a:pt x="5558" y="117097"/>
                    <a:pt x="5989" y="117036"/>
                    <a:pt x="6424" y="116907"/>
                  </a:cubicBezTo>
                  <a:lnTo>
                    <a:pt x="140874" y="75715"/>
                  </a:lnTo>
                  <a:cubicBezTo>
                    <a:pt x="160749" y="69666"/>
                    <a:pt x="178249" y="57711"/>
                    <a:pt x="191139" y="41436"/>
                  </a:cubicBezTo>
                  <a:lnTo>
                    <a:pt x="194380" y="37404"/>
                  </a:lnTo>
                  <a:lnTo>
                    <a:pt x="199853" y="34523"/>
                  </a:lnTo>
                  <a:lnTo>
                    <a:pt x="220881" y="34523"/>
                  </a:lnTo>
                  <a:cubicBezTo>
                    <a:pt x="222105" y="34523"/>
                    <a:pt x="223401" y="34307"/>
                    <a:pt x="224625" y="33947"/>
                  </a:cubicBezTo>
                  <a:cubicBezTo>
                    <a:pt x="225202" y="33803"/>
                    <a:pt x="225202" y="32939"/>
                    <a:pt x="224553" y="32795"/>
                  </a:cubicBezTo>
                  <a:lnTo>
                    <a:pt x="210007" y="29122"/>
                  </a:lnTo>
                  <a:lnTo>
                    <a:pt x="217064" y="25377"/>
                  </a:lnTo>
                  <a:cubicBezTo>
                    <a:pt x="218576" y="24585"/>
                    <a:pt x="219873" y="23505"/>
                    <a:pt x="220953" y="22209"/>
                  </a:cubicBezTo>
                  <a:lnTo>
                    <a:pt x="221745" y="21273"/>
                  </a:lnTo>
                  <a:cubicBezTo>
                    <a:pt x="222127" y="20763"/>
                    <a:pt x="221720" y="20084"/>
                    <a:pt x="221172" y="20084"/>
                  </a:cubicBezTo>
                  <a:cubicBezTo>
                    <a:pt x="221101" y="20084"/>
                    <a:pt x="221027" y="20095"/>
                    <a:pt x="220953" y="20120"/>
                  </a:cubicBezTo>
                  <a:lnTo>
                    <a:pt x="204894" y="25233"/>
                  </a:lnTo>
                  <a:lnTo>
                    <a:pt x="204894" y="25233"/>
                  </a:lnTo>
                  <a:lnTo>
                    <a:pt x="207558" y="893"/>
                  </a:lnTo>
                  <a:cubicBezTo>
                    <a:pt x="207610" y="371"/>
                    <a:pt x="207209" y="0"/>
                    <a:pt x="206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41;p34">
              <a:extLst>
                <a:ext uri="{FF2B5EF4-FFF2-40B4-BE49-F238E27FC236}">
                  <a16:creationId xmlns:a16="http://schemas.microsoft.com/office/drawing/2014/main" id="{BC0A938A-7F82-450F-A92A-6697DC58EC7D}"/>
                </a:ext>
              </a:extLst>
            </p:cNvPr>
            <p:cNvSpPr/>
            <p:nvPr/>
          </p:nvSpPr>
          <p:spPr>
            <a:xfrm>
              <a:off x="3179875" y="3212675"/>
              <a:ext cx="142250" cy="128600"/>
            </a:xfrm>
            <a:custGeom>
              <a:avLst/>
              <a:gdLst/>
              <a:ahLst/>
              <a:cxnLst/>
              <a:rect l="l" t="t" r="r" b="b"/>
              <a:pathLst>
                <a:path w="5690" h="5144" extrusionOk="0">
                  <a:moveTo>
                    <a:pt x="2830" y="1"/>
                  </a:moveTo>
                  <a:cubicBezTo>
                    <a:pt x="2608" y="1"/>
                    <a:pt x="2384" y="29"/>
                    <a:pt x="2161" y="88"/>
                  </a:cubicBezTo>
                  <a:cubicBezTo>
                    <a:pt x="792" y="448"/>
                    <a:pt x="0" y="1888"/>
                    <a:pt x="360" y="3256"/>
                  </a:cubicBezTo>
                  <a:cubicBezTo>
                    <a:pt x="662" y="4402"/>
                    <a:pt x="1720" y="5143"/>
                    <a:pt x="2860" y="5143"/>
                  </a:cubicBezTo>
                  <a:cubicBezTo>
                    <a:pt x="3081" y="5143"/>
                    <a:pt x="3306" y="5115"/>
                    <a:pt x="3529" y="5057"/>
                  </a:cubicBezTo>
                  <a:cubicBezTo>
                    <a:pt x="4897" y="4697"/>
                    <a:pt x="5689" y="3256"/>
                    <a:pt x="5329" y="1888"/>
                  </a:cubicBezTo>
                  <a:cubicBezTo>
                    <a:pt x="5028" y="743"/>
                    <a:pt x="3969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42;p34">
              <a:extLst>
                <a:ext uri="{FF2B5EF4-FFF2-40B4-BE49-F238E27FC236}">
                  <a16:creationId xmlns:a16="http://schemas.microsoft.com/office/drawing/2014/main" id="{D837975E-C80F-4F36-8C77-804216690939}"/>
                </a:ext>
              </a:extLst>
            </p:cNvPr>
            <p:cNvSpPr/>
            <p:nvPr/>
          </p:nvSpPr>
          <p:spPr>
            <a:xfrm>
              <a:off x="2846800" y="3313625"/>
              <a:ext cx="142250" cy="128475"/>
            </a:xfrm>
            <a:custGeom>
              <a:avLst/>
              <a:gdLst/>
              <a:ahLst/>
              <a:cxnLst/>
              <a:rect l="l" t="t" r="r" b="b"/>
              <a:pathLst>
                <a:path w="5690" h="5139" extrusionOk="0">
                  <a:moveTo>
                    <a:pt x="2862" y="1"/>
                  </a:moveTo>
                  <a:cubicBezTo>
                    <a:pt x="2655" y="1"/>
                    <a:pt x="2444" y="27"/>
                    <a:pt x="2233" y="82"/>
                  </a:cubicBezTo>
                  <a:cubicBezTo>
                    <a:pt x="865" y="443"/>
                    <a:pt x="1" y="1883"/>
                    <a:pt x="361" y="3251"/>
                  </a:cubicBezTo>
                  <a:cubicBezTo>
                    <a:pt x="662" y="4396"/>
                    <a:pt x="1721" y="5138"/>
                    <a:pt x="2860" y="5138"/>
                  </a:cubicBezTo>
                  <a:cubicBezTo>
                    <a:pt x="3082" y="5138"/>
                    <a:pt x="3307" y="5110"/>
                    <a:pt x="3529" y="5051"/>
                  </a:cubicBezTo>
                  <a:cubicBezTo>
                    <a:pt x="4898" y="4691"/>
                    <a:pt x="5690" y="3251"/>
                    <a:pt x="5330" y="1955"/>
                  </a:cubicBezTo>
                  <a:cubicBezTo>
                    <a:pt x="5025" y="797"/>
                    <a:pt x="3999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43;p34">
              <a:extLst>
                <a:ext uri="{FF2B5EF4-FFF2-40B4-BE49-F238E27FC236}">
                  <a16:creationId xmlns:a16="http://schemas.microsoft.com/office/drawing/2014/main" id="{F3D6F54B-CB01-4F51-8660-9D1662B84EF7}"/>
                </a:ext>
              </a:extLst>
            </p:cNvPr>
            <p:cNvSpPr/>
            <p:nvPr/>
          </p:nvSpPr>
          <p:spPr>
            <a:xfrm>
              <a:off x="2515550" y="3414450"/>
              <a:ext cx="140450" cy="128450"/>
            </a:xfrm>
            <a:custGeom>
              <a:avLst/>
              <a:gdLst/>
              <a:ahLst/>
              <a:cxnLst/>
              <a:rect l="l" t="t" r="r" b="b"/>
              <a:pathLst>
                <a:path w="5618" h="5138" extrusionOk="0">
                  <a:moveTo>
                    <a:pt x="2789" y="0"/>
                  </a:moveTo>
                  <a:cubicBezTo>
                    <a:pt x="2582" y="0"/>
                    <a:pt x="2371" y="27"/>
                    <a:pt x="2161" y="82"/>
                  </a:cubicBezTo>
                  <a:cubicBezTo>
                    <a:pt x="792" y="514"/>
                    <a:pt x="0" y="1883"/>
                    <a:pt x="360" y="3251"/>
                  </a:cubicBezTo>
                  <a:cubicBezTo>
                    <a:pt x="662" y="4396"/>
                    <a:pt x="1670" y="5138"/>
                    <a:pt x="2793" y="5138"/>
                  </a:cubicBezTo>
                  <a:cubicBezTo>
                    <a:pt x="3011" y="5138"/>
                    <a:pt x="3234" y="5110"/>
                    <a:pt x="3457" y="5051"/>
                  </a:cubicBezTo>
                  <a:cubicBezTo>
                    <a:pt x="4825" y="4691"/>
                    <a:pt x="5617" y="3323"/>
                    <a:pt x="5257" y="1955"/>
                  </a:cubicBezTo>
                  <a:cubicBezTo>
                    <a:pt x="4953" y="797"/>
                    <a:pt x="3926" y="0"/>
                    <a:pt x="2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544;p34">
              <a:extLst>
                <a:ext uri="{FF2B5EF4-FFF2-40B4-BE49-F238E27FC236}">
                  <a16:creationId xmlns:a16="http://schemas.microsoft.com/office/drawing/2014/main" id="{246C752A-747E-4111-95A3-8529C11ED88D}"/>
                </a:ext>
              </a:extLst>
            </p:cNvPr>
            <p:cNvSpPr/>
            <p:nvPr/>
          </p:nvSpPr>
          <p:spPr>
            <a:xfrm>
              <a:off x="2182475" y="3516300"/>
              <a:ext cx="142250" cy="127425"/>
            </a:xfrm>
            <a:custGeom>
              <a:avLst/>
              <a:gdLst/>
              <a:ahLst/>
              <a:cxnLst/>
              <a:rect l="l" t="t" r="r" b="b"/>
              <a:pathLst>
                <a:path w="5690" h="5097" extrusionOk="0">
                  <a:moveTo>
                    <a:pt x="2879" y="1"/>
                  </a:moveTo>
                  <a:cubicBezTo>
                    <a:pt x="2643" y="1"/>
                    <a:pt x="2402" y="37"/>
                    <a:pt x="2161" y="113"/>
                  </a:cubicBezTo>
                  <a:cubicBezTo>
                    <a:pt x="793" y="473"/>
                    <a:pt x="1" y="1841"/>
                    <a:pt x="361" y="3210"/>
                  </a:cubicBezTo>
                  <a:cubicBezTo>
                    <a:pt x="662" y="4355"/>
                    <a:pt x="1670" y="5097"/>
                    <a:pt x="2793" y="5097"/>
                  </a:cubicBezTo>
                  <a:cubicBezTo>
                    <a:pt x="3012" y="5097"/>
                    <a:pt x="3234" y="5069"/>
                    <a:pt x="3457" y="5010"/>
                  </a:cubicBezTo>
                  <a:cubicBezTo>
                    <a:pt x="4826" y="4650"/>
                    <a:pt x="5690" y="3282"/>
                    <a:pt x="5258" y="1913"/>
                  </a:cubicBezTo>
                  <a:cubicBezTo>
                    <a:pt x="4961" y="786"/>
                    <a:pt x="3980" y="1"/>
                    <a:pt x="2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45;p34">
              <a:extLst>
                <a:ext uri="{FF2B5EF4-FFF2-40B4-BE49-F238E27FC236}">
                  <a16:creationId xmlns:a16="http://schemas.microsoft.com/office/drawing/2014/main" id="{ACCA3E85-C0D4-44AB-9FDE-DA6705490DCF}"/>
                </a:ext>
              </a:extLst>
            </p:cNvPr>
            <p:cNvSpPr/>
            <p:nvPr/>
          </p:nvSpPr>
          <p:spPr>
            <a:xfrm>
              <a:off x="1849425" y="3617775"/>
              <a:ext cx="142250" cy="126775"/>
            </a:xfrm>
            <a:custGeom>
              <a:avLst/>
              <a:gdLst/>
              <a:ahLst/>
              <a:cxnLst/>
              <a:rect l="l" t="t" r="r" b="b"/>
              <a:pathLst>
                <a:path w="5690" h="5071" extrusionOk="0">
                  <a:moveTo>
                    <a:pt x="2830" y="0"/>
                  </a:moveTo>
                  <a:cubicBezTo>
                    <a:pt x="2608" y="0"/>
                    <a:pt x="2383" y="28"/>
                    <a:pt x="2161" y="87"/>
                  </a:cubicBezTo>
                  <a:cubicBezTo>
                    <a:pt x="792" y="447"/>
                    <a:pt x="0" y="1815"/>
                    <a:pt x="360" y="3183"/>
                  </a:cubicBezTo>
                  <a:cubicBezTo>
                    <a:pt x="662" y="4329"/>
                    <a:pt x="1720" y="5070"/>
                    <a:pt x="2860" y="5070"/>
                  </a:cubicBezTo>
                  <a:cubicBezTo>
                    <a:pt x="3081" y="5070"/>
                    <a:pt x="3306" y="5042"/>
                    <a:pt x="3529" y="4984"/>
                  </a:cubicBezTo>
                  <a:cubicBezTo>
                    <a:pt x="4897" y="4624"/>
                    <a:pt x="5689" y="3255"/>
                    <a:pt x="5329" y="1887"/>
                  </a:cubicBezTo>
                  <a:cubicBezTo>
                    <a:pt x="5028" y="742"/>
                    <a:pt x="3969" y="0"/>
                    <a:pt x="2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46;p34">
              <a:extLst>
                <a:ext uri="{FF2B5EF4-FFF2-40B4-BE49-F238E27FC236}">
                  <a16:creationId xmlns:a16="http://schemas.microsoft.com/office/drawing/2014/main" id="{E39F91AF-D956-4FAA-9A4A-A0DC84ACF8C3}"/>
                </a:ext>
              </a:extLst>
            </p:cNvPr>
            <p:cNvSpPr/>
            <p:nvPr/>
          </p:nvSpPr>
          <p:spPr>
            <a:xfrm>
              <a:off x="1152675" y="3753150"/>
              <a:ext cx="455525" cy="150325"/>
            </a:xfrm>
            <a:custGeom>
              <a:avLst/>
              <a:gdLst/>
              <a:ahLst/>
              <a:cxnLst/>
              <a:rect l="l" t="t" r="r" b="b"/>
              <a:pathLst>
                <a:path w="18221" h="6013" extrusionOk="0">
                  <a:moveTo>
                    <a:pt x="2521" y="1"/>
                  </a:moveTo>
                  <a:cubicBezTo>
                    <a:pt x="1585" y="1369"/>
                    <a:pt x="721" y="2809"/>
                    <a:pt x="1" y="4250"/>
                  </a:cubicBezTo>
                  <a:cubicBezTo>
                    <a:pt x="1572" y="5284"/>
                    <a:pt x="3775" y="6013"/>
                    <a:pt x="6837" y="6013"/>
                  </a:cubicBezTo>
                  <a:cubicBezTo>
                    <a:pt x="9531" y="6013"/>
                    <a:pt x="12889" y="5449"/>
                    <a:pt x="17068" y="4034"/>
                  </a:cubicBezTo>
                  <a:cubicBezTo>
                    <a:pt x="17716" y="3745"/>
                    <a:pt x="18220" y="3097"/>
                    <a:pt x="18220" y="2377"/>
                  </a:cubicBezTo>
                  <a:cubicBezTo>
                    <a:pt x="18220" y="1418"/>
                    <a:pt x="17425" y="685"/>
                    <a:pt x="16490" y="685"/>
                  </a:cubicBezTo>
                  <a:cubicBezTo>
                    <a:pt x="16372" y="685"/>
                    <a:pt x="16253" y="697"/>
                    <a:pt x="16132" y="721"/>
                  </a:cubicBezTo>
                  <a:cubicBezTo>
                    <a:pt x="13209" y="1347"/>
                    <a:pt x="10854" y="1595"/>
                    <a:pt x="8953" y="1595"/>
                  </a:cubicBezTo>
                  <a:cubicBezTo>
                    <a:pt x="5608" y="1595"/>
                    <a:pt x="3669" y="827"/>
                    <a:pt x="2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47;p34">
              <a:extLst>
                <a:ext uri="{FF2B5EF4-FFF2-40B4-BE49-F238E27FC236}">
                  <a16:creationId xmlns:a16="http://schemas.microsoft.com/office/drawing/2014/main" id="{61930CAF-47B9-4798-8E0E-F339056D08C3}"/>
                </a:ext>
              </a:extLst>
            </p:cNvPr>
            <p:cNvSpPr/>
            <p:nvPr/>
          </p:nvSpPr>
          <p:spPr>
            <a:xfrm>
              <a:off x="1311125" y="3431325"/>
              <a:ext cx="369075" cy="282250"/>
            </a:xfrm>
            <a:custGeom>
              <a:avLst/>
              <a:gdLst/>
              <a:ahLst/>
              <a:cxnLst/>
              <a:rect l="l" t="t" r="r" b="b"/>
              <a:pathLst>
                <a:path w="14763" h="11290" extrusionOk="0">
                  <a:moveTo>
                    <a:pt x="14030" y="0"/>
                  </a:moveTo>
                  <a:cubicBezTo>
                    <a:pt x="13941" y="0"/>
                    <a:pt x="13848" y="18"/>
                    <a:pt x="13755" y="55"/>
                  </a:cubicBezTo>
                  <a:cubicBezTo>
                    <a:pt x="8426" y="2216"/>
                    <a:pt x="3745" y="5672"/>
                    <a:pt x="216" y="10209"/>
                  </a:cubicBezTo>
                  <a:cubicBezTo>
                    <a:pt x="0" y="10497"/>
                    <a:pt x="0" y="10929"/>
                    <a:pt x="288" y="11145"/>
                  </a:cubicBezTo>
                  <a:cubicBezTo>
                    <a:pt x="432" y="11217"/>
                    <a:pt x="576" y="11289"/>
                    <a:pt x="720" y="11289"/>
                  </a:cubicBezTo>
                  <a:cubicBezTo>
                    <a:pt x="936" y="11289"/>
                    <a:pt x="1152" y="11217"/>
                    <a:pt x="1224" y="11001"/>
                  </a:cubicBezTo>
                  <a:cubicBezTo>
                    <a:pt x="4681" y="6753"/>
                    <a:pt x="9146" y="3368"/>
                    <a:pt x="14259" y="1280"/>
                  </a:cubicBezTo>
                  <a:cubicBezTo>
                    <a:pt x="14619" y="1136"/>
                    <a:pt x="14763" y="703"/>
                    <a:pt x="14619" y="415"/>
                  </a:cubicBezTo>
                  <a:cubicBezTo>
                    <a:pt x="14512" y="148"/>
                    <a:pt x="14286" y="0"/>
                    <a:pt x="14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48;p34">
              <a:extLst>
                <a:ext uri="{FF2B5EF4-FFF2-40B4-BE49-F238E27FC236}">
                  <a16:creationId xmlns:a16="http://schemas.microsoft.com/office/drawing/2014/main" id="{48627A36-7B28-4E55-91C5-AC9AA9BA224A}"/>
                </a:ext>
              </a:extLst>
            </p:cNvPr>
            <p:cNvSpPr/>
            <p:nvPr/>
          </p:nvSpPr>
          <p:spPr>
            <a:xfrm>
              <a:off x="2940425" y="2663500"/>
              <a:ext cx="992000" cy="335350"/>
            </a:xfrm>
            <a:custGeom>
              <a:avLst/>
              <a:gdLst/>
              <a:ahLst/>
              <a:cxnLst/>
              <a:rect l="l" t="t" r="r" b="b"/>
              <a:pathLst>
                <a:path w="39680" h="13414" extrusionOk="0">
                  <a:moveTo>
                    <a:pt x="38923" y="1"/>
                  </a:moveTo>
                  <a:cubicBezTo>
                    <a:pt x="38864" y="1"/>
                    <a:pt x="38804" y="7"/>
                    <a:pt x="38744" y="19"/>
                  </a:cubicBezTo>
                  <a:lnTo>
                    <a:pt x="577" y="12117"/>
                  </a:lnTo>
                  <a:cubicBezTo>
                    <a:pt x="216" y="12189"/>
                    <a:pt x="0" y="12621"/>
                    <a:pt x="144" y="12981"/>
                  </a:cubicBezTo>
                  <a:cubicBezTo>
                    <a:pt x="216" y="13269"/>
                    <a:pt x="505" y="13413"/>
                    <a:pt x="793" y="13413"/>
                  </a:cubicBezTo>
                  <a:lnTo>
                    <a:pt x="1009" y="13413"/>
                  </a:lnTo>
                  <a:lnTo>
                    <a:pt x="39176" y="1315"/>
                  </a:lnTo>
                  <a:cubicBezTo>
                    <a:pt x="39536" y="1243"/>
                    <a:pt x="39680" y="811"/>
                    <a:pt x="39608" y="451"/>
                  </a:cubicBezTo>
                  <a:cubicBezTo>
                    <a:pt x="39488" y="151"/>
                    <a:pt x="39218" y="1"/>
                    <a:pt x="38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549;p34">
              <a:extLst>
                <a:ext uri="{FF2B5EF4-FFF2-40B4-BE49-F238E27FC236}">
                  <a16:creationId xmlns:a16="http://schemas.microsoft.com/office/drawing/2014/main" id="{D293C19D-EB36-409D-ADA8-8BDBE50CA9C0}"/>
                </a:ext>
              </a:extLst>
            </p:cNvPr>
            <p:cNvSpPr/>
            <p:nvPr/>
          </p:nvSpPr>
          <p:spPr>
            <a:xfrm>
              <a:off x="5867775" y="1985650"/>
              <a:ext cx="304275" cy="141825"/>
            </a:xfrm>
            <a:custGeom>
              <a:avLst/>
              <a:gdLst/>
              <a:ahLst/>
              <a:cxnLst/>
              <a:rect l="l" t="t" r="r" b="b"/>
              <a:pathLst>
                <a:path w="12171" h="5673" extrusionOk="0">
                  <a:moveTo>
                    <a:pt x="11378" y="0"/>
                  </a:moveTo>
                  <a:cubicBezTo>
                    <a:pt x="11282" y="0"/>
                    <a:pt x="11184" y="18"/>
                    <a:pt x="11091" y="55"/>
                  </a:cubicBezTo>
                  <a:lnTo>
                    <a:pt x="577" y="4376"/>
                  </a:lnTo>
                  <a:cubicBezTo>
                    <a:pt x="217" y="4520"/>
                    <a:pt x="1" y="4880"/>
                    <a:pt x="145" y="5240"/>
                  </a:cubicBezTo>
                  <a:cubicBezTo>
                    <a:pt x="289" y="5456"/>
                    <a:pt x="505" y="5673"/>
                    <a:pt x="793" y="5673"/>
                  </a:cubicBezTo>
                  <a:cubicBezTo>
                    <a:pt x="865" y="5673"/>
                    <a:pt x="937" y="5600"/>
                    <a:pt x="1081" y="5600"/>
                  </a:cubicBezTo>
                  <a:lnTo>
                    <a:pt x="11595" y="1280"/>
                  </a:lnTo>
                  <a:cubicBezTo>
                    <a:pt x="11955" y="1136"/>
                    <a:pt x="12171" y="776"/>
                    <a:pt x="12027" y="416"/>
                  </a:cubicBezTo>
                  <a:cubicBezTo>
                    <a:pt x="11920" y="148"/>
                    <a:pt x="11655" y="0"/>
                    <a:pt x="1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550;p34">
              <a:extLst>
                <a:ext uri="{FF2B5EF4-FFF2-40B4-BE49-F238E27FC236}">
                  <a16:creationId xmlns:a16="http://schemas.microsoft.com/office/drawing/2014/main" id="{D4C2A021-E205-4A11-8A17-710FD4EEFBF0}"/>
                </a:ext>
              </a:extLst>
            </p:cNvPr>
            <p:cNvSpPr/>
            <p:nvPr/>
          </p:nvSpPr>
          <p:spPr>
            <a:xfrm>
              <a:off x="3008825" y="3057700"/>
              <a:ext cx="3849175" cy="777425"/>
            </a:xfrm>
            <a:custGeom>
              <a:avLst/>
              <a:gdLst/>
              <a:ahLst/>
              <a:cxnLst/>
              <a:rect l="l" t="t" r="r" b="b"/>
              <a:pathLst>
                <a:path w="153967" h="31097" extrusionOk="0">
                  <a:moveTo>
                    <a:pt x="54934" y="1"/>
                  </a:moveTo>
                  <a:cubicBezTo>
                    <a:pt x="54183" y="1"/>
                    <a:pt x="53427" y="112"/>
                    <a:pt x="52715" y="310"/>
                  </a:cubicBezTo>
                  <a:lnTo>
                    <a:pt x="865" y="16009"/>
                  </a:lnTo>
                  <a:cubicBezTo>
                    <a:pt x="361" y="16225"/>
                    <a:pt x="1" y="16657"/>
                    <a:pt x="1" y="17233"/>
                  </a:cubicBezTo>
                  <a:cubicBezTo>
                    <a:pt x="1" y="17881"/>
                    <a:pt x="505" y="18457"/>
                    <a:pt x="1153" y="18529"/>
                  </a:cubicBezTo>
                  <a:lnTo>
                    <a:pt x="134954" y="30771"/>
                  </a:lnTo>
                  <a:cubicBezTo>
                    <a:pt x="137110" y="30992"/>
                    <a:pt x="139265" y="31097"/>
                    <a:pt x="141416" y="31097"/>
                  </a:cubicBezTo>
                  <a:cubicBezTo>
                    <a:pt x="144872" y="31097"/>
                    <a:pt x="148316" y="30827"/>
                    <a:pt x="151734" y="30339"/>
                  </a:cubicBezTo>
                  <a:lnTo>
                    <a:pt x="152094" y="30267"/>
                  </a:lnTo>
                  <a:cubicBezTo>
                    <a:pt x="153822" y="29979"/>
                    <a:pt x="153966" y="27531"/>
                    <a:pt x="152310" y="27027"/>
                  </a:cubicBezTo>
                  <a:lnTo>
                    <a:pt x="56748" y="238"/>
                  </a:lnTo>
                  <a:cubicBezTo>
                    <a:pt x="56164" y="75"/>
                    <a:pt x="55551" y="1"/>
                    <a:pt x="54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51;p34">
              <a:extLst>
                <a:ext uri="{FF2B5EF4-FFF2-40B4-BE49-F238E27FC236}">
                  <a16:creationId xmlns:a16="http://schemas.microsoft.com/office/drawing/2014/main" id="{AD20D80D-0984-43CA-83C5-FA96971037DB}"/>
                </a:ext>
              </a:extLst>
            </p:cNvPr>
            <p:cNvSpPr/>
            <p:nvPr/>
          </p:nvSpPr>
          <p:spPr>
            <a:xfrm>
              <a:off x="2990825" y="3040800"/>
              <a:ext cx="1600525" cy="537750"/>
            </a:xfrm>
            <a:custGeom>
              <a:avLst/>
              <a:gdLst/>
              <a:ahLst/>
              <a:cxnLst/>
              <a:rect l="l" t="t" r="r" b="b"/>
              <a:pathLst>
                <a:path w="64021" h="21510" extrusionOk="0">
                  <a:moveTo>
                    <a:pt x="54883" y="0"/>
                  </a:moveTo>
                  <a:cubicBezTo>
                    <a:pt x="53795" y="0"/>
                    <a:pt x="52704" y="165"/>
                    <a:pt x="51635" y="481"/>
                  </a:cubicBezTo>
                  <a:lnTo>
                    <a:pt x="1513" y="16036"/>
                  </a:lnTo>
                  <a:cubicBezTo>
                    <a:pt x="577" y="16324"/>
                    <a:pt x="1" y="17189"/>
                    <a:pt x="145" y="18197"/>
                  </a:cubicBezTo>
                  <a:cubicBezTo>
                    <a:pt x="217" y="19133"/>
                    <a:pt x="937" y="19853"/>
                    <a:pt x="1945" y="19925"/>
                  </a:cubicBezTo>
                  <a:lnTo>
                    <a:pt x="19805" y="21509"/>
                  </a:lnTo>
                  <a:lnTo>
                    <a:pt x="19877" y="21509"/>
                  </a:lnTo>
                  <a:cubicBezTo>
                    <a:pt x="20237" y="21509"/>
                    <a:pt x="20525" y="21221"/>
                    <a:pt x="20525" y="20861"/>
                  </a:cubicBezTo>
                  <a:cubicBezTo>
                    <a:pt x="20597" y="20501"/>
                    <a:pt x="20309" y="20213"/>
                    <a:pt x="19949" y="20141"/>
                  </a:cubicBezTo>
                  <a:lnTo>
                    <a:pt x="2017" y="18629"/>
                  </a:lnTo>
                  <a:cubicBezTo>
                    <a:pt x="1513" y="18557"/>
                    <a:pt x="1441" y="18125"/>
                    <a:pt x="1441" y="18053"/>
                  </a:cubicBezTo>
                  <a:cubicBezTo>
                    <a:pt x="1441" y="17909"/>
                    <a:pt x="1441" y="17477"/>
                    <a:pt x="1873" y="17333"/>
                  </a:cubicBezTo>
                  <a:lnTo>
                    <a:pt x="52067" y="1778"/>
                  </a:lnTo>
                  <a:cubicBezTo>
                    <a:pt x="52990" y="1497"/>
                    <a:pt x="53958" y="1350"/>
                    <a:pt x="54933" y="1350"/>
                  </a:cubicBezTo>
                  <a:cubicBezTo>
                    <a:pt x="55708" y="1350"/>
                    <a:pt x="56487" y="1442"/>
                    <a:pt x="57252" y="1634"/>
                  </a:cubicBezTo>
                  <a:lnTo>
                    <a:pt x="63157" y="3074"/>
                  </a:lnTo>
                  <a:cubicBezTo>
                    <a:pt x="63222" y="3100"/>
                    <a:pt x="63287" y="3112"/>
                    <a:pt x="63350" y="3112"/>
                  </a:cubicBezTo>
                  <a:cubicBezTo>
                    <a:pt x="63637" y="3112"/>
                    <a:pt x="63890" y="2865"/>
                    <a:pt x="63949" y="2570"/>
                  </a:cubicBezTo>
                  <a:cubicBezTo>
                    <a:pt x="64021" y="2210"/>
                    <a:pt x="63805" y="1850"/>
                    <a:pt x="63445" y="1778"/>
                  </a:cubicBezTo>
                  <a:lnTo>
                    <a:pt x="57540" y="337"/>
                  </a:lnTo>
                  <a:cubicBezTo>
                    <a:pt x="56664" y="111"/>
                    <a:pt x="55775" y="0"/>
                    <a:pt x="54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52;p34">
              <a:extLst>
                <a:ext uri="{FF2B5EF4-FFF2-40B4-BE49-F238E27FC236}">
                  <a16:creationId xmlns:a16="http://schemas.microsoft.com/office/drawing/2014/main" id="{E1A2AF38-44F7-4B4D-9549-43709FAC9701}"/>
                </a:ext>
              </a:extLst>
            </p:cNvPr>
            <p:cNvSpPr/>
            <p:nvPr/>
          </p:nvSpPr>
          <p:spPr>
            <a:xfrm>
              <a:off x="5376275" y="3641525"/>
              <a:ext cx="802975" cy="106250"/>
            </a:xfrm>
            <a:custGeom>
              <a:avLst/>
              <a:gdLst/>
              <a:ahLst/>
              <a:cxnLst/>
              <a:rect l="l" t="t" r="r" b="b"/>
              <a:pathLst>
                <a:path w="32119" h="4250" extrusionOk="0">
                  <a:moveTo>
                    <a:pt x="793" y="1"/>
                  </a:moveTo>
                  <a:cubicBezTo>
                    <a:pt x="361" y="1"/>
                    <a:pt x="73" y="217"/>
                    <a:pt x="1" y="577"/>
                  </a:cubicBezTo>
                  <a:cubicBezTo>
                    <a:pt x="1" y="1009"/>
                    <a:pt x="289" y="1297"/>
                    <a:pt x="649" y="1369"/>
                  </a:cubicBezTo>
                  <a:lnTo>
                    <a:pt x="31327" y="4250"/>
                  </a:lnTo>
                  <a:lnTo>
                    <a:pt x="31399" y="4250"/>
                  </a:lnTo>
                  <a:cubicBezTo>
                    <a:pt x="31759" y="4250"/>
                    <a:pt x="32047" y="3962"/>
                    <a:pt x="32047" y="3674"/>
                  </a:cubicBezTo>
                  <a:cubicBezTo>
                    <a:pt x="32119" y="3242"/>
                    <a:pt x="31831" y="2953"/>
                    <a:pt x="31471" y="2881"/>
                  </a:cubicBezTo>
                  <a:lnTo>
                    <a:pt x="7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" name="Retângulo 25">
            <a:extLst>
              <a:ext uri="{FF2B5EF4-FFF2-40B4-BE49-F238E27FC236}">
                <a16:creationId xmlns:a16="http://schemas.microsoft.com/office/drawing/2014/main" id="{88B2BAF0-91C3-423F-AFC6-4F75DA1E56C8}"/>
              </a:ext>
            </a:extLst>
          </p:cNvPr>
          <p:cNvSpPr/>
          <p:nvPr/>
        </p:nvSpPr>
        <p:spPr>
          <a:xfrm>
            <a:off x="8332687" y="75435"/>
            <a:ext cx="792205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100" b="1" dirty="0">
                <a:solidFill>
                  <a:schemeClr val="tx1"/>
                </a:solidFill>
                <a:latin typeface="Aboreto"/>
                <a:sym typeface="Aboreto"/>
              </a:rPr>
              <a:t>03</a:t>
            </a:r>
            <a:endParaRPr lang="pt-BR" sz="4100" b="1" dirty="0">
              <a:solidFill>
                <a:schemeClr val="tx1"/>
              </a:solidFill>
              <a:latin typeface="Aboreto"/>
              <a:sym typeface="Abore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/>
          <p:nvPr/>
        </p:nvSpPr>
        <p:spPr>
          <a:xfrm>
            <a:off x="6032991" y="1510338"/>
            <a:ext cx="786900" cy="78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558;p35"/>
          <p:cNvSpPr/>
          <p:nvPr/>
        </p:nvSpPr>
        <p:spPr>
          <a:xfrm>
            <a:off x="2536717" y="1549539"/>
            <a:ext cx="786900" cy="78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35"/>
          <p:cNvSpPr txBox="1">
            <a:spLocks noGrp="1"/>
          </p:cNvSpPr>
          <p:nvPr>
            <p:ph type="title"/>
          </p:nvPr>
        </p:nvSpPr>
        <p:spPr>
          <a:xfrm>
            <a:off x="713100" y="5405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Nossos objetivos</a:t>
            </a:r>
            <a:endParaRPr dirty="0"/>
          </a:p>
        </p:txBody>
      </p:sp>
      <p:sp>
        <p:nvSpPr>
          <p:cNvPr id="560" name="Google Shape;560;p35"/>
          <p:cNvSpPr txBox="1">
            <a:spLocks noGrp="1"/>
          </p:cNvSpPr>
          <p:nvPr>
            <p:ph type="subTitle" idx="1"/>
          </p:nvPr>
        </p:nvSpPr>
        <p:spPr>
          <a:xfrm>
            <a:off x="4628176" y="2538768"/>
            <a:ext cx="3596524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Mapear loc</a:t>
            </a:r>
            <a:r>
              <a:rPr lang="pt-BR" dirty="0"/>
              <a:t>ai</a:t>
            </a:r>
            <a:r>
              <a:rPr lang="en" dirty="0"/>
              <a:t>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tur</a:t>
            </a:r>
            <a:r>
              <a:rPr lang="pt-BR" dirty="0"/>
              <a:t>ísticos</a:t>
            </a:r>
            <a:endParaRPr dirty="0"/>
          </a:p>
        </p:txBody>
      </p:sp>
      <p:sp>
        <p:nvSpPr>
          <p:cNvPr id="562" name="Google Shape;562;p35"/>
          <p:cNvSpPr txBox="1">
            <a:spLocks noGrp="1"/>
          </p:cNvSpPr>
          <p:nvPr>
            <p:ph type="subTitle" idx="3"/>
          </p:nvPr>
        </p:nvSpPr>
        <p:spPr>
          <a:xfrm>
            <a:off x="1520871" y="2420061"/>
            <a:ext cx="2898738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Desenvolver um app</a:t>
            </a:r>
            <a:endParaRPr dirty="0"/>
          </a:p>
        </p:txBody>
      </p:sp>
      <p:grpSp>
        <p:nvGrpSpPr>
          <p:cNvPr id="564" name="Google Shape;564;p35"/>
          <p:cNvGrpSpPr/>
          <p:nvPr/>
        </p:nvGrpSpPr>
        <p:grpSpPr>
          <a:xfrm>
            <a:off x="2698871" y="1720838"/>
            <a:ext cx="462591" cy="444301"/>
            <a:chOff x="5543428" y="2724072"/>
            <a:chExt cx="407929" cy="391800"/>
          </a:xfrm>
        </p:grpSpPr>
        <p:sp>
          <p:nvSpPr>
            <p:cNvPr id="565" name="Google Shape;565;p35"/>
            <p:cNvSpPr/>
            <p:nvPr/>
          </p:nvSpPr>
          <p:spPr>
            <a:xfrm>
              <a:off x="5708587" y="2790136"/>
              <a:ext cx="85289" cy="95289"/>
            </a:xfrm>
            <a:custGeom>
              <a:avLst/>
              <a:gdLst/>
              <a:ahLst/>
              <a:cxnLst/>
              <a:rect l="l" t="t" r="r" b="b"/>
              <a:pathLst>
                <a:path w="2644" h="2954" extrusionOk="0">
                  <a:moveTo>
                    <a:pt x="2310" y="0"/>
                  </a:moveTo>
                  <a:cubicBezTo>
                    <a:pt x="1025" y="0"/>
                    <a:pt x="0" y="1024"/>
                    <a:pt x="0" y="2310"/>
                  </a:cubicBezTo>
                  <a:cubicBezTo>
                    <a:pt x="12" y="2739"/>
                    <a:pt x="322" y="2953"/>
                    <a:pt x="635" y="2953"/>
                  </a:cubicBezTo>
                  <a:cubicBezTo>
                    <a:pt x="947" y="2953"/>
                    <a:pt x="1263" y="2739"/>
                    <a:pt x="1286" y="2310"/>
                  </a:cubicBezTo>
                  <a:lnTo>
                    <a:pt x="1286" y="1643"/>
                  </a:lnTo>
                  <a:cubicBezTo>
                    <a:pt x="1286" y="1072"/>
                    <a:pt x="1739" y="619"/>
                    <a:pt x="2310" y="619"/>
                  </a:cubicBezTo>
                  <a:cubicBezTo>
                    <a:pt x="2453" y="619"/>
                    <a:pt x="2596" y="500"/>
                    <a:pt x="2620" y="357"/>
                  </a:cubicBezTo>
                  <a:cubicBezTo>
                    <a:pt x="2644" y="167"/>
                    <a:pt x="2501" y="0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5722426" y="2797813"/>
              <a:ext cx="126772" cy="140610"/>
            </a:xfrm>
            <a:custGeom>
              <a:avLst/>
              <a:gdLst/>
              <a:ahLst/>
              <a:cxnLst/>
              <a:rect l="l" t="t" r="r" b="b"/>
              <a:pathLst>
                <a:path w="3930" h="4359" extrusionOk="0">
                  <a:moveTo>
                    <a:pt x="2882" y="0"/>
                  </a:moveTo>
                  <a:lnTo>
                    <a:pt x="2882" y="0"/>
                  </a:lnTo>
                  <a:cubicBezTo>
                    <a:pt x="2929" y="596"/>
                    <a:pt x="2453" y="1096"/>
                    <a:pt x="1881" y="1096"/>
                  </a:cubicBezTo>
                  <a:cubicBezTo>
                    <a:pt x="1715" y="1096"/>
                    <a:pt x="1572" y="1239"/>
                    <a:pt x="1572" y="1405"/>
                  </a:cubicBezTo>
                  <a:lnTo>
                    <a:pt x="1572" y="2072"/>
                  </a:lnTo>
                  <a:cubicBezTo>
                    <a:pt x="1572" y="2808"/>
                    <a:pt x="943" y="3425"/>
                    <a:pt x="221" y="3425"/>
                  </a:cubicBezTo>
                  <a:cubicBezTo>
                    <a:pt x="148" y="3425"/>
                    <a:pt x="74" y="3419"/>
                    <a:pt x="0" y="3406"/>
                  </a:cubicBezTo>
                  <a:lnTo>
                    <a:pt x="0" y="3406"/>
                  </a:lnTo>
                  <a:cubicBezTo>
                    <a:pt x="429" y="3977"/>
                    <a:pt x="1096" y="4358"/>
                    <a:pt x="1881" y="4358"/>
                  </a:cubicBezTo>
                  <a:cubicBezTo>
                    <a:pt x="2048" y="4358"/>
                    <a:pt x="2191" y="4215"/>
                    <a:pt x="2191" y="4049"/>
                  </a:cubicBezTo>
                  <a:lnTo>
                    <a:pt x="2191" y="2739"/>
                  </a:lnTo>
                  <a:cubicBezTo>
                    <a:pt x="2191" y="1814"/>
                    <a:pt x="2932" y="1046"/>
                    <a:pt x="3847" y="1046"/>
                  </a:cubicBezTo>
                  <a:cubicBezTo>
                    <a:pt x="3875" y="1046"/>
                    <a:pt x="3902" y="1047"/>
                    <a:pt x="3930" y="1048"/>
                  </a:cubicBezTo>
                  <a:cubicBezTo>
                    <a:pt x="3715" y="596"/>
                    <a:pt x="3334" y="238"/>
                    <a:pt x="2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5614105" y="2724072"/>
              <a:ext cx="337252" cy="281189"/>
            </a:xfrm>
            <a:custGeom>
              <a:avLst/>
              <a:gdLst/>
              <a:ahLst/>
              <a:cxnLst/>
              <a:rect l="l" t="t" r="r" b="b"/>
              <a:pathLst>
                <a:path w="10455" h="8717" extrusionOk="0">
                  <a:moveTo>
                    <a:pt x="5231" y="1340"/>
                  </a:moveTo>
                  <a:cubicBezTo>
                    <a:pt x="6704" y="1340"/>
                    <a:pt x="8181" y="2346"/>
                    <a:pt x="8264" y="4358"/>
                  </a:cubicBezTo>
                  <a:cubicBezTo>
                    <a:pt x="8264" y="6025"/>
                    <a:pt x="6906" y="7383"/>
                    <a:pt x="5239" y="7383"/>
                  </a:cubicBezTo>
                  <a:cubicBezTo>
                    <a:pt x="3572" y="7383"/>
                    <a:pt x="2215" y="6025"/>
                    <a:pt x="2215" y="4358"/>
                  </a:cubicBezTo>
                  <a:cubicBezTo>
                    <a:pt x="2286" y="2346"/>
                    <a:pt x="3757" y="1340"/>
                    <a:pt x="5231" y="1340"/>
                  </a:cubicBezTo>
                  <a:close/>
                  <a:moveTo>
                    <a:pt x="0" y="0"/>
                  </a:moveTo>
                  <a:lnTo>
                    <a:pt x="0" y="8716"/>
                  </a:lnTo>
                  <a:lnTo>
                    <a:pt x="9097" y="8716"/>
                  </a:lnTo>
                  <a:cubicBezTo>
                    <a:pt x="9859" y="8716"/>
                    <a:pt x="10455" y="8097"/>
                    <a:pt x="10455" y="7359"/>
                  </a:cubicBezTo>
                  <a:lnTo>
                    <a:pt x="10455" y="1358"/>
                  </a:lnTo>
                  <a:cubicBezTo>
                    <a:pt x="10455" y="595"/>
                    <a:pt x="9859" y="0"/>
                    <a:pt x="9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5816134" y="2854651"/>
              <a:ext cx="41515" cy="76870"/>
            </a:xfrm>
            <a:custGeom>
              <a:avLst/>
              <a:gdLst/>
              <a:ahLst/>
              <a:cxnLst/>
              <a:rect l="l" t="t" r="r" b="b"/>
              <a:pathLst>
                <a:path w="1287" h="2383" extrusionOk="0">
                  <a:moveTo>
                    <a:pt x="977" y="1"/>
                  </a:moveTo>
                  <a:cubicBezTo>
                    <a:pt x="429" y="1"/>
                    <a:pt x="1" y="429"/>
                    <a:pt x="1" y="977"/>
                  </a:cubicBezTo>
                  <a:lnTo>
                    <a:pt x="1" y="2311"/>
                  </a:lnTo>
                  <a:cubicBezTo>
                    <a:pt x="1" y="2334"/>
                    <a:pt x="1" y="2358"/>
                    <a:pt x="1" y="2382"/>
                  </a:cubicBezTo>
                  <a:cubicBezTo>
                    <a:pt x="763" y="2001"/>
                    <a:pt x="1286" y="1215"/>
                    <a:pt x="1286" y="310"/>
                  </a:cubicBezTo>
                  <a:cubicBezTo>
                    <a:pt x="1286" y="143"/>
                    <a:pt x="1144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5558783" y="2726363"/>
              <a:ext cx="32290" cy="294253"/>
            </a:xfrm>
            <a:custGeom>
              <a:avLst/>
              <a:gdLst/>
              <a:ahLst/>
              <a:cxnLst/>
              <a:rect l="l" t="t" r="r" b="b"/>
              <a:pathLst>
                <a:path w="1001" h="9122" extrusionOk="0">
                  <a:moveTo>
                    <a:pt x="1001" y="1"/>
                  </a:moveTo>
                  <a:cubicBezTo>
                    <a:pt x="191" y="215"/>
                    <a:pt x="1" y="953"/>
                    <a:pt x="1" y="1310"/>
                  </a:cubicBezTo>
                  <a:lnTo>
                    <a:pt x="1" y="9121"/>
                  </a:lnTo>
                  <a:cubicBezTo>
                    <a:pt x="286" y="8883"/>
                    <a:pt x="644" y="8717"/>
                    <a:pt x="1001" y="8645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5543428" y="3011358"/>
              <a:ext cx="407928" cy="104514"/>
            </a:xfrm>
            <a:custGeom>
              <a:avLst/>
              <a:gdLst/>
              <a:ahLst/>
              <a:cxnLst/>
              <a:rect l="l" t="t" r="r" b="b"/>
              <a:pathLst>
                <a:path w="12646" h="3240" extrusionOk="0">
                  <a:moveTo>
                    <a:pt x="12646" y="1"/>
                  </a:moveTo>
                  <a:cubicBezTo>
                    <a:pt x="12289" y="334"/>
                    <a:pt x="11812" y="525"/>
                    <a:pt x="11288" y="525"/>
                  </a:cubicBezTo>
                  <a:lnTo>
                    <a:pt x="1810" y="525"/>
                  </a:lnTo>
                  <a:cubicBezTo>
                    <a:pt x="0" y="596"/>
                    <a:pt x="0" y="3168"/>
                    <a:pt x="1810" y="3239"/>
                  </a:cubicBezTo>
                  <a:lnTo>
                    <a:pt x="11288" y="3239"/>
                  </a:lnTo>
                  <a:cubicBezTo>
                    <a:pt x="12050" y="3239"/>
                    <a:pt x="12646" y="2644"/>
                    <a:pt x="12646" y="1882"/>
                  </a:cubicBezTo>
                  <a:lnTo>
                    <a:pt x="12646" y="1739"/>
                  </a:lnTo>
                  <a:cubicBezTo>
                    <a:pt x="12289" y="2049"/>
                    <a:pt x="11812" y="2263"/>
                    <a:pt x="11288" y="2263"/>
                  </a:cubicBezTo>
                  <a:lnTo>
                    <a:pt x="1858" y="2263"/>
                  </a:lnTo>
                  <a:cubicBezTo>
                    <a:pt x="1382" y="2239"/>
                    <a:pt x="1382" y="1549"/>
                    <a:pt x="1858" y="1549"/>
                  </a:cubicBezTo>
                  <a:lnTo>
                    <a:pt x="11288" y="1549"/>
                  </a:lnTo>
                  <a:cubicBezTo>
                    <a:pt x="12050" y="1549"/>
                    <a:pt x="12646" y="929"/>
                    <a:pt x="12646" y="167"/>
                  </a:cubicBezTo>
                  <a:lnTo>
                    <a:pt x="12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571" name="Google Shape;571;p35"/>
          <p:cNvGrpSpPr/>
          <p:nvPr/>
        </p:nvGrpSpPr>
        <p:grpSpPr>
          <a:xfrm>
            <a:off x="6287910" y="1681662"/>
            <a:ext cx="277057" cy="444301"/>
            <a:chOff x="2473283" y="2724072"/>
            <a:chExt cx="244318" cy="391800"/>
          </a:xfrm>
        </p:grpSpPr>
        <p:sp>
          <p:nvSpPr>
            <p:cNvPr id="572" name="Google Shape;572;p35"/>
            <p:cNvSpPr/>
            <p:nvPr/>
          </p:nvSpPr>
          <p:spPr>
            <a:xfrm>
              <a:off x="2533959" y="2857716"/>
              <a:ext cx="70708" cy="78386"/>
            </a:xfrm>
            <a:custGeom>
              <a:avLst/>
              <a:gdLst/>
              <a:ahLst/>
              <a:cxnLst/>
              <a:rect l="l" t="t" r="r" b="b"/>
              <a:pathLst>
                <a:path w="2192" h="2430" extrusionOk="0">
                  <a:moveTo>
                    <a:pt x="1930" y="1"/>
                  </a:moveTo>
                  <a:cubicBezTo>
                    <a:pt x="858" y="1"/>
                    <a:pt x="1" y="858"/>
                    <a:pt x="1" y="1930"/>
                  </a:cubicBezTo>
                  <a:cubicBezTo>
                    <a:pt x="13" y="2263"/>
                    <a:pt x="257" y="2430"/>
                    <a:pt x="501" y="2430"/>
                  </a:cubicBezTo>
                  <a:cubicBezTo>
                    <a:pt x="745" y="2430"/>
                    <a:pt x="989" y="2263"/>
                    <a:pt x="1001" y="1930"/>
                  </a:cubicBezTo>
                  <a:lnTo>
                    <a:pt x="1001" y="1358"/>
                  </a:lnTo>
                  <a:cubicBezTo>
                    <a:pt x="1001" y="834"/>
                    <a:pt x="1406" y="429"/>
                    <a:pt x="1930" y="429"/>
                  </a:cubicBezTo>
                  <a:cubicBezTo>
                    <a:pt x="2025" y="429"/>
                    <a:pt x="2097" y="382"/>
                    <a:pt x="2120" y="287"/>
                  </a:cubicBezTo>
                  <a:cubicBezTo>
                    <a:pt x="2192" y="144"/>
                    <a:pt x="2073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2547798" y="2866167"/>
              <a:ext cx="102192" cy="115256"/>
            </a:xfrm>
            <a:custGeom>
              <a:avLst/>
              <a:gdLst/>
              <a:ahLst/>
              <a:cxnLst/>
              <a:rect l="l" t="t" r="r" b="b"/>
              <a:pathLst>
                <a:path w="3168" h="3573" extrusionOk="0">
                  <a:moveTo>
                    <a:pt x="2406" y="1"/>
                  </a:moveTo>
                  <a:cubicBezTo>
                    <a:pt x="2406" y="477"/>
                    <a:pt x="2001" y="882"/>
                    <a:pt x="1501" y="882"/>
                  </a:cubicBezTo>
                  <a:cubicBezTo>
                    <a:pt x="1382" y="882"/>
                    <a:pt x="1287" y="977"/>
                    <a:pt x="1287" y="1096"/>
                  </a:cubicBezTo>
                  <a:lnTo>
                    <a:pt x="1287" y="1668"/>
                  </a:lnTo>
                  <a:cubicBezTo>
                    <a:pt x="1287" y="2330"/>
                    <a:pt x="739" y="2861"/>
                    <a:pt x="84" y="2861"/>
                  </a:cubicBezTo>
                  <a:cubicBezTo>
                    <a:pt x="57" y="2861"/>
                    <a:pt x="29" y="2860"/>
                    <a:pt x="1" y="2859"/>
                  </a:cubicBezTo>
                  <a:lnTo>
                    <a:pt x="1" y="2859"/>
                  </a:lnTo>
                  <a:cubicBezTo>
                    <a:pt x="358" y="3311"/>
                    <a:pt x="906" y="3573"/>
                    <a:pt x="1501" y="3573"/>
                  </a:cubicBezTo>
                  <a:cubicBezTo>
                    <a:pt x="1620" y="3573"/>
                    <a:pt x="1715" y="3478"/>
                    <a:pt x="1715" y="3359"/>
                  </a:cubicBezTo>
                  <a:lnTo>
                    <a:pt x="1715" y="2239"/>
                  </a:lnTo>
                  <a:cubicBezTo>
                    <a:pt x="1715" y="1430"/>
                    <a:pt x="2358" y="763"/>
                    <a:pt x="3168" y="739"/>
                  </a:cubicBezTo>
                  <a:cubicBezTo>
                    <a:pt x="3001" y="429"/>
                    <a:pt x="2739" y="167"/>
                    <a:pt x="2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2626152" y="2913037"/>
              <a:ext cx="32290" cy="61483"/>
            </a:xfrm>
            <a:custGeom>
              <a:avLst/>
              <a:gdLst/>
              <a:ahLst/>
              <a:cxnLst/>
              <a:rect l="l" t="t" r="r" b="b"/>
              <a:pathLst>
                <a:path w="1001" h="1906" extrusionOk="0">
                  <a:moveTo>
                    <a:pt x="787" y="0"/>
                  </a:moveTo>
                  <a:cubicBezTo>
                    <a:pt x="358" y="0"/>
                    <a:pt x="1" y="358"/>
                    <a:pt x="1" y="786"/>
                  </a:cubicBezTo>
                  <a:lnTo>
                    <a:pt x="1" y="1906"/>
                  </a:lnTo>
                  <a:cubicBezTo>
                    <a:pt x="596" y="1572"/>
                    <a:pt x="1001" y="953"/>
                    <a:pt x="1001" y="215"/>
                  </a:cubicBezTo>
                  <a:cubicBezTo>
                    <a:pt x="1001" y="96"/>
                    <a:pt x="906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2473283" y="2724072"/>
              <a:ext cx="244318" cy="391800"/>
            </a:xfrm>
            <a:custGeom>
              <a:avLst/>
              <a:gdLst/>
              <a:ahLst/>
              <a:cxnLst/>
              <a:rect l="l" t="t" r="r" b="b"/>
              <a:pathLst>
                <a:path w="7574" h="12146" extrusionOk="0">
                  <a:moveTo>
                    <a:pt x="4168" y="786"/>
                  </a:moveTo>
                  <a:cubicBezTo>
                    <a:pt x="4644" y="810"/>
                    <a:pt x="4644" y="1500"/>
                    <a:pt x="4168" y="1500"/>
                  </a:cubicBezTo>
                  <a:lnTo>
                    <a:pt x="3406" y="1500"/>
                  </a:lnTo>
                  <a:cubicBezTo>
                    <a:pt x="2930" y="1500"/>
                    <a:pt x="2930" y="810"/>
                    <a:pt x="3406" y="786"/>
                  </a:cubicBezTo>
                  <a:close/>
                  <a:moveTo>
                    <a:pt x="3799" y="3447"/>
                  </a:moveTo>
                  <a:cubicBezTo>
                    <a:pt x="5091" y="3447"/>
                    <a:pt x="6383" y="4322"/>
                    <a:pt x="6454" y="6073"/>
                  </a:cubicBezTo>
                  <a:cubicBezTo>
                    <a:pt x="6454" y="7525"/>
                    <a:pt x="5264" y="8716"/>
                    <a:pt x="3787" y="8716"/>
                  </a:cubicBezTo>
                  <a:cubicBezTo>
                    <a:pt x="2334" y="8716"/>
                    <a:pt x="1144" y="7525"/>
                    <a:pt x="1144" y="6073"/>
                  </a:cubicBezTo>
                  <a:cubicBezTo>
                    <a:pt x="1215" y="4322"/>
                    <a:pt x="2507" y="3447"/>
                    <a:pt x="3799" y="3447"/>
                  </a:cubicBezTo>
                  <a:close/>
                  <a:moveTo>
                    <a:pt x="5311" y="10645"/>
                  </a:moveTo>
                  <a:cubicBezTo>
                    <a:pt x="5787" y="10645"/>
                    <a:pt x="5787" y="11336"/>
                    <a:pt x="5311" y="11360"/>
                  </a:cubicBezTo>
                  <a:lnTo>
                    <a:pt x="2263" y="11360"/>
                  </a:lnTo>
                  <a:cubicBezTo>
                    <a:pt x="1787" y="11336"/>
                    <a:pt x="1787" y="10645"/>
                    <a:pt x="2263" y="10645"/>
                  </a:cubicBezTo>
                  <a:close/>
                  <a:moveTo>
                    <a:pt x="1120" y="0"/>
                  </a:moveTo>
                  <a:cubicBezTo>
                    <a:pt x="524" y="0"/>
                    <a:pt x="1" y="476"/>
                    <a:pt x="1" y="1119"/>
                  </a:cubicBezTo>
                  <a:lnTo>
                    <a:pt x="1" y="11026"/>
                  </a:lnTo>
                  <a:cubicBezTo>
                    <a:pt x="1" y="11669"/>
                    <a:pt x="524" y="12145"/>
                    <a:pt x="1120" y="12145"/>
                  </a:cubicBezTo>
                  <a:lnTo>
                    <a:pt x="6454" y="12145"/>
                  </a:lnTo>
                  <a:cubicBezTo>
                    <a:pt x="7073" y="12145"/>
                    <a:pt x="7574" y="11669"/>
                    <a:pt x="7574" y="11026"/>
                  </a:cubicBezTo>
                  <a:lnTo>
                    <a:pt x="7574" y="1119"/>
                  </a:lnTo>
                  <a:cubicBezTo>
                    <a:pt x="7574" y="476"/>
                    <a:pt x="7073" y="0"/>
                    <a:pt x="6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25" name="Google Shape;557;p35">
            <a:extLst>
              <a:ext uri="{FF2B5EF4-FFF2-40B4-BE49-F238E27FC236}">
                <a16:creationId xmlns:a16="http://schemas.microsoft.com/office/drawing/2014/main" id="{BFD6D195-F2E7-4F0D-B571-B9FE2F6339E9}"/>
              </a:ext>
            </a:extLst>
          </p:cNvPr>
          <p:cNvSpPr/>
          <p:nvPr/>
        </p:nvSpPr>
        <p:spPr>
          <a:xfrm>
            <a:off x="6043450" y="3045874"/>
            <a:ext cx="786900" cy="78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558;p35">
            <a:extLst>
              <a:ext uri="{FF2B5EF4-FFF2-40B4-BE49-F238E27FC236}">
                <a16:creationId xmlns:a16="http://schemas.microsoft.com/office/drawing/2014/main" id="{43F716FD-6BF6-4980-9BF2-DF288592471C}"/>
              </a:ext>
            </a:extLst>
          </p:cNvPr>
          <p:cNvSpPr/>
          <p:nvPr/>
        </p:nvSpPr>
        <p:spPr>
          <a:xfrm>
            <a:off x="2536716" y="3040244"/>
            <a:ext cx="786900" cy="78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560;p35">
            <a:extLst>
              <a:ext uri="{FF2B5EF4-FFF2-40B4-BE49-F238E27FC236}">
                <a16:creationId xmlns:a16="http://schemas.microsoft.com/office/drawing/2014/main" id="{692765EE-2127-4C64-85B9-F14B1286DD51}"/>
              </a:ext>
            </a:extLst>
          </p:cNvPr>
          <p:cNvSpPr txBox="1">
            <a:spLocks/>
          </p:cNvSpPr>
          <p:nvPr/>
        </p:nvSpPr>
        <p:spPr>
          <a:xfrm>
            <a:off x="4828610" y="4101451"/>
            <a:ext cx="3195656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pPr marL="0" indent="0" algn="ctr"/>
            <a:r>
              <a:rPr lang="pt-BR" dirty="0"/>
              <a:t>Movimentar a economia local</a:t>
            </a:r>
          </a:p>
        </p:txBody>
      </p:sp>
      <p:sp>
        <p:nvSpPr>
          <p:cNvPr id="28" name="Google Shape;562;p35">
            <a:extLst>
              <a:ext uri="{FF2B5EF4-FFF2-40B4-BE49-F238E27FC236}">
                <a16:creationId xmlns:a16="http://schemas.microsoft.com/office/drawing/2014/main" id="{70986EE4-5711-4CDB-9E3F-A6724674EDD5}"/>
              </a:ext>
            </a:extLst>
          </p:cNvPr>
          <p:cNvSpPr txBox="1">
            <a:spLocks/>
          </p:cNvSpPr>
          <p:nvPr/>
        </p:nvSpPr>
        <p:spPr>
          <a:xfrm>
            <a:off x="844068" y="4100816"/>
            <a:ext cx="4115573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pPr marL="0" indent="0" algn="ctr"/>
            <a:r>
              <a:rPr lang="pt-BR" dirty="0"/>
              <a:t>Promover a </a:t>
            </a:r>
          </a:p>
          <a:p>
            <a:pPr marL="0" indent="0" algn="ctr"/>
            <a:r>
              <a:rPr lang="pt-BR" dirty="0"/>
              <a:t>sustentabilidade</a:t>
            </a:r>
          </a:p>
        </p:txBody>
      </p:sp>
      <p:grpSp>
        <p:nvGrpSpPr>
          <p:cNvPr id="41" name="Google Shape;595;p36">
            <a:extLst>
              <a:ext uri="{FF2B5EF4-FFF2-40B4-BE49-F238E27FC236}">
                <a16:creationId xmlns:a16="http://schemas.microsoft.com/office/drawing/2014/main" id="{878941F6-5961-4531-AAA7-28A35E314742}"/>
              </a:ext>
            </a:extLst>
          </p:cNvPr>
          <p:cNvGrpSpPr/>
          <p:nvPr/>
        </p:nvGrpSpPr>
        <p:grpSpPr>
          <a:xfrm>
            <a:off x="6178664" y="3183705"/>
            <a:ext cx="495548" cy="495587"/>
            <a:chOff x="1608764" y="1552574"/>
            <a:chExt cx="391800" cy="391800"/>
          </a:xfrm>
        </p:grpSpPr>
        <p:sp>
          <p:nvSpPr>
            <p:cNvPr id="42" name="Google Shape;596;p36">
              <a:extLst>
                <a:ext uri="{FF2B5EF4-FFF2-40B4-BE49-F238E27FC236}">
                  <a16:creationId xmlns:a16="http://schemas.microsoft.com/office/drawing/2014/main" id="{1A5F221A-D56D-486C-B55C-484A050754DF}"/>
                </a:ext>
              </a:extLst>
            </p:cNvPr>
            <p:cNvSpPr/>
            <p:nvPr/>
          </p:nvSpPr>
          <p:spPr>
            <a:xfrm>
              <a:off x="1742439" y="1686217"/>
              <a:ext cx="70708" cy="78386"/>
            </a:xfrm>
            <a:custGeom>
              <a:avLst/>
              <a:gdLst/>
              <a:ahLst/>
              <a:cxnLst/>
              <a:rect l="l" t="t" r="r" b="b"/>
              <a:pathLst>
                <a:path w="2192" h="2430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12" y="2263"/>
                    <a:pt x="256" y="2430"/>
                    <a:pt x="500" y="2430"/>
                  </a:cubicBezTo>
                  <a:cubicBezTo>
                    <a:pt x="744" y="2430"/>
                    <a:pt x="989" y="2263"/>
                    <a:pt x="1000" y="1930"/>
                  </a:cubicBezTo>
                  <a:lnTo>
                    <a:pt x="1000" y="1358"/>
                  </a:lnTo>
                  <a:cubicBezTo>
                    <a:pt x="1000" y="834"/>
                    <a:pt x="1429" y="430"/>
                    <a:pt x="1929" y="430"/>
                  </a:cubicBezTo>
                  <a:cubicBezTo>
                    <a:pt x="2024" y="430"/>
                    <a:pt x="2096" y="382"/>
                    <a:pt x="2144" y="287"/>
                  </a:cubicBezTo>
                  <a:cubicBezTo>
                    <a:pt x="2191" y="144"/>
                    <a:pt x="2072" y="1"/>
                    <a:pt x="1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43" name="Google Shape;597;p36">
              <a:extLst>
                <a:ext uri="{FF2B5EF4-FFF2-40B4-BE49-F238E27FC236}">
                  <a16:creationId xmlns:a16="http://schemas.microsoft.com/office/drawing/2014/main" id="{326493A8-EDD0-43B1-BC11-4805F29A6495}"/>
                </a:ext>
              </a:extLst>
            </p:cNvPr>
            <p:cNvSpPr/>
            <p:nvPr/>
          </p:nvSpPr>
          <p:spPr>
            <a:xfrm>
              <a:off x="1756246" y="1694669"/>
              <a:ext cx="102224" cy="115288"/>
            </a:xfrm>
            <a:custGeom>
              <a:avLst/>
              <a:gdLst/>
              <a:ahLst/>
              <a:cxnLst/>
              <a:rect l="l" t="t" r="r" b="b"/>
              <a:pathLst>
                <a:path w="3169" h="3574" extrusionOk="0">
                  <a:moveTo>
                    <a:pt x="2430" y="1"/>
                  </a:moveTo>
                  <a:cubicBezTo>
                    <a:pt x="2406" y="477"/>
                    <a:pt x="2001" y="882"/>
                    <a:pt x="1501" y="882"/>
                  </a:cubicBezTo>
                  <a:cubicBezTo>
                    <a:pt x="1382" y="882"/>
                    <a:pt x="1287" y="977"/>
                    <a:pt x="1287" y="1096"/>
                  </a:cubicBezTo>
                  <a:lnTo>
                    <a:pt x="1287" y="1668"/>
                  </a:lnTo>
                  <a:cubicBezTo>
                    <a:pt x="1287" y="2330"/>
                    <a:pt x="739" y="2862"/>
                    <a:pt x="85" y="2862"/>
                  </a:cubicBezTo>
                  <a:cubicBezTo>
                    <a:pt x="57" y="2862"/>
                    <a:pt x="29" y="2861"/>
                    <a:pt x="1" y="2859"/>
                  </a:cubicBezTo>
                  <a:lnTo>
                    <a:pt x="1" y="2859"/>
                  </a:lnTo>
                  <a:cubicBezTo>
                    <a:pt x="358" y="3311"/>
                    <a:pt x="906" y="3573"/>
                    <a:pt x="1501" y="3573"/>
                  </a:cubicBezTo>
                  <a:cubicBezTo>
                    <a:pt x="1620" y="3573"/>
                    <a:pt x="1716" y="3478"/>
                    <a:pt x="1716" y="3359"/>
                  </a:cubicBezTo>
                  <a:lnTo>
                    <a:pt x="1716" y="2239"/>
                  </a:lnTo>
                  <a:cubicBezTo>
                    <a:pt x="1716" y="1430"/>
                    <a:pt x="2359" y="763"/>
                    <a:pt x="3168" y="739"/>
                  </a:cubicBezTo>
                  <a:cubicBezTo>
                    <a:pt x="3002" y="430"/>
                    <a:pt x="2740" y="168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44" name="Google Shape;598;p36">
              <a:extLst>
                <a:ext uri="{FF2B5EF4-FFF2-40B4-BE49-F238E27FC236}">
                  <a16:creationId xmlns:a16="http://schemas.microsoft.com/office/drawing/2014/main" id="{61CE0909-6931-4547-81C9-D9DB125C1AF0}"/>
                </a:ext>
              </a:extLst>
            </p:cNvPr>
            <p:cNvSpPr/>
            <p:nvPr/>
          </p:nvSpPr>
          <p:spPr>
            <a:xfrm>
              <a:off x="1834599" y="1741539"/>
              <a:ext cx="32322" cy="61483"/>
            </a:xfrm>
            <a:custGeom>
              <a:avLst/>
              <a:gdLst/>
              <a:ahLst/>
              <a:cxnLst/>
              <a:rect l="l" t="t" r="r" b="b"/>
              <a:pathLst>
                <a:path w="1002" h="1906" extrusionOk="0">
                  <a:moveTo>
                    <a:pt x="787" y="1"/>
                  </a:moveTo>
                  <a:cubicBezTo>
                    <a:pt x="358" y="1"/>
                    <a:pt x="1" y="358"/>
                    <a:pt x="1" y="786"/>
                  </a:cubicBezTo>
                  <a:lnTo>
                    <a:pt x="1" y="1906"/>
                  </a:lnTo>
                  <a:cubicBezTo>
                    <a:pt x="596" y="1572"/>
                    <a:pt x="1001" y="953"/>
                    <a:pt x="1001" y="215"/>
                  </a:cubicBezTo>
                  <a:cubicBezTo>
                    <a:pt x="1001" y="96"/>
                    <a:pt x="906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45" name="Google Shape;599;p36">
              <a:extLst>
                <a:ext uri="{FF2B5EF4-FFF2-40B4-BE49-F238E27FC236}">
                  <a16:creationId xmlns:a16="http://schemas.microsoft.com/office/drawing/2014/main" id="{49539501-01D7-4737-825B-AF8EAE748341}"/>
                </a:ext>
              </a:extLst>
            </p:cNvPr>
            <p:cNvSpPr/>
            <p:nvPr/>
          </p:nvSpPr>
          <p:spPr>
            <a:xfrm>
              <a:off x="1693279" y="1637057"/>
              <a:ext cx="222803" cy="222641"/>
            </a:xfrm>
            <a:custGeom>
              <a:avLst/>
              <a:gdLst/>
              <a:ahLst/>
              <a:cxnLst/>
              <a:rect l="l" t="t" r="r" b="b"/>
              <a:pathLst>
                <a:path w="6907" h="6902" extrusionOk="0">
                  <a:moveTo>
                    <a:pt x="3453" y="828"/>
                  </a:moveTo>
                  <a:cubicBezTo>
                    <a:pt x="4739" y="828"/>
                    <a:pt x="6025" y="1704"/>
                    <a:pt x="6097" y="3454"/>
                  </a:cubicBezTo>
                  <a:cubicBezTo>
                    <a:pt x="6097" y="4907"/>
                    <a:pt x="4906" y="6097"/>
                    <a:pt x="3453" y="6097"/>
                  </a:cubicBezTo>
                  <a:cubicBezTo>
                    <a:pt x="2001" y="6097"/>
                    <a:pt x="810" y="4907"/>
                    <a:pt x="810" y="3454"/>
                  </a:cubicBezTo>
                  <a:cubicBezTo>
                    <a:pt x="881" y="1704"/>
                    <a:pt x="2167" y="828"/>
                    <a:pt x="3453" y="828"/>
                  </a:cubicBezTo>
                  <a:close/>
                  <a:moveTo>
                    <a:pt x="3453" y="1"/>
                  </a:moveTo>
                  <a:cubicBezTo>
                    <a:pt x="1548" y="1"/>
                    <a:pt x="0" y="1549"/>
                    <a:pt x="0" y="3454"/>
                  </a:cubicBezTo>
                  <a:cubicBezTo>
                    <a:pt x="95" y="5752"/>
                    <a:pt x="1774" y="6901"/>
                    <a:pt x="3453" y="6901"/>
                  </a:cubicBezTo>
                  <a:cubicBezTo>
                    <a:pt x="5132" y="6901"/>
                    <a:pt x="6811" y="5752"/>
                    <a:pt x="6906" y="3454"/>
                  </a:cubicBezTo>
                  <a:cubicBezTo>
                    <a:pt x="6906" y="1549"/>
                    <a:pt x="5358" y="1"/>
                    <a:pt x="3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46" name="Google Shape;600;p36">
              <a:extLst>
                <a:ext uri="{FF2B5EF4-FFF2-40B4-BE49-F238E27FC236}">
                  <a16:creationId xmlns:a16="http://schemas.microsoft.com/office/drawing/2014/main" id="{FF4649D8-448A-4A51-982C-724C2B6BC11A}"/>
                </a:ext>
              </a:extLst>
            </p:cNvPr>
            <p:cNvSpPr/>
            <p:nvPr/>
          </p:nvSpPr>
          <p:spPr>
            <a:xfrm>
              <a:off x="1608764" y="1552574"/>
              <a:ext cx="391800" cy="391800"/>
            </a:xfrm>
            <a:custGeom>
              <a:avLst/>
              <a:gdLst/>
              <a:ahLst/>
              <a:cxnLst/>
              <a:rect l="l" t="t" r="r" b="b"/>
              <a:pathLst>
                <a:path w="12146" h="12146" extrusionOk="0">
                  <a:moveTo>
                    <a:pt x="6067" y="1920"/>
                  </a:moveTo>
                  <a:cubicBezTo>
                    <a:pt x="8099" y="1920"/>
                    <a:pt x="10133" y="3307"/>
                    <a:pt x="10241" y="6073"/>
                  </a:cubicBezTo>
                  <a:cubicBezTo>
                    <a:pt x="10241" y="8383"/>
                    <a:pt x="8383" y="10240"/>
                    <a:pt x="6073" y="10240"/>
                  </a:cubicBezTo>
                  <a:cubicBezTo>
                    <a:pt x="3763" y="10240"/>
                    <a:pt x="1906" y="8383"/>
                    <a:pt x="1906" y="6073"/>
                  </a:cubicBezTo>
                  <a:cubicBezTo>
                    <a:pt x="2013" y="3302"/>
                    <a:pt x="4039" y="1920"/>
                    <a:pt x="6067" y="1920"/>
                  </a:cubicBezTo>
                  <a:close/>
                  <a:moveTo>
                    <a:pt x="5311" y="0"/>
                  </a:moveTo>
                  <a:cubicBezTo>
                    <a:pt x="5121" y="0"/>
                    <a:pt x="4954" y="143"/>
                    <a:pt x="4954" y="357"/>
                  </a:cubicBezTo>
                  <a:lnTo>
                    <a:pt x="4954" y="691"/>
                  </a:lnTo>
                  <a:cubicBezTo>
                    <a:pt x="4740" y="738"/>
                    <a:pt x="4549" y="786"/>
                    <a:pt x="4359" y="858"/>
                  </a:cubicBezTo>
                  <a:lnTo>
                    <a:pt x="4192" y="572"/>
                  </a:lnTo>
                  <a:cubicBezTo>
                    <a:pt x="4109" y="456"/>
                    <a:pt x="3981" y="386"/>
                    <a:pt x="3854" y="386"/>
                  </a:cubicBezTo>
                  <a:cubicBezTo>
                    <a:pt x="3798" y="386"/>
                    <a:pt x="3743" y="400"/>
                    <a:pt x="3692" y="429"/>
                  </a:cubicBezTo>
                  <a:lnTo>
                    <a:pt x="2382" y="1191"/>
                  </a:lnTo>
                  <a:cubicBezTo>
                    <a:pt x="2191" y="1310"/>
                    <a:pt x="2144" y="1524"/>
                    <a:pt x="2239" y="1691"/>
                  </a:cubicBezTo>
                  <a:lnTo>
                    <a:pt x="2406" y="1977"/>
                  </a:lnTo>
                  <a:cubicBezTo>
                    <a:pt x="2263" y="2120"/>
                    <a:pt x="2096" y="2263"/>
                    <a:pt x="1953" y="2405"/>
                  </a:cubicBezTo>
                  <a:lnTo>
                    <a:pt x="1668" y="2263"/>
                  </a:lnTo>
                  <a:cubicBezTo>
                    <a:pt x="1611" y="2222"/>
                    <a:pt x="1548" y="2203"/>
                    <a:pt x="1487" y="2203"/>
                  </a:cubicBezTo>
                  <a:cubicBezTo>
                    <a:pt x="1368" y="2203"/>
                    <a:pt x="1254" y="2272"/>
                    <a:pt x="1191" y="2382"/>
                  </a:cubicBezTo>
                  <a:lnTo>
                    <a:pt x="429" y="3691"/>
                  </a:lnTo>
                  <a:cubicBezTo>
                    <a:pt x="334" y="3858"/>
                    <a:pt x="382" y="4096"/>
                    <a:pt x="548" y="4192"/>
                  </a:cubicBezTo>
                  <a:lnTo>
                    <a:pt x="834" y="4358"/>
                  </a:lnTo>
                  <a:cubicBezTo>
                    <a:pt x="786" y="4549"/>
                    <a:pt x="715" y="4763"/>
                    <a:pt x="667" y="4954"/>
                  </a:cubicBezTo>
                  <a:lnTo>
                    <a:pt x="358" y="4954"/>
                  </a:lnTo>
                  <a:cubicBezTo>
                    <a:pt x="143" y="4954"/>
                    <a:pt x="1" y="5120"/>
                    <a:pt x="1" y="5311"/>
                  </a:cubicBezTo>
                  <a:lnTo>
                    <a:pt x="1" y="6835"/>
                  </a:lnTo>
                  <a:cubicBezTo>
                    <a:pt x="1" y="7025"/>
                    <a:pt x="143" y="7192"/>
                    <a:pt x="358" y="7192"/>
                  </a:cubicBezTo>
                  <a:lnTo>
                    <a:pt x="691" y="7192"/>
                  </a:lnTo>
                  <a:cubicBezTo>
                    <a:pt x="739" y="7407"/>
                    <a:pt x="786" y="7597"/>
                    <a:pt x="858" y="7788"/>
                  </a:cubicBezTo>
                  <a:lnTo>
                    <a:pt x="572" y="7954"/>
                  </a:lnTo>
                  <a:cubicBezTo>
                    <a:pt x="405" y="8073"/>
                    <a:pt x="334" y="8288"/>
                    <a:pt x="429" y="8454"/>
                  </a:cubicBezTo>
                  <a:lnTo>
                    <a:pt x="1191" y="9764"/>
                  </a:lnTo>
                  <a:cubicBezTo>
                    <a:pt x="1271" y="9891"/>
                    <a:pt x="1392" y="9955"/>
                    <a:pt x="1514" y="9955"/>
                  </a:cubicBezTo>
                  <a:cubicBezTo>
                    <a:pt x="1575" y="9955"/>
                    <a:pt x="1636" y="9939"/>
                    <a:pt x="1691" y="9907"/>
                  </a:cubicBezTo>
                  <a:lnTo>
                    <a:pt x="1977" y="9740"/>
                  </a:lnTo>
                  <a:cubicBezTo>
                    <a:pt x="2120" y="9883"/>
                    <a:pt x="2263" y="10050"/>
                    <a:pt x="2406" y="10193"/>
                  </a:cubicBezTo>
                  <a:lnTo>
                    <a:pt x="2263" y="10479"/>
                  </a:lnTo>
                  <a:cubicBezTo>
                    <a:pt x="2144" y="10645"/>
                    <a:pt x="2215" y="10860"/>
                    <a:pt x="2382" y="10955"/>
                  </a:cubicBezTo>
                  <a:lnTo>
                    <a:pt x="3692" y="11717"/>
                  </a:lnTo>
                  <a:cubicBezTo>
                    <a:pt x="3749" y="11750"/>
                    <a:pt x="3815" y="11765"/>
                    <a:pt x="3880" y="11765"/>
                  </a:cubicBezTo>
                  <a:cubicBezTo>
                    <a:pt x="4005" y="11765"/>
                    <a:pt x="4129" y="11707"/>
                    <a:pt x="4192" y="11598"/>
                  </a:cubicBezTo>
                  <a:lnTo>
                    <a:pt x="4359" y="11312"/>
                  </a:lnTo>
                  <a:cubicBezTo>
                    <a:pt x="4549" y="11360"/>
                    <a:pt x="4763" y="11431"/>
                    <a:pt x="4954" y="11479"/>
                  </a:cubicBezTo>
                  <a:lnTo>
                    <a:pt x="4954" y="11788"/>
                  </a:lnTo>
                  <a:cubicBezTo>
                    <a:pt x="4954" y="12003"/>
                    <a:pt x="5121" y="12146"/>
                    <a:pt x="5311" y="12146"/>
                  </a:cubicBezTo>
                  <a:lnTo>
                    <a:pt x="6835" y="12146"/>
                  </a:lnTo>
                  <a:cubicBezTo>
                    <a:pt x="7026" y="12146"/>
                    <a:pt x="7193" y="12003"/>
                    <a:pt x="7193" y="11788"/>
                  </a:cubicBezTo>
                  <a:lnTo>
                    <a:pt x="7193" y="11455"/>
                  </a:lnTo>
                  <a:cubicBezTo>
                    <a:pt x="7407" y="11407"/>
                    <a:pt x="7597" y="11360"/>
                    <a:pt x="7788" y="11288"/>
                  </a:cubicBezTo>
                  <a:lnTo>
                    <a:pt x="7955" y="11574"/>
                  </a:lnTo>
                  <a:cubicBezTo>
                    <a:pt x="8037" y="11690"/>
                    <a:pt x="8166" y="11760"/>
                    <a:pt x="8293" y="11760"/>
                  </a:cubicBezTo>
                  <a:cubicBezTo>
                    <a:pt x="8348" y="11760"/>
                    <a:pt x="8404" y="11746"/>
                    <a:pt x="8455" y="11717"/>
                  </a:cubicBezTo>
                  <a:lnTo>
                    <a:pt x="9764" y="10955"/>
                  </a:lnTo>
                  <a:cubicBezTo>
                    <a:pt x="9955" y="10836"/>
                    <a:pt x="10003" y="10621"/>
                    <a:pt x="9907" y="10455"/>
                  </a:cubicBezTo>
                  <a:lnTo>
                    <a:pt x="9741" y="10169"/>
                  </a:lnTo>
                  <a:cubicBezTo>
                    <a:pt x="9907" y="10026"/>
                    <a:pt x="10050" y="9883"/>
                    <a:pt x="10193" y="9740"/>
                  </a:cubicBezTo>
                  <a:lnTo>
                    <a:pt x="10479" y="9883"/>
                  </a:lnTo>
                  <a:cubicBezTo>
                    <a:pt x="10536" y="9924"/>
                    <a:pt x="10598" y="9942"/>
                    <a:pt x="10660" y="9942"/>
                  </a:cubicBezTo>
                  <a:cubicBezTo>
                    <a:pt x="10778" y="9942"/>
                    <a:pt x="10892" y="9874"/>
                    <a:pt x="10955" y="9764"/>
                  </a:cubicBezTo>
                  <a:lnTo>
                    <a:pt x="11717" y="8454"/>
                  </a:lnTo>
                  <a:cubicBezTo>
                    <a:pt x="11813" y="8288"/>
                    <a:pt x="11765" y="8049"/>
                    <a:pt x="11598" y="7954"/>
                  </a:cubicBezTo>
                  <a:lnTo>
                    <a:pt x="11312" y="7788"/>
                  </a:lnTo>
                  <a:cubicBezTo>
                    <a:pt x="11360" y="7597"/>
                    <a:pt x="11431" y="7383"/>
                    <a:pt x="11479" y="7192"/>
                  </a:cubicBezTo>
                  <a:lnTo>
                    <a:pt x="11789" y="7192"/>
                  </a:lnTo>
                  <a:cubicBezTo>
                    <a:pt x="12003" y="7192"/>
                    <a:pt x="12146" y="7025"/>
                    <a:pt x="12146" y="6835"/>
                  </a:cubicBezTo>
                  <a:lnTo>
                    <a:pt x="12146" y="5311"/>
                  </a:lnTo>
                  <a:cubicBezTo>
                    <a:pt x="12146" y="5120"/>
                    <a:pt x="12003" y="4954"/>
                    <a:pt x="11789" y="4954"/>
                  </a:cubicBezTo>
                  <a:lnTo>
                    <a:pt x="11455" y="4954"/>
                  </a:lnTo>
                  <a:cubicBezTo>
                    <a:pt x="11408" y="4739"/>
                    <a:pt x="11360" y="4549"/>
                    <a:pt x="11289" y="4358"/>
                  </a:cubicBezTo>
                  <a:lnTo>
                    <a:pt x="11574" y="4192"/>
                  </a:lnTo>
                  <a:cubicBezTo>
                    <a:pt x="11741" y="4072"/>
                    <a:pt x="11813" y="3858"/>
                    <a:pt x="11717" y="3691"/>
                  </a:cubicBezTo>
                  <a:lnTo>
                    <a:pt x="10955" y="2382"/>
                  </a:lnTo>
                  <a:cubicBezTo>
                    <a:pt x="10876" y="2255"/>
                    <a:pt x="10754" y="2191"/>
                    <a:pt x="10632" y="2191"/>
                  </a:cubicBezTo>
                  <a:cubicBezTo>
                    <a:pt x="10572" y="2191"/>
                    <a:pt x="10511" y="2207"/>
                    <a:pt x="10455" y="2239"/>
                  </a:cubicBezTo>
                  <a:lnTo>
                    <a:pt x="10169" y="2405"/>
                  </a:lnTo>
                  <a:cubicBezTo>
                    <a:pt x="10026" y="2263"/>
                    <a:pt x="9884" y="2096"/>
                    <a:pt x="9741" y="1953"/>
                  </a:cubicBezTo>
                  <a:lnTo>
                    <a:pt x="9884" y="1667"/>
                  </a:lnTo>
                  <a:cubicBezTo>
                    <a:pt x="10003" y="1501"/>
                    <a:pt x="9931" y="1286"/>
                    <a:pt x="9764" y="1191"/>
                  </a:cubicBezTo>
                  <a:lnTo>
                    <a:pt x="8455" y="429"/>
                  </a:lnTo>
                  <a:cubicBezTo>
                    <a:pt x="8397" y="396"/>
                    <a:pt x="8332" y="380"/>
                    <a:pt x="8266" y="380"/>
                  </a:cubicBezTo>
                  <a:cubicBezTo>
                    <a:pt x="8141" y="380"/>
                    <a:pt x="8017" y="438"/>
                    <a:pt x="7955" y="548"/>
                  </a:cubicBezTo>
                  <a:lnTo>
                    <a:pt x="7788" y="834"/>
                  </a:lnTo>
                  <a:cubicBezTo>
                    <a:pt x="7597" y="786"/>
                    <a:pt x="7383" y="715"/>
                    <a:pt x="7193" y="667"/>
                  </a:cubicBezTo>
                  <a:lnTo>
                    <a:pt x="7193" y="357"/>
                  </a:lnTo>
                  <a:cubicBezTo>
                    <a:pt x="7193" y="143"/>
                    <a:pt x="7026" y="0"/>
                    <a:pt x="6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47" name="Google Shape;601;p36">
            <a:extLst>
              <a:ext uri="{FF2B5EF4-FFF2-40B4-BE49-F238E27FC236}">
                <a16:creationId xmlns:a16="http://schemas.microsoft.com/office/drawing/2014/main" id="{20E8B342-069A-4BB2-A513-AA77881812EB}"/>
              </a:ext>
            </a:extLst>
          </p:cNvPr>
          <p:cNvSpPr/>
          <p:nvPr/>
        </p:nvSpPr>
        <p:spPr>
          <a:xfrm>
            <a:off x="2699385" y="3273500"/>
            <a:ext cx="463381" cy="361960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DC671B5D-568F-4AFB-BC3E-73A135F414E6}"/>
              </a:ext>
            </a:extLst>
          </p:cNvPr>
          <p:cNvSpPr/>
          <p:nvPr/>
        </p:nvSpPr>
        <p:spPr>
          <a:xfrm>
            <a:off x="8224700" y="-1816"/>
            <a:ext cx="80983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100" b="1" dirty="0">
                <a:solidFill>
                  <a:srgbClr val="5B771A"/>
                </a:solidFill>
                <a:latin typeface="Aboreto"/>
                <a:sym typeface="Aboreto"/>
              </a:rPr>
              <a:t>04</a:t>
            </a:r>
            <a:endParaRPr lang="pt-BR" sz="4100" b="1" dirty="0">
              <a:solidFill>
                <a:srgbClr val="5B771A"/>
              </a:solidFill>
              <a:latin typeface="Aboreto"/>
              <a:sym typeface="Abore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2"/>
          <p:cNvSpPr txBox="1">
            <a:spLocks noGrp="1"/>
          </p:cNvSpPr>
          <p:nvPr>
            <p:ph type="title"/>
          </p:nvPr>
        </p:nvSpPr>
        <p:spPr>
          <a:xfrm>
            <a:off x="713100" y="36624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Ferramentas de infraestrutura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153B3EF-8D65-4C98-9FC0-D93E4706F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54" y="850060"/>
            <a:ext cx="7419092" cy="3729001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F406845C-48DB-4B64-837E-9366D16A20F4}"/>
              </a:ext>
            </a:extLst>
          </p:cNvPr>
          <p:cNvSpPr/>
          <p:nvPr/>
        </p:nvSpPr>
        <p:spPr>
          <a:xfrm>
            <a:off x="8358207" y="4611"/>
            <a:ext cx="78579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100" b="1" dirty="0">
                <a:solidFill>
                  <a:schemeClr val="tx1"/>
                </a:solidFill>
                <a:latin typeface="Aboreto"/>
                <a:sym typeface="Aboreto"/>
              </a:rPr>
              <a:t>05</a:t>
            </a:r>
            <a:endParaRPr lang="pt-BR" sz="4100" b="1" dirty="0">
              <a:solidFill>
                <a:schemeClr val="tx1"/>
              </a:solidFill>
              <a:latin typeface="Aboreto"/>
              <a:sym typeface="Abore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34"/>
          <p:cNvGrpSpPr/>
          <p:nvPr/>
        </p:nvGrpSpPr>
        <p:grpSpPr>
          <a:xfrm rot="3358976" flipH="1">
            <a:off x="1793910" y="2042903"/>
            <a:ext cx="619953" cy="814377"/>
            <a:chOff x="4643875" y="3529000"/>
            <a:chExt cx="850482" cy="1117201"/>
          </a:xfrm>
        </p:grpSpPr>
        <p:sp>
          <p:nvSpPr>
            <p:cNvPr id="484" name="Google Shape;484;p34"/>
            <p:cNvSpPr/>
            <p:nvPr/>
          </p:nvSpPr>
          <p:spPr>
            <a:xfrm>
              <a:off x="4643875" y="3529000"/>
              <a:ext cx="850482" cy="1117201"/>
            </a:xfrm>
            <a:custGeom>
              <a:avLst/>
              <a:gdLst/>
              <a:ahLst/>
              <a:cxnLst/>
              <a:rect l="l" t="t" r="r" b="b"/>
              <a:pathLst>
                <a:path w="15988" h="21002" extrusionOk="0">
                  <a:moveTo>
                    <a:pt x="15987" y="0"/>
                  </a:moveTo>
                  <a:cubicBezTo>
                    <a:pt x="14871" y="517"/>
                    <a:pt x="13799" y="1112"/>
                    <a:pt x="12765" y="1772"/>
                  </a:cubicBezTo>
                  <a:cubicBezTo>
                    <a:pt x="12670" y="2484"/>
                    <a:pt x="12570" y="3191"/>
                    <a:pt x="12474" y="3903"/>
                  </a:cubicBezTo>
                  <a:cubicBezTo>
                    <a:pt x="12262" y="3400"/>
                    <a:pt x="12049" y="2896"/>
                    <a:pt x="11841" y="2392"/>
                  </a:cubicBezTo>
                  <a:cubicBezTo>
                    <a:pt x="9248" y="4207"/>
                    <a:pt x="6965" y="6461"/>
                    <a:pt x="5093" y="9018"/>
                  </a:cubicBezTo>
                  <a:cubicBezTo>
                    <a:pt x="5215" y="10047"/>
                    <a:pt x="5332" y="11076"/>
                    <a:pt x="5449" y="12110"/>
                  </a:cubicBezTo>
                  <a:cubicBezTo>
                    <a:pt x="5019" y="11532"/>
                    <a:pt x="4590" y="10955"/>
                    <a:pt x="4160" y="10377"/>
                  </a:cubicBezTo>
                  <a:cubicBezTo>
                    <a:pt x="2076" y="13595"/>
                    <a:pt x="625" y="17220"/>
                    <a:pt x="0" y="21002"/>
                  </a:cubicBezTo>
                  <a:lnTo>
                    <a:pt x="5914" y="20589"/>
                  </a:lnTo>
                  <a:cubicBezTo>
                    <a:pt x="8901" y="17598"/>
                    <a:pt x="11311" y="14111"/>
                    <a:pt x="13048" y="10312"/>
                  </a:cubicBezTo>
                  <a:lnTo>
                    <a:pt x="13048" y="10312"/>
                  </a:lnTo>
                  <a:cubicBezTo>
                    <a:pt x="12509" y="10316"/>
                    <a:pt x="11975" y="10321"/>
                    <a:pt x="11441" y="10321"/>
                  </a:cubicBezTo>
                  <a:cubicBezTo>
                    <a:pt x="12144" y="9930"/>
                    <a:pt x="12852" y="9539"/>
                    <a:pt x="13556" y="9153"/>
                  </a:cubicBezTo>
                  <a:cubicBezTo>
                    <a:pt x="14763" y="6239"/>
                    <a:pt x="15583" y="3165"/>
                    <a:pt x="15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4839260" y="3909769"/>
              <a:ext cx="374918" cy="654937"/>
            </a:xfrm>
            <a:custGeom>
              <a:avLst/>
              <a:gdLst/>
              <a:ahLst/>
              <a:cxnLst/>
              <a:rect l="l" t="t" r="r" b="b"/>
              <a:pathLst>
                <a:path w="7048" h="12312" extrusionOk="0">
                  <a:moveTo>
                    <a:pt x="6958" y="0"/>
                  </a:moveTo>
                  <a:cubicBezTo>
                    <a:pt x="6932" y="0"/>
                    <a:pt x="6906" y="15"/>
                    <a:pt x="6891" y="41"/>
                  </a:cubicBezTo>
                  <a:lnTo>
                    <a:pt x="22" y="12194"/>
                  </a:lnTo>
                  <a:cubicBezTo>
                    <a:pt x="0" y="12233"/>
                    <a:pt x="18" y="12276"/>
                    <a:pt x="53" y="12298"/>
                  </a:cubicBezTo>
                  <a:cubicBezTo>
                    <a:pt x="66" y="12307"/>
                    <a:pt x="79" y="12311"/>
                    <a:pt x="92" y="12311"/>
                  </a:cubicBezTo>
                  <a:cubicBezTo>
                    <a:pt x="118" y="12311"/>
                    <a:pt x="144" y="12294"/>
                    <a:pt x="157" y="12272"/>
                  </a:cubicBezTo>
                  <a:lnTo>
                    <a:pt x="7026" y="115"/>
                  </a:lnTo>
                  <a:cubicBezTo>
                    <a:pt x="7047" y="80"/>
                    <a:pt x="7034" y="32"/>
                    <a:pt x="6995" y="11"/>
                  </a:cubicBezTo>
                  <a:cubicBezTo>
                    <a:pt x="6984" y="3"/>
                    <a:pt x="6971" y="0"/>
                    <a:pt x="6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9" name="Google Shape;489;p34"/>
          <p:cNvGrpSpPr/>
          <p:nvPr/>
        </p:nvGrpSpPr>
        <p:grpSpPr>
          <a:xfrm>
            <a:off x="-235136" y="1928874"/>
            <a:ext cx="4016617" cy="2119580"/>
            <a:chOff x="441150" y="1140250"/>
            <a:chExt cx="6807825" cy="3591900"/>
          </a:xfrm>
        </p:grpSpPr>
        <p:sp>
          <p:nvSpPr>
            <p:cNvPr id="490" name="Google Shape;490;p34"/>
            <p:cNvSpPr/>
            <p:nvPr/>
          </p:nvSpPr>
          <p:spPr>
            <a:xfrm>
              <a:off x="4212425" y="3009600"/>
              <a:ext cx="3036550" cy="1601375"/>
            </a:xfrm>
            <a:custGeom>
              <a:avLst/>
              <a:gdLst/>
              <a:ahLst/>
              <a:cxnLst/>
              <a:rect l="l" t="t" r="r" b="b"/>
              <a:pathLst>
                <a:path w="121462" h="64055" extrusionOk="0">
                  <a:moveTo>
                    <a:pt x="96120" y="1"/>
                  </a:moveTo>
                  <a:lnTo>
                    <a:pt x="75901" y="13244"/>
                  </a:lnTo>
                  <a:lnTo>
                    <a:pt x="45829" y="24049"/>
                  </a:lnTo>
                  <a:lnTo>
                    <a:pt x="37707" y="4976"/>
                  </a:lnTo>
                  <a:lnTo>
                    <a:pt x="0" y="22781"/>
                  </a:lnTo>
                  <a:cubicBezTo>
                    <a:pt x="9561" y="44926"/>
                    <a:pt x="15195" y="58170"/>
                    <a:pt x="30536" y="62999"/>
                  </a:cubicBezTo>
                  <a:cubicBezTo>
                    <a:pt x="32842" y="63729"/>
                    <a:pt x="35254" y="64054"/>
                    <a:pt x="37751" y="64054"/>
                  </a:cubicBezTo>
                  <a:cubicBezTo>
                    <a:pt x="51869" y="64054"/>
                    <a:pt x="68728" y="53648"/>
                    <a:pt x="84706" y="46975"/>
                  </a:cubicBezTo>
                  <a:cubicBezTo>
                    <a:pt x="103486" y="39097"/>
                    <a:pt x="114583" y="34561"/>
                    <a:pt x="121461" y="13927"/>
                  </a:cubicBezTo>
                  <a:lnTo>
                    <a:pt x="121461" y="13927"/>
                  </a:lnTo>
                  <a:lnTo>
                    <a:pt x="108949" y="15634"/>
                  </a:lnTo>
                  <a:lnTo>
                    <a:pt x="96120" y="1"/>
                  </a:lnTo>
                  <a:close/>
                </a:path>
              </a:pathLst>
            </a:custGeom>
            <a:solidFill>
              <a:srgbClr val="B77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5158750" y="3604175"/>
              <a:ext cx="225625" cy="84700"/>
            </a:xfrm>
            <a:custGeom>
              <a:avLst/>
              <a:gdLst/>
              <a:ahLst/>
              <a:cxnLst/>
              <a:rect l="l" t="t" r="r" b="b"/>
              <a:pathLst>
                <a:path w="9025" h="3388" extrusionOk="0">
                  <a:moveTo>
                    <a:pt x="8558" y="1"/>
                  </a:moveTo>
                  <a:cubicBezTo>
                    <a:pt x="8518" y="1"/>
                    <a:pt x="8477" y="8"/>
                    <a:pt x="8439" y="22"/>
                  </a:cubicBezTo>
                  <a:lnTo>
                    <a:pt x="342" y="2607"/>
                  </a:lnTo>
                  <a:cubicBezTo>
                    <a:pt x="122" y="2656"/>
                    <a:pt x="0" y="2900"/>
                    <a:pt x="73" y="3119"/>
                  </a:cubicBezTo>
                  <a:cubicBezTo>
                    <a:pt x="122" y="3290"/>
                    <a:pt x="293" y="3388"/>
                    <a:pt x="463" y="3388"/>
                  </a:cubicBezTo>
                  <a:lnTo>
                    <a:pt x="585" y="3388"/>
                  </a:lnTo>
                  <a:lnTo>
                    <a:pt x="8683" y="802"/>
                  </a:lnTo>
                  <a:cubicBezTo>
                    <a:pt x="8902" y="729"/>
                    <a:pt x="9024" y="510"/>
                    <a:pt x="8951" y="290"/>
                  </a:cubicBezTo>
                  <a:cubicBezTo>
                    <a:pt x="8892" y="114"/>
                    <a:pt x="8724" y="1"/>
                    <a:pt x="8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5898975" y="3473075"/>
              <a:ext cx="430500" cy="698725"/>
            </a:xfrm>
            <a:custGeom>
              <a:avLst/>
              <a:gdLst/>
              <a:ahLst/>
              <a:cxnLst/>
              <a:rect l="l" t="t" r="r" b="b"/>
              <a:pathLst>
                <a:path w="17220" h="27949" extrusionOk="0">
                  <a:moveTo>
                    <a:pt x="6354" y="1"/>
                  </a:moveTo>
                  <a:cubicBezTo>
                    <a:pt x="6254" y="1"/>
                    <a:pt x="6155" y="38"/>
                    <a:pt x="6073" y="120"/>
                  </a:cubicBezTo>
                  <a:cubicBezTo>
                    <a:pt x="1561" y="4510"/>
                    <a:pt x="0" y="11680"/>
                    <a:pt x="2268" y="17558"/>
                  </a:cubicBezTo>
                  <a:cubicBezTo>
                    <a:pt x="4512" y="23436"/>
                    <a:pt x="10488" y="27704"/>
                    <a:pt x="16780" y="27948"/>
                  </a:cubicBezTo>
                  <a:lnTo>
                    <a:pt x="16805" y="27948"/>
                  </a:lnTo>
                  <a:cubicBezTo>
                    <a:pt x="17024" y="27948"/>
                    <a:pt x="17195" y="27778"/>
                    <a:pt x="17219" y="27534"/>
                  </a:cubicBezTo>
                  <a:cubicBezTo>
                    <a:pt x="17219" y="27314"/>
                    <a:pt x="17049" y="27119"/>
                    <a:pt x="16805" y="27119"/>
                  </a:cubicBezTo>
                  <a:cubicBezTo>
                    <a:pt x="10854" y="26900"/>
                    <a:pt x="5171" y="22826"/>
                    <a:pt x="3025" y="17266"/>
                  </a:cubicBezTo>
                  <a:cubicBezTo>
                    <a:pt x="878" y="11680"/>
                    <a:pt x="2366" y="4876"/>
                    <a:pt x="6634" y="705"/>
                  </a:cubicBezTo>
                  <a:cubicBezTo>
                    <a:pt x="6805" y="559"/>
                    <a:pt x="6805" y="290"/>
                    <a:pt x="6659" y="120"/>
                  </a:cubicBezTo>
                  <a:cubicBezTo>
                    <a:pt x="6570" y="44"/>
                    <a:pt x="6462" y="1"/>
                    <a:pt x="6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441150" y="2640100"/>
              <a:ext cx="1438425" cy="1328875"/>
            </a:xfrm>
            <a:custGeom>
              <a:avLst/>
              <a:gdLst/>
              <a:ahLst/>
              <a:cxnLst/>
              <a:rect l="l" t="t" r="r" b="b"/>
              <a:pathLst>
                <a:path w="57537" h="53155" extrusionOk="0">
                  <a:moveTo>
                    <a:pt x="32512" y="1"/>
                  </a:moveTo>
                  <a:cubicBezTo>
                    <a:pt x="25464" y="3610"/>
                    <a:pt x="17878" y="6635"/>
                    <a:pt x="11366" y="11147"/>
                  </a:cubicBezTo>
                  <a:cubicBezTo>
                    <a:pt x="6025" y="14878"/>
                    <a:pt x="2025" y="20732"/>
                    <a:pt x="1147" y="27195"/>
                  </a:cubicBezTo>
                  <a:cubicBezTo>
                    <a:pt x="1" y="35805"/>
                    <a:pt x="4220" y="44902"/>
                    <a:pt x="11537" y="49585"/>
                  </a:cubicBezTo>
                  <a:cubicBezTo>
                    <a:pt x="15222" y="51935"/>
                    <a:pt x="19545" y="53155"/>
                    <a:pt x="23835" y="53155"/>
                  </a:cubicBezTo>
                  <a:cubicBezTo>
                    <a:pt x="28093" y="53155"/>
                    <a:pt x="32318" y="51953"/>
                    <a:pt x="35854" y="49463"/>
                  </a:cubicBezTo>
                  <a:cubicBezTo>
                    <a:pt x="43073" y="44365"/>
                    <a:pt x="50292" y="39243"/>
                    <a:pt x="57536" y="34146"/>
                  </a:cubicBezTo>
                  <a:lnTo>
                    <a:pt x="32512" y="1"/>
                  </a:lnTo>
                  <a:close/>
                </a:path>
              </a:pathLst>
            </a:custGeom>
            <a:solidFill>
              <a:srgbClr val="B77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1288100" y="3023575"/>
              <a:ext cx="86000" cy="402500"/>
            </a:xfrm>
            <a:custGeom>
              <a:avLst/>
              <a:gdLst/>
              <a:ahLst/>
              <a:cxnLst/>
              <a:rect l="l" t="t" r="r" b="b"/>
              <a:pathLst>
                <a:path w="3440" h="16100" extrusionOk="0">
                  <a:moveTo>
                    <a:pt x="419" y="0"/>
                  </a:moveTo>
                  <a:cubicBezTo>
                    <a:pt x="401" y="0"/>
                    <a:pt x="384" y="1"/>
                    <a:pt x="366" y="3"/>
                  </a:cubicBezTo>
                  <a:cubicBezTo>
                    <a:pt x="146" y="51"/>
                    <a:pt x="0" y="271"/>
                    <a:pt x="49" y="490"/>
                  </a:cubicBezTo>
                  <a:lnTo>
                    <a:pt x="2585" y="15758"/>
                  </a:lnTo>
                  <a:cubicBezTo>
                    <a:pt x="2634" y="15978"/>
                    <a:pt x="2805" y="16100"/>
                    <a:pt x="3000" y="16100"/>
                  </a:cubicBezTo>
                  <a:lnTo>
                    <a:pt x="3073" y="16100"/>
                  </a:lnTo>
                  <a:cubicBezTo>
                    <a:pt x="3293" y="16075"/>
                    <a:pt x="3439" y="15856"/>
                    <a:pt x="3415" y="15636"/>
                  </a:cubicBezTo>
                  <a:lnTo>
                    <a:pt x="854" y="344"/>
                  </a:lnTo>
                  <a:cubicBezTo>
                    <a:pt x="809" y="141"/>
                    <a:pt x="638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1144200" y="2023050"/>
              <a:ext cx="4182250" cy="2709100"/>
            </a:xfrm>
            <a:custGeom>
              <a:avLst/>
              <a:gdLst/>
              <a:ahLst/>
              <a:cxnLst/>
              <a:rect l="l" t="t" r="r" b="b"/>
              <a:pathLst>
                <a:path w="167290" h="108364" extrusionOk="0">
                  <a:moveTo>
                    <a:pt x="80730" y="0"/>
                  </a:moveTo>
                  <a:cubicBezTo>
                    <a:pt x="69462" y="854"/>
                    <a:pt x="57487" y="1512"/>
                    <a:pt x="46219" y="2366"/>
                  </a:cubicBezTo>
                  <a:cubicBezTo>
                    <a:pt x="29243" y="3634"/>
                    <a:pt x="13829" y="13171"/>
                    <a:pt x="0" y="23122"/>
                  </a:cubicBezTo>
                  <a:cubicBezTo>
                    <a:pt x="9585" y="36170"/>
                    <a:pt x="19536" y="49414"/>
                    <a:pt x="29121" y="62487"/>
                  </a:cubicBezTo>
                  <a:cubicBezTo>
                    <a:pt x="30024" y="61706"/>
                    <a:pt x="31170" y="60804"/>
                    <a:pt x="32073" y="59999"/>
                  </a:cubicBezTo>
                  <a:lnTo>
                    <a:pt x="32073" y="59999"/>
                  </a:lnTo>
                  <a:cubicBezTo>
                    <a:pt x="32219" y="76193"/>
                    <a:pt x="32048" y="92169"/>
                    <a:pt x="32195" y="108363"/>
                  </a:cubicBezTo>
                  <a:lnTo>
                    <a:pt x="135656" y="107046"/>
                  </a:lnTo>
                  <a:cubicBezTo>
                    <a:pt x="135485" y="91413"/>
                    <a:pt x="135266" y="75706"/>
                    <a:pt x="135070" y="60048"/>
                  </a:cubicBezTo>
                  <a:cubicBezTo>
                    <a:pt x="145899" y="54365"/>
                    <a:pt x="156460" y="48731"/>
                    <a:pt x="167289" y="43048"/>
                  </a:cubicBezTo>
                  <a:cubicBezTo>
                    <a:pt x="163802" y="37780"/>
                    <a:pt x="160387" y="32463"/>
                    <a:pt x="156777" y="27268"/>
                  </a:cubicBezTo>
                  <a:cubicBezTo>
                    <a:pt x="149607" y="17024"/>
                    <a:pt x="138217" y="9903"/>
                    <a:pt x="125924" y="7561"/>
                  </a:cubicBezTo>
                  <a:cubicBezTo>
                    <a:pt x="115534" y="5561"/>
                    <a:pt x="105144" y="3586"/>
                    <a:pt x="94754" y="1610"/>
                  </a:cubicBezTo>
                  <a:cubicBezTo>
                    <a:pt x="93640" y="4127"/>
                    <a:pt x="90390" y="5953"/>
                    <a:pt x="87568" y="5953"/>
                  </a:cubicBezTo>
                  <a:cubicBezTo>
                    <a:pt x="87300" y="5953"/>
                    <a:pt x="87037" y="5936"/>
                    <a:pt x="86779" y="5903"/>
                  </a:cubicBezTo>
                  <a:cubicBezTo>
                    <a:pt x="83779" y="5512"/>
                    <a:pt x="81194" y="3000"/>
                    <a:pt x="80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2563675" y="2984000"/>
              <a:ext cx="1362200" cy="1362800"/>
            </a:xfrm>
            <a:custGeom>
              <a:avLst/>
              <a:gdLst/>
              <a:ahLst/>
              <a:cxnLst/>
              <a:rect l="l" t="t" r="r" b="b"/>
              <a:pathLst>
                <a:path w="54488" h="54512" extrusionOk="0">
                  <a:moveTo>
                    <a:pt x="27244" y="0"/>
                  </a:moveTo>
                  <a:cubicBezTo>
                    <a:pt x="22707" y="0"/>
                    <a:pt x="18463" y="1122"/>
                    <a:pt x="14707" y="3049"/>
                  </a:cubicBezTo>
                  <a:cubicBezTo>
                    <a:pt x="10342" y="5342"/>
                    <a:pt x="6659" y="8756"/>
                    <a:pt x="4073" y="12927"/>
                  </a:cubicBezTo>
                  <a:cubicBezTo>
                    <a:pt x="1488" y="17097"/>
                    <a:pt x="0" y="22000"/>
                    <a:pt x="0" y="27268"/>
                  </a:cubicBezTo>
                  <a:cubicBezTo>
                    <a:pt x="0" y="34634"/>
                    <a:pt x="2927" y="41341"/>
                    <a:pt x="7708" y="46243"/>
                  </a:cubicBezTo>
                  <a:cubicBezTo>
                    <a:pt x="12659" y="51340"/>
                    <a:pt x="19585" y="54511"/>
                    <a:pt x="27244" y="54511"/>
                  </a:cubicBezTo>
                  <a:cubicBezTo>
                    <a:pt x="28536" y="54511"/>
                    <a:pt x="29805" y="54414"/>
                    <a:pt x="31049" y="54243"/>
                  </a:cubicBezTo>
                  <a:cubicBezTo>
                    <a:pt x="44292" y="52389"/>
                    <a:pt x="54487" y="41024"/>
                    <a:pt x="54487" y="27268"/>
                  </a:cubicBezTo>
                  <a:cubicBezTo>
                    <a:pt x="54487" y="24975"/>
                    <a:pt x="54194" y="22756"/>
                    <a:pt x="53658" y="20658"/>
                  </a:cubicBezTo>
                  <a:cubicBezTo>
                    <a:pt x="51877" y="13439"/>
                    <a:pt x="47219" y="7390"/>
                    <a:pt x="40975" y="3732"/>
                  </a:cubicBezTo>
                  <a:cubicBezTo>
                    <a:pt x="36951" y="1366"/>
                    <a:pt x="32244" y="0"/>
                    <a:pt x="27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2563675" y="3307150"/>
              <a:ext cx="597575" cy="832950"/>
            </a:xfrm>
            <a:custGeom>
              <a:avLst/>
              <a:gdLst/>
              <a:ahLst/>
              <a:cxnLst/>
              <a:rect l="l" t="t" r="r" b="b"/>
              <a:pathLst>
                <a:path w="23903" h="33318" extrusionOk="0">
                  <a:moveTo>
                    <a:pt x="4073" y="1"/>
                  </a:moveTo>
                  <a:cubicBezTo>
                    <a:pt x="1488" y="4171"/>
                    <a:pt x="0" y="9074"/>
                    <a:pt x="0" y="14342"/>
                  </a:cubicBezTo>
                  <a:cubicBezTo>
                    <a:pt x="0" y="21708"/>
                    <a:pt x="2927" y="28415"/>
                    <a:pt x="7708" y="33317"/>
                  </a:cubicBezTo>
                  <a:cubicBezTo>
                    <a:pt x="7951" y="33146"/>
                    <a:pt x="8195" y="32951"/>
                    <a:pt x="8415" y="32780"/>
                  </a:cubicBezTo>
                  <a:cubicBezTo>
                    <a:pt x="9732" y="31854"/>
                    <a:pt x="12195" y="31146"/>
                    <a:pt x="12951" y="29732"/>
                  </a:cubicBezTo>
                  <a:cubicBezTo>
                    <a:pt x="13781" y="28195"/>
                    <a:pt x="13878" y="26634"/>
                    <a:pt x="13512" y="24927"/>
                  </a:cubicBezTo>
                  <a:cubicBezTo>
                    <a:pt x="13195" y="23464"/>
                    <a:pt x="14537" y="21512"/>
                    <a:pt x="15634" y="20488"/>
                  </a:cubicBezTo>
                  <a:cubicBezTo>
                    <a:pt x="17171" y="19049"/>
                    <a:pt x="19561" y="18732"/>
                    <a:pt x="21293" y="17513"/>
                  </a:cubicBezTo>
                  <a:cubicBezTo>
                    <a:pt x="22902" y="16391"/>
                    <a:pt x="23902" y="14000"/>
                    <a:pt x="23610" y="12049"/>
                  </a:cubicBezTo>
                  <a:cubicBezTo>
                    <a:pt x="23415" y="10635"/>
                    <a:pt x="21780" y="10098"/>
                    <a:pt x="20366" y="9854"/>
                  </a:cubicBezTo>
                  <a:cubicBezTo>
                    <a:pt x="19390" y="9659"/>
                    <a:pt x="18610" y="8684"/>
                    <a:pt x="18707" y="7659"/>
                  </a:cubicBezTo>
                  <a:cubicBezTo>
                    <a:pt x="18780" y="6659"/>
                    <a:pt x="19951" y="6049"/>
                    <a:pt x="20878" y="5659"/>
                  </a:cubicBezTo>
                  <a:cubicBezTo>
                    <a:pt x="22219" y="5147"/>
                    <a:pt x="22951" y="3464"/>
                    <a:pt x="22415" y="2123"/>
                  </a:cubicBezTo>
                  <a:cubicBezTo>
                    <a:pt x="21878" y="781"/>
                    <a:pt x="20390" y="489"/>
                    <a:pt x="18951" y="440"/>
                  </a:cubicBezTo>
                  <a:cubicBezTo>
                    <a:pt x="14000" y="294"/>
                    <a:pt x="9025" y="147"/>
                    <a:pt x="4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3339875" y="3499825"/>
              <a:ext cx="586000" cy="840250"/>
            </a:xfrm>
            <a:custGeom>
              <a:avLst/>
              <a:gdLst/>
              <a:ahLst/>
              <a:cxnLst/>
              <a:rect l="l" t="t" r="r" b="b"/>
              <a:pathLst>
                <a:path w="23440" h="33610" extrusionOk="0">
                  <a:moveTo>
                    <a:pt x="22610" y="1"/>
                  </a:moveTo>
                  <a:lnTo>
                    <a:pt x="22488" y="25"/>
                  </a:lnTo>
                  <a:cubicBezTo>
                    <a:pt x="19049" y="342"/>
                    <a:pt x="15586" y="684"/>
                    <a:pt x="12122" y="1001"/>
                  </a:cubicBezTo>
                  <a:cubicBezTo>
                    <a:pt x="10122" y="1172"/>
                    <a:pt x="8317" y="1659"/>
                    <a:pt x="6927" y="3123"/>
                  </a:cubicBezTo>
                  <a:cubicBezTo>
                    <a:pt x="5561" y="4586"/>
                    <a:pt x="4757" y="6562"/>
                    <a:pt x="4757" y="8586"/>
                  </a:cubicBezTo>
                  <a:cubicBezTo>
                    <a:pt x="4757" y="10708"/>
                    <a:pt x="5025" y="12635"/>
                    <a:pt x="5464" y="14732"/>
                  </a:cubicBezTo>
                  <a:cubicBezTo>
                    <a:pt x="6652" y="15606"/>
                    <a:pt x="8602" y="16460"/>
                    <a:pt x="10141" y="16460"/>
                  </a:cubicBezTo>
                  <a:cubicBezTo>
                    <a:pt x="10276" y="16460"/>
                    <a:pt x="10409" y="16453"/>
                    <a:pt x="10537" y="16440"/>
                  </a:cubicBezTo>
                  <a:cubicBezTo>
                    <a:pt x="10647" y="16427"/>
                    <a:pt x="10757" y="16422"/>
                    <a:pt x="10867" y="16422"/>
                  </a:cubicBezTo>
                  <a:cubicBezTo>
                    <a:pt x="12757" y="16422"/>
                    <a:pt x="14608" y="18158"/>
                    <a:pt x="15000" y="20025"/>
                  </a:cubicBezTo>
                  <a:cubicBezTo>
                    <a:pt x="15268" y="21244"/>
                    <a:pt x="14439" y="22830"/>
                    <a:pt x="13220" y="23171"/>
                  </a:cubicBezTo>
                  <a:cubicBezTo>
                    <a:pt x="10659" y="23854"/>
                    <a:pt x="7830" y="24269"/>
                    <a:pt x="5220" y="24659"/>
                  </a:cubicBezTo>
                  <a:cubicBezTo>
                    <a:pt x="2635" y="25049"/>
                    <a:pt x="1049" y="28025"/>
                    <a:pt x="561" y="30561"/>
                  </a:cubicBezTo>
                  <a:cubicBezTo>
                    <a:pt x="342" y="31683"/>
                    <a:pt x="98" y="32659"/>
                    <a:pt x="1" y="33610"/>
                  </a:cubicBezTo>
                  <a:cubicBezTo>
                    <a:pt x="13244" y="31756"/>
                    <a:pt x="23439" y="20391"/>
                    <a:pt x="23439" y="6635"/>
                  </a:cubicBezTo>
                  <a:cubicBezTo>
                    <a:pt x="23439" y="4342"/>
                    <a:pt x="23146" y="2123"/>
                    <a:pt x="22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2931350" y="2984000"/>
              <a:ext cx="656725" cy="236625"/>
            </a:xfrm>
            <a:custGeom>
              <a:avLst/>
              <a:gdLst/>
              <a:ahLst/>
              <a:cxnLst/>
              <a:rect l="l" t="t" r="r" b="b"/>
              <a:pathLst>
                <a:path w="26269" h="9465" extrusionOk="0">
                  <a:moveTo>
                    <a:pt x="12537" y="0"/>
                  </a:moveTo>
                  <a:cubicBezTo>
                    <a:pt x="8000" y="0"/>
                    <a:pt x="3756" y="1122"/>
                    <a:pt x="0" y="3049"/>
                  </a:cubicBezTo>
                  <a:cubicBezTo>
                    <a:pt x="1220" y="4000"/>
                    <a:pt x="2903" y="4293"/>
                    <a:pt x="4464" y="4439"/>
                  </a:cubicBezTo>
                  <a:cubicBezTo>
                    <a:pt x="6391" y="4610"/>
                    <a:pt x="8464" y="4732"/>
                    <a:pt x="10000" y="5951"/>
                  </a:cubicBezTo>
                  <a:cubicBezTo>
                    <a:pt x="10122" y="7610"/>
                    <a:pt x="11537" y="8854"/>
                    <a:pt x="13146" y="9268"/>
                  </a:cubicBezTo>
                  <a:cubicBezTo>
                    <a:pt x="13342" y="9317"/>
                    <a:pt x="13561" y="9366"/>
                    <a:pt x="13781" y="9390"/>
                  </a:cubicBezTo>
                  <a:cubicBezTo>
                    <a:pt x="14099" y="9440"/>
                    <a:pt x="14418" y="9464"/>
                    <a:pt x="14735" y="9464"/>
                  </a:cubicBezTo>
                  <a:cubicBezTo>
                    <a:pt x="16439" y="9464"/>
                    <a:pt x="18111" y="8776"/>
                    <a:pt x="19488" y="7707"/>
                  </a:cubicBezTo>
                  <a:cubicBezTo>
                    <a:pt x="20634" y="6829"/>
                    <a:pt x="22098" y="6147"/>
                    <a:pt x="23268" y="5756"/>
                  </a:cubicBezTo>
                  <a:cubicBezTo>
                    <a:pt x="24439" y="5342"/>
                    <a:pt x="25512" y="4634"/>
                    <a:pt x="26268" y="3732"/>
                  </a:cubicBezTo>
                  <a:cubicBezTo>
                    <a:pt x="22244" y="1366"/>
                    <a:pt x="17537" y="0"/>
                    <a:pt x="125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2731950" y="2097375"/>
              <a:ext cx="1253675" cy="570800"/>
            </a:xfrm>
            <a:custGeom>
              <a:avLst/>
              <a:gdLst/>
              <a:ahLst/>
              <a:cxnLst/>
              <a:rect l="l" t="t" r="r" b="b"/>
              <a:pathLst>
                <a:path w="50147" h="22832" extrusionOk="0">
                  <a:moveTo>
                    <a:pt x="433" y="1"/>
                  </a:moveTo>
                  <a:cubicBezTo>
                    <a:pt x="419" y="1"/>
                    <a:pt x="405" y="1"/>
                    <a:pt x="391" y="3"/>
                  </a:cubicBezTo>
                  <a:cubicBezTo>
                    <a:pt x="172" y="52"/>
                    <a:pt x="1" y="247"/>
                    <a:pt x="25" y="491"/>
                  </a:cubicBezTo>
                  <a:cubicBezTo>
                    <a:pt x="1659" y="11759"/>
                    <a:pt x="11415" y="21295"/>
                    <a:pt x="22732" y="22661"/>
                  </a:cubicBezTo>
                  <a:cubicBezTo>
                    <a:pt x="23683" y="22783"/>
                    <a:pt x="24635" y="22832"/>
                    <a:pt x="25586" y="22832"/>
                  </a:cubicBezTo>
                  <a:cubicBezTo>
                    <a:pt x="35976" y="22832"/>
                    <a:pt x="46146" y="16198"/>
                    <a:pt x="50049" y="6515"/>
                  </a:cubicBezTo>
                  <a:cubicBezTo>
                    <a:pt x="50146" y="6295"/>
                    <a:pt x="50024" y="6051"/>
                    <a:pt x="49829" y="5978"/>
                  </a:cubicBezTo>
                  <a:cubicBezTo>
                    <a:pt x="49771" y="5953"/>
                    <a:pt x="49712" y="5940"/>
                    <a:pt x="49655" y="5940"/>
                  </a:cubicBezTo>
                  <a:cubicBezTo>
                    <a:pt x="49493" y="5940"/>
                    <a:pt x="49347" y="6036"/>
                    <a:pt x="49293" y="6198"/>
                  </a:cubicBezTo>
                  <a:cubicBezTo>
                    <a:pt x="45516" y="15583"/>
                    <a:pt x="35659" y="22020"/>
                    <a:pt x="25593" y="22020"/>
                  </a:cubicBezTo>
                  <a:cubicBezTo>
                    <a:pt x="24672" y="22020"/>
                    <a:pt x="23749" y="21966"/>
                    <a:pt x="22830" y="21856"/>
                  </a:cubicBezTo>
                  <a:cubicBezTo>
                    <a:pt x="11879" y="20539"/>
                    <a:pt x="2416" y="11295"/>
                    <a:pt x="855" y="369"/>
                  </a:cubicBezTo>
                  <a:cubicBezTo>
                    <a:pt x="809" y="163"/>
                    <a:pt x="635" y="1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1913075" y="3200450"/>
              <a:ext cx="36600" cy="390250"/>
            </a:xfrm>
            <a:custGeom>
              <a:avLst/>
              <a:gdLst/>
              <a:ahLst/>
              <a:cxnLst/>
              <a:rect l="l" t="t" r="r" b="b"/>
              <a:pathLst>
                <a:path w="1464" h="15610" extrusionOk="0">
                  <a:moveTo>
                    <a:pt x="391" y="1"/>
                  </a:moveTo>
                  <a:cubicBezTo>
                    <a:pt x="171" y="25"/>
                    <a:pt x="1" y="196"/>
                    <a:pt x="1" y="440"/>
                  </a:cubicBezTo>
                  <a:lnTo>
                    <a:pt x="635" y="15195"/>
                  </a:lnTo>
                  <a:cubicBezTo>
                    <a:pt x="635" y="15439"/>
                    <a:pt x="830" y="15610"/>
                    <a:pt x="1049" y="15610"/>
                  </a:cubicBezTo>
                  <a:cubicBezTo>
                    <a:pt x="1293" y="15586"/>
                    <a:pt x="1464" y="15391"/>
                    <a:pt x="1464" y="15171"/>
                  </a:cubicBezTo>
                  <a:lnTo>
                    <a:pt x="830" y="391"/>
                  </a:lnTo>
                  <a:cubicBezTo>
                    <a:pt x="805" y="171"/>
                    <a:pt x="610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4524600" y="2995300"/>
              <a:ext cx="734775" cy="536875"/>
            </a:xfrm>
            <a:custGeom>
              <a:avLst/>
              <a:gdLst/>
              <a:ahLst/>
              <a:cxnLst/>
              <a:rect l="l" t="t" r="r" b="b"/>
              <a:pathLst>
                <a:path w="29391" h="21475" extrusionOk="0">
                  <a:moveTo>
                    <a:pt x="28913" y="1"/>
                  </a:moveTo>
                  <a:cubicBezTo>
                    <a:pt x="28843" y="1"/>
                    <a:pt x="28773" y="20"/>
                    <a:pt x="28707" y="61"/>
                  </a:cubicBezTo>
                  <a:lnTo>
                    <a:pt x="806" y="16524"/>
                  </a:lnTo>
                  <a:lnTo>
                    <a:pt x="806" y="10938"/>
                  </a:lnTo>
                  <a:cubicBezTo>
                    <a:pt x="806" y="10694"/>
                    <a:pt x="635" y="10524"/>
                    <a:pt x="391" y="10524"/>
                  </a:cubicBezTo>
                  <a:cubicBezTo>
                    <a:pt x="171" y="10524"/>
                    <a:pt x="1" y="10694"/>
                    <a:pt x="1" y="10938"/>
                  </a:cubicBezTo>
                  <a:lnTo>
                    <a:pt x="1" y="21084"/>
                  </a:lnTo>
                  <a:cubicBezTo>
                    <a:pt x="1" y="21304"/>
                    <a:pt x="171" y="21475"/>
                    <a:pt x="391" y="21475"/>
                  </a:cubicBezTo>
                  <a:cubicBezTo>
                    <a:pt x="635" y="21475"/>
                    <a:pt x="806" y="21304"/>
                    <a:pt x="806" y="21084"/>
                  </a:cubicBezTo>
                  <a:lnTo>
                    <a:pt x="806" y="17475"/>
                  </a:lnTo>
                  <a:cubicBezTo>
                    <a:pt x="806" y="17475"/>
                    <a:pt x="830" y="17475"/>
                    <a:pt x="830" y="17450"/>
                  </a:cubicBezTo>
                  <a:lnTo>
                    <a:pt x="29122" y="768"/>
                  </a:lnTo>
                  <a:cubicBezTo>
                    <a:pt x="29317" y="646"/>
                    <a:pt x="29390" y="402"/>
                    <a:pt x="29268" y="207"/>
                  </a:cubicBezTo>
                  <a:cubicBezTo>
                    <a:pt x="29187" y="77"/>
                    <a:pt x="29052" y="1"/>
                    <a:pt x="28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1416125" y="2808700"/>
              <a:ext cx="495750" cy="758850"/>
            </a:xfrm>
            <a:custGeom>
              <a:avLst/>
              <a:gdLst/>
              <a:ahLst/>
              <a:cxnLst/>
              <a:rect l="l" t="t" r="r" b="b"/>
              <a:pathLst>
                <a:path w="19830" h="30354" extrusionOk="0">
                  <a:moveTo>
                    <a:pt x="455" y="1"/>
                  </a:moveTo>
                  <a:cubicBezTo>
                    <a:pt x="384" y="1"/>
                    <a:pt x="312" y="20"/>
                    <a:pt x="245" y="61"/>
                  </a:cubicBezTo>
                  <a:cubicBezTo>
                    <a:pt x="50" y="183"/>
                    <a:pt x="1" y="452"/>
                    <a:pt x="123" y="647"/>
                  </a:cubicBezTo>
                  <a:lnTo>
                    <a:pt x="19001" y="30158"/>
                  </a:lnTo>
                  <a:cubicBezTo>
                    <a:pt x="19098" y="30280"/>
                    <a:pt x="19220" y="30353"/>
                    <a:pt x="19366" y="30353"/>
                  </a:cubicBezTo>
                  <a:cubicBezTo>
                    <a:pt x="19440" y="30353"/>
                    <a:pt x="19513" y="30329"/>
                    <a:pt x="19586" y="30280"/>
                  </a:cubicBezTo>
                  <a:cubicBezTo>
                    <a:pt x="19757" y="30158"/>
                    <a:pt x="19830" y="29914"/>
                    <a:pt x="19708" y="29719"/>
                  </a:cubicBezTo>
                  <a:lnTo>
                    <a:pt x="806" y="183"/>
                  </a:lnTo>
                  <a:cubicBezTo>
                    <a:pt x="726" y="71"/>
                    <a:pt x="592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2602075" y="1205150"/>
              <a:ext cx="565875" cy="374875"/>
            </a:xfrm>
            <a:custGeom>
              <a:avLst/>
              <a:gdLst/>
              <a:ahLst/>
              <a:cxnLst/>
              <a:rect l="l" t="t" r="r" b="b"/>
              <a:pathLst>
                <a:path w="22635" h="14995" extrusionOk="0">
                  <a:moveTo>
                    <a:pt x="7238" y="1"/>
                  </a:moveTo>
                  <a:cubicBezTo>
                    <a:pt x="4764" y="1"/>
                    <a:pt x="2192" y="1110"/>
                    <a:pt x="1172" y="3327"/>
                  </a:cubicBezTo>
                  <a:cubicBezTo>
                    <a:pt x="1" y="5766"/>
                    <a:pt x="1123" y="8839"/>
                    <a:pt x="3123" y="10644"/>
                  </a:cubicBezTo>
                  <a:cubicBezTo>
                    <a:pt x="5147" y="12473"/>
                    <a:pt x="7854" y="13278"/>
                    <a:pt x="10489" y="13839"/>
                  </a:cubicBezTo>
                  <a:cubicBezTo>
                    <a:pt x="14157" y="14622"/>
                    <a:pt x="17886" y="14994"/>
                    <a:pt x="21621" y="14994"/>
                  </a:cubicBezTo>
                  <a:cubicBezTo>
                    <a:pt x="21959" y="14994"/>
                    <a:pt x="22297" y="14991"/>
                    <a:pt x="22635" y="14985"/>
                  </a:cubicBezTo>
                  <a:lnTo>
                    <a:pt x="21366" y="6180"/>
                  </a:lnTo>
                  <a:cubicBezTo>
                    <a:pt x="19391" y="5083"/>
                    <a:pt x="17415" y="4010"/>
                    <a:pt x="15440" y="2912"/>
                  </a:cubicBezTo>
                  <a:cubicBezTo>
                    <a:pt x="13074" y="1620"/>
                    <a:pt x="10635" y="303"/>
                    <a:pt x="7976" y="34"/>
                  </a:cubicBezTo>
                  <a:cubicBezTo>
                    <a:pt x="7733" y="12"/>
                    <a:pt x="7486" y="1"/>
                    <a:pt x="72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2654525" y="1158025"/>
              <a:ext cx="493300" cy="225425"/>
            </a:xfrm>
            <a:custGeom>
              <a:avLst/>
              <a:gdLst/>
              <a:ahLst/>
              <a:cxnLst/>
              <a:rect l="l" t="t" r="r" b="b"/>
              <a:pathLst>
                <a:path w="19732" h="9017" extrusionOk="0">
                  <a:moveTo>
                    <a:pt x="2353" y="1"/>
                  </a:moveTo>
                  <a:cubicBezTo>
                    <a:pt x="1686" y="1"/>
                    <a:pt x="1031" y="47"/>
                    <a:pt x="391" y="139"/>
                  </a:cubicBezTo>
                  <a:cubicBezTo>
                    <a:pt x="147" y="188"/>
                    <a:pt x="0" y="383"/>
                    <a:pt x="25" y="627"/>
                  </a:cubicBezTo>
                  <a:cubicBezTo>
                    <a:pt x="70" y="830"/>
                    <a:pt x="241" y="971"/>
                    <a:pt x="460" y="971"/>
                  </a:cubicBezTo>
                  <a:cubicBezTo>
                    <a:pt x="477" y="971"/>
                    <a:pt x="495" y="970"/>
                    <a:pt x="513" y="968"/>
                  </a:cubicBezTo>
                  <a:cubicBezTo>
                    <a:pt x="1155" y="871"/>
                    <a:pt x="1792" y="826"/>
                    <a:pt x="2418" y="826"/>
                  </a:cubicBezTo>
                  <a:cubicBezTo>
                    <a:pt x="5551" y="826"/>
                    <a:pt x="8427" y="1927"/>
                    <a:pt x="10439" y="2944"/>
                  </a:cubicBezTo>
                  <a:cubicBezTo>
                    <a:pt x="13537" y="4529"/>
                    <a:pt x="16317" y="6773"/>
                    <a:pt x="19000" y="8919"/>
                  </a:cubicBezTo>
                  <a:cubicBezTo>
                    <a:pt x="19073" y="8992"/>
                    <a:pt x="19171" y="9017"/>
                    <a:pt x="19268" y="9017"/>
                  </a:cubicBezTo>
                  <a:cubicBezTo>
                    <a:pt x="19390" y="9017"/>
                    <a:pt x="19512" y="8968"/>
                    <a:pt x="19585" y="8870"/>
                  </a:cubicBezTo>
                  <a:cubicBezTo>
                    <a:pt x="19732" y="8675"/>
                    <a:pt x="19707" y="8431"/>
                    <a:pt x="19512" y="8285"/>
                  </a:cubicBezTo>
                  <a:cubicBezTo>
                    <a:pt x="16805" y="6090"/>
                    <a:pt x="14000" y="3846"/>
                    <a:pt x="10805" y="2212"/>
                  </a:cubicBezTo>
                  <a:cubicBezTo>
                    <a:pt x="7932" y="746"/>
                    <a:pt x="5044" y="1"/>
                    <a:pt x="2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3016100" y="1185875"/>
              <a:ext cx="508550" cy="568900"/>
            </a:xfrm>
            <a:custGeom>
              <a:avLst/>
              <a:gdLst/>
              <a:ahLst/>
              <a:cxnLst/>
              <a:rect l="l" t="t" r="r" b="b"/>
              <a:pathLst>
                <a:path w="20342" h="22756" extrusionOk="0">
                  <a:moveTo>
                    <a:pt x="18049" y="0"/>
                  </a:moveTo>
                  <a:cubicBezTo>
                    <a:pt x="12927" y="49"/>
                    <a:pt x="7903" y="2464"/>
                    <a:pt x="4659" y="6415"/>
                  </a:cubicBezTo>
                  <a:cubicBezTo>
                    <a:pt x="1391" y="10390"/>
                    <a:pt x="1" y="15805"/>
                    <a:pt x="952" y="20829"/>
                  </a:cubicBezTo>
                  <a:lnTo>
                    <a:pt x="20342" y="22756"/>
                  </a:lnTo>
                  <a:cubicBezTo>
                    <a:pt x="19586" y="15171"/>
                    <a:pt x="18805" y="7561"/>
                    <a:pt x="180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863675" y="1338925"/>
              <a:ext cx="1003650" cy="1207000"/>
            </a:xfrm>
            <a:custGeom>
              <a:avLst/>
              <a:gdLst/>
              <a:ahLst/>
              <a:cxnLst/>
              <a:rect l="l" t="t" r="r" b="b"/>
              <a:pathLst>
                <a:path w="40146" h="48280" extrusionOk="0">
                  <a:moveTo>
                    <a:pt x="35829" y="0"/>
                  </a:moveTo>
                  <a:cubicBezTo>
                    <a:pt x="29121" y="342"/>
                    <a:pt x="22390" y="2561"/>
                    <a:pt x="16683" y="6098"/>
                  </a:cubicBezTo>
                  <a:cubicBezTo>
                    <a:pt x="16610" y="8195"/>
                    <a:pt x="16219" y="10366"/>
                    <a:pt x="16122" y="12463"/>
                  </a:cubicBezTo>
                  <a:cubicBezTo>
                    <a:pt x="16034" y="12468"/>
                    <a:pt x="15942" y="12470"/>
                    <a:pt x="15848" y="12470"/>
                  </a:cubicBezTo>
                  <a:cubicBezTo>
                    <a:pt x="15590" y="12470"/>
                    <a:pt x="15313" y="12456"/>
                    <a:pt x="15054" y="12456"/>
                  </a:cubicBezTo>
                  <a:cubicBezTo>
                    <a:pt x="14960" y="12456"/>
                    <a:pt x="14868" y="12458"/>
                    <a:pt x="14780" y="12463"/>
                  </a:cubicBezTo>
                  <a:cubicBezTo>
                    <a:pt x="14219" y="11634"/>
                    <a:pt x="13610" y="10829"/>
                    <a:pt x="13024" y="9976"/>
                  </a:cubicBezTo>
                  <a:cubicBezTo>
                    <a:pt x="12388" y="9757"/>
                    <a:pt x="11719" y="9651"/>
                    <a:pt x="11049" y="9651"/>
                  </a:cubicBezTo>
                  <a:cubicBezTo>
                    <a:pt x="9254" y="9651"/>
                    <a:pt x="7452" y="10406"/>
                    <a:pt x="6244" y="11756"/>
                  </a:cubicBezTo>
                  <a:cubicBezTo>
                    <a:pt x="4585" y="13610"/>
                    <a:pt x="4146" y="16463"/>
                    <a:pt x="5195" y="18707"/>
                  </a:cubicBezTo>
                  <a:cubicBezTo>
                    <a:pt x="6236" y="20882"/>
                    <a:pt x="8582" y="22370"/>
                    <a:pt x="10969" y="22370"/>
                  </a:cubicBezTo>
                  <a:cubicBezTo>
                    <a:pt x="11044" y="22370"/>
                    <a:pt x="11120" y="22368"/>
                    <a:pt x="11195" y="22365"/>
                  </a:cubicBezTo>
                  <a:lnTo>
                    <a:pt x="11195" y="22365"/>
                  </a:lnTo>
                  <a:cubicBezTo>
                    <a:pt x="10707" y="24536"/>
                    <a:pt x="10171" y="26707"/>
                    <a:pt x="9683" y="28877"/>
                  </a:cubicBezTo>
                  <a:cubicBezTo>
                    <a:pt x="6512" y="29292"/>
                    <a:pt x="3171" y="29512"/>
                    <a:pt x="0" y="29926"/>
                  </a:cubicBezTo>
                  <a:cubicBezTo>
                    <a:pt x="1171" y="39024"/>
                    <a:pt x="8707" y="46950"/>
                    <a:pt x="17805" y="48145"/>
                  </a:cubicBezTo>
                  <a:cubicBezTo>
                    <a:pt x="18495" y="48236"/>
                    <a:pt x="19190" y="48280"/>
                    <a:pt x="19885" y="48280"/>
                  </a:cubicBezTo>
                  <a:cubicBezTo>
                    <a:pt x="28350" y="48280"/>
                    <a:pt x="36945" y="41770"/>
                    <a:pt x="40146" y="33926"/>
                  </a:cubicBezTo>
                  <a:cubicBezTo>
                    <a:pt x="36414" y="33048"/>
                    <a:pt x="32829" y="31999"/>
                    <a:pt x="29097" y="31121"/>
                  </a:cubicBezTo>
                  <a:cubicBezTo>
                    <a:pt x="29121" y="30097"/>
                    <a:pt x="29243" y="28951"/>
                    <a:pt x="29268" y="27926"/>
                  </a:cubicBezTo>
                  <a:cubicBezTo>
                    <a:pt x="32219" y="27780"/>
                    <a:pt x="35073" y="26365"/>
                    <a:pt x="36975" y="24122"/>
                  </a:cubicBezTo>
                  <a:cubicBezTo>
                    <a:pt x="38877" y="21878"/>
                    <a:pt x="39707" y="18780"/>
                    <a:pt x="39341" y="15853"/>
                  </a:cubicBezTo>
                  <a:cubicBezTo>
                    <a:pt x="38682" y="10439"/>
                    <a:pt x="37585" y="5171"/>
                    <a:pt x="35829" y="0"/>
                  </a:cubicBezTo>
                  <a:close/>
                </a:path>
              </a:pathLst>
            </a:custGeom>
            <a:solidFill>
              <a:srgbClr val="B77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3730100" y="1646225"/>
              <a:ext cx="40900" cy="40875"/>
            </a:xfrm>
            <a:custGeom>
              <a:avLst/>
              <a:gdLst/>
              <a:ahLst/>
              <a:cxnLst/>
              <a:rect l="l" t="t" r="r" b="b"/>
              <a:pathLst>
                <a:path w="1636" h="1635" extrusionOk="0">
                  <a:moveTo>
                    <a:pt x="830" y="1"/>
                  </a:moveTo>
                  <a:cubicBezTo>
                    <a:pt x="367" y="1"/>
                    <a:pt x="1" y="366"/>
                    <a:pt x="1" y="805"/>
                  </a:cubicBezTo>
                  <a:cubicBezTo>
                    <a:pt x="1" y="1269"/>
                    <a:pt x="367" y="1635"/>
                    <a:pt x="830" y="1635"/>
                  </a:cubicBezTo>
                  <a:cubicBezTo>
                    <a:pt x="1269" y="1635"/>
                    <a:pt x="1635" y="1269"/>
                    <a:pt x="1635" y="805"/>
                  </a:cubicBezTo>
                  <a:cubicBezTo>
                    <a:pt x="1635" y="366"/>
                    <a:pt x="126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3405725" y="1677925"/>
              <a:ext cx="41500" cy="41500"/>
            </a:xfrm>
            <a:custGeom>
              <a:avLst/>
              <a:gdLst/>
              <a:ahLst/>
              <a:cxnLst/>
              <a:rect l="l" t="t" r="r" b="b"/>
              <a:pathLst>
                <a:path w="1660" h="1660" extrusionOk="0">
                  <a:moveTo>
                    <a:pt x="830" y="1"/>
                  </a:moveTo>
                  <a:cubicBezTo>
                    <a:pt x="366" y="1"/>
                    <a:pt x="1" y="367"/>
                    <a:pt x="1" y="830"/>
                  </a:cubicBezTo>
                  <a:cubicBezTo>
                    <a:pt x="1" y="1293"/>
                    <a:pt x="366" y="1659"/>
                    <a:pt x="830" y="1659"/>
                  </a:cubicBezTo>
                  <a:cubicBezTo>
                    <a:pt x="1269" y="1659"/>
                    <a:pt x="1659" y="1293"/>
                    <a:pt x="1659" y="830"/>
                  </a:cubicBezTo>
                  <a:cubicBezTo>
                    <a:pt x="1659" y="367"/>
                    <a:pt x="126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3563050" y="1637775"/>
              <a:ext cx="62825" cy="118225"/>
            </a:xfrm>
            <a:custGeom>
              <a:avLst/>
              <a:gdLst/>
              <a:ahLst/>
              <a:cxnLst/>
              <a:rect l="l" t="t" r="r" b="b"/>
              <a:pathLst>
                <a:path w="2513" h="4729" extrusionOk="0">
                  <a:moveTo>
                    <a:pt x="731" y="0"/>
                  </a:moveTo>
                  <a:cubicBezTo>
                    <a:pt x="690" y="0"/>
                    <a:pt x="649" y="7"/>
                    <a:pt x="610" y="21"/>
                  </a:cubicBezTo>
                  <a:cubicBezTo>
                    <a:pt x="390" y="119"/>
                    <a:pt x="268" y="339"/>
                    <a:pt x="366" y="558"/>
                  </a:cubicBezTo>
                  <a:lnTo>
                    <a:pt x="1537" y="3777"/>
                  </a:lnTo>
                  <a:cubicBezTo>
                    <a:pt x="1415" y="3802"/>
                    <a:pt x="1317" y="3802"/>
                    <a:pt x="1220" y="3826"/>
                  </a:cubicBezTo>
                  <a:cubicBezTo>
                    <a:pt x="927" y="3851"/>
                    <a:pt x="634" y="3875"/>
                    <a:pt x="366" y="3924"/>
                  </a:cubicBezTo>
                  <a:cubicBezTo>
                    <a:pt x="147" y="3948"/>
                    <a:pt x="0" y="4143"/>
                    <a:pt x="25" y="4363"/>
                  </a:cubicBezTo>
                  <a:cubicBezTo>
                    <a:pt x="49" y="4582"/>
                    <a:pt x="220" y="4729"/>
                    <a:pt x="415" y="4729"/>
                  </a:cubicBezTo>
                  <a:lnTo>
                    <a:pt x="488" y="4729"/>
                  </a:lnTo>
                  <a:cubicBezTo>
                    <a:pt x="732" y="4704"/>
                    <a:pt x="1025" y="4656"/>
                    <a:pt x="1317" y="4631"/>
                  </a:cubicBezTo>
                  <a:cubicBezTo>
                    <a:pt x="1586" y="4607"/>
                    <a:pt x="1878" y="4558"/>
                    <a:pt x="2146" y="4534"/>
                  </a:cubicBezTo>
                  <a:cubicBezTo>
                    <a:pt x="2268" y="4509"/>
                    <a:pt x="2366" y="4436"/>
                    <a:pt x="2439" y="4338"/>
                  </a:cubicBezTo>
                  <a:cubicBezTo>
                    <a:pt x="2512" y="4241"/>
                    <a:pt x="2512" y="4095"/>
                    <a:pt x="2488" y="3973"/>
                  </a:cubicBezTo>
                  <a:lnTo>
                    <a:pt x="1122" y="265"/>
                  </a:lnTo>
                  <a:cubicBezTo>
                    <a:pt x="1064" y="109"/>
                    <a:pt x="896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3345975" y="1550075"/>
              <a:ext cx="134775" cy="70575"/>
            </a:xfrm>
            <a:custGeom>
              <a:avLst/>
              <a:gdLst/>
              <a:ahLst/>
              <a:cxnLst/>
              <a:rect l="l" t="t" r="r" b="b"/>
              <a:pathLst>
                <a:path w="5391" h="2823" extrusionOk="0">
                  <a:moveTo>
                    <a:pt x="2985" y="0"/>
                  </a:moveTo>
                  <a:cubicBezTo>
                    <a:pt x="2737" y="0"/>
                    <a:pt x="2488" y="30"/>
                    <a:pt x="2244" y="91"/>
                  </a:cubicBezTo>
                  <a:cubicBezTo>
                    <a:pt x="1196" y="383"/>
                    <a:pt x="342" y="1237"/>
                    <a:pt x="49" y="2286"/>
                  </a:cubicBezTo>
                  <a:cubicBezTo>
                    <a:pt x="0" y="2505"/>
                    <a:pt x="122" y="2749"/>
                    <a:pt x="342" y="2798"/>
                  </a:cubicBezTo>
                  <a:cubicBezTo>
                    <a:pt x="391" y="2798"/>
                    <a:pt x="415" y="2822"/>
                    <a:pt x="439" y="2822"/>
                  </a:cubicBezTo>
                  <a:cubicBezTo>
                    <a:pt x="635" y="2822"/>
                    <a:pt x="805" y="2676"/>
                    <a:pt x="854" y="2505"/>
                  </a:cubicBezTo>
                  <a:cubicBezTo>
                    <a:pt x="1049" y="1749"/>
                    <a:pt x="1683" y="1091"/>
                    <a:pt x="2464" y="895"/>
                  </a:cubicBezTo>
                  <a:cubicBezTo>
                    <a:pt x="2636" y="851"/>
                    <a:pt x="2815" y="829"/>
                    <a:pt x="2995" y="829"/>
                  </a:cubicBezTo>
                  <a:cubicBezTo>
                    <a:pt x="3604" y="829"/>
                    <a:pt x="4226" y="1078"/>
                    <a:pt x="4659" y="1530"/>
                  </a:cubicBezTo>
                  <a:cubicBezTo>
                    <a:pt x="4735" y="1606"/>
                    <a:pt x="4844" y="1649"/>
                    <a:pt x="4951" y="1649"/>
                  </a:cubicBezTo>
                  <a:cubicBezTo>
                    <a:pt x="5051" y="1649"/>
                    <a:pt x="5149" y="1612"/>
                    <a:pt x="5220" y="1530"/>
                  </a:cubicBezTo>
                  <a:cubicBezTo>
                    <a:pt x="5391" y="1383"/>
                    <a:pt x="5391" y="1115"/>
                    <a:pt x="5244" y="944"/>
                  </a:cubicBezTo>
                  <a:cubicBezTo>
                    <a:pt x="4660" y="341"/>
                    <a:pt x="3828" y="0"/>
                    <a:pt x="2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3680725" y="1503475"/>
              <a:ext cx="94525" cy="33625"/>
            </a:xfrm>
            <a:custGeom>
              <a:avLst/>
              <a:gdLst/>
              <a:ahLst/>
              <a:cxnLst/>
              <a:rect l="l" t="t" r="r" b="b"/>
              <a:pathLst>
                <a:path w="3781" h="1345" extrusionOk="0">
                  <a:moveTo>
                    <a:pt x="3317" y="1"/>
                  </a:moveTo>
                  <a:cubicBezTo>
                    <a:pt x="3301" y="1"/>
                    <a:pt x="3285" y="2"/>
                    <a:pt x="3269" y="3"/>
                  </a:cubicBezTo>
                  <a:lnTo>
                    <a:pt x="366" y="516"/>
                  </a:lnTo>
                  <a:cubicBezTo>
                    <a:pt x="147" y="564"/>
                    <a:pt x="0" y="784"/>
                    <a:pt x="25" y="1003"/>
                  </a:cubicBezTo>
                  <a:cubicBezTo>
                    <a:pt x="74" y="1198"/>
                    <a:pt x="244" y="1345"/>
                    <a:pt x="439" y="1345"/>
                  </a:cubicBezTo>
                  <a:cubicBezTo>
                    <a:pt x="464" y="1345"/>
                    <a:pt x="488" y="1345"/>
                    <a:pt x="513" y="1320"/>
                  </a:cubicBezTo>
                  <a:lnTo>
                    <a:pt x="3415" y="808"/>
                  </a:lnTo>
                  <a:cubicBezTo>
                    <a:pt x="3634" y="784"/>
                    <a:pt x="3781" y="564"/>
                    <a:pt x="3732" y="345"/>
                  </a:cubicBezTo>
                  <a:cubicBezTo>
                    <a:pt x="3709" y="141"/>
                    <a:pt x="3519" y="1"/>
                    <a:pt x="3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3481325" y="1771300"/>
              <a:ext cx="88450" cy="62750"/>
            </a:xfrm>
            <a:custGeom>
              <a:avLst/>
              <a:gdLst/>
              <a:ahLst/>
              <a:cxnLst/>
              <a:rect l="l" t="t" r="r" b="b"/>
              <a:pathLst>
                <a:path w="3538" h="2510" extrusionOk="0">
                  <a:moveTo>
                    <a:pt x="604" y="1"/>
                  </a:moveTo>
                  <a:cubicBezTo>
                    <a:pt x="433" y="1"/>
                    <a:pt x="284" y="114"/>
                    <a:pt x="245" y="290"/>
                  </a:cubicBezTo>
                  <a:cubicBezTo>
                    <a:pt x="1" y="1119"/>
                    <a:pt x="440" y="2046"/>
                    <a:pt x="1220" y="2363"/>
                  </a:cubicBezTo>
                  <a:cubicBezTo>
                    <a:pt x="1440" y="2461"/>
                    <a:pt x="1659" y="2510"/>
                    <a:pt x="1879" y="2510"/>
                  </a:cubicBezTo>
                  <a:cubicBezTo>
                    <a:pt x="2489" y="2510"/>
                    <a:pt x="3098" y="2168"/>
                    <a:pt x="3416" y="1632"/>
                  </a:cubicBezTo>
                  <a:cubicBezTo>
                    <a:pt x="3537" y="1436"/>
                    <a:pt x="3464" y="1193"/>
                    <a:pt x="3269" y="1071"/>
                  </a:cubicBezTo>
                  <a:cubicBezTo>
                    <a:pt x="3204" y="1038"/>
                    <a:pt x="3134" y="1022"/>
                    <a:pt x="3064" y="1022"/>
                  </a:cubicBezTo>
                  <a:cubicBezTo>
                    <a:pt x="2925" y="1022"/>
                    <a:pt x="2790" y="1087"/>
                    <a:pt x="2708" y="1217"/>
                  </a:cubicBezTo>
                  <a:cubicBezTo>
                    <a:pt x="2546" y="1505"/>
                    <a:pt x="2212" y="1673"/>
                    <a:pt x="1891" y="1673"/>
                  </a:cubicBezTo>
                  <a:cubicBezTo>
                    <a:pt x="1777" y="1673"/>
                    <a:pt x="1664" y="1652"/>
                    <a:pt x="1562" y="1607"/>
                  </a:cubicBezTo>
                  <a:cubicBezTo>
                    <a:pt x="1147" y="1436"/>
                    <a:pt x="903" y="924"/>
                    <a:pt x="1025" y="510"/>
                  </a:cubicBezTo>
                  <a:cubicBezTo>
                    <a:pt x="1074" y="290"/>
                    <a:pt x="952" y="71"/>
                    <a:pt x="733" y="22"/>
                  </a:cubicBezTo>
                  <a:cubicBezTo>
                    <a:pt x="689" y="7"/>
                    <a:pt x="646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3350850" y="1982525"/>
              <a:ext cx="267700" cy="69825"/>
            </a:xfrm>
            <a:custGeom>
              <a:avLst/>
              <a:gdLst/>
              <a:ahLst/>
              <a:cxnLst/>
              <a:rect l="l" t="t" r="r" b="b"/>
              <a:pathLst>
                <a:path w="10708" h="2793" extrusionOk="0">
                  <a:moveTo>
                    <a:pt x="478" y="1"/>
                  </a:moveTo>
                  <a:cubicBezTo>
                    <a:pt x="339" y="1"/>
                    <a:pt x="204" y="77"/>
                    <a:pt x="122" y="207"/>
                  </a:cubicBezTo>
                  <a:cubicBezTo>
                    <a:pt x="1" y="402"/>
                    <a:pt x="74" y="646"/>
                    <a:pt x="269" y="768"/>
                  </a:cubicBezTo>
                  <a:cubicBezTo>
                    <a:pt x="2513" y="2085"/>
                    <a:pt x="5147" y="2792"/>
                    <a:pt x="7781" y="2792"/>
                  </a:cubicBezTo>
                  <a:cubicBezTo>
                    <a:pt x="8635" y="2792"/>
                    <a:pt x="9488" y="2719"/>
                    <a:pt x="10342" y="2573"/>
                  </a:cubicBezTo>
                  <a:cubicBezTo>
                    <a:pt x="10561" y="2524"/>
                    <a:pt x="10708" y="2304"/>
                    <a:pt x="10659" y="2085"/>
                  </a:cubicBezTo>
                  <a:cubicBezTo>
                    <a:pt x="10616" y="1894"/>
                    <a:pt x="10463" y="1758"/>
                    <a:pt x="10280" y="1758"/>
                  </a:cubicBezTo>
                  <a:cubicBezTo>
                    <a:pt x="10252" y="1758"/>
                    <a:pt x="10224" y="1761"/>
                    <a:pt x="10195" y="1768"/>
                  </a:cubicBezTo>
                  <a:cubicBezTo>
                    <a:pt x="9401" y="1911"/>
                    <a:pt x="8594" y="1981"/>
                    <a:pt x="7787" y="1981"/>
                  </a:cubicBezTo>
                  <a:cubicBezTo>
                    <a:pt x="5295" y="1981"/>
                    <a:pt x="2802" y="1313"/>
                    <a:pt x="683" y="60"/>
                  </a:cubicBezTo>
                  <a:cubicBezTo>
                    <a:pt x="618" y="20"/>
                    <a:pt x="548" y="1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3069750" y="1666600"/>
              <a:ext cx="102475" cy="55250"/>
            </a:xfrm>
            <a:custGeom>
              <a:avLst/>
              <a:gdLst/>
              <a:ahLst/>
              <a:cxnLst/>
              <a:rect l="l" t="t" r="r" b="b"/>
              <a:pathLst>
                <a:path w="4099" h="2210" extrusionOk="0">
                  <a:moveTo>
                    <a:pt x="457" y="1"/>
                  </a:moveTo>
                  <a:cubicBezTo>
                    <a:pt x="297" y="1"/>
                    <a:pt x="152" y="91"/>
                    <a:pt x="98" y="234"/>
                  </a:cubicBezTo>
                  <a:cubicBezTo>
                    <a:pt x="1" y="454"/>
                    <a:pt x="98" y="698"/>
                    <a:pt x="294" y="795"/>
                  </a:cubicBezTo>
                  <a:lnTo>
                    <a:pt x="3464" y="2185"/>
                  </a:lnTo>
                  <a:cubicBezTo>
                    <a:pt x="3513" y="2210"/>
                    <a:pt x="3586" y="2210"/>
                    <a:pt x="3635" y="2210"/>
                  </a:cubicBezTo>
                  <a:cubicBezTo>
                    <a:pt x="3781" y="2210"/>
                    <a:pt x="3952" y="2112"/>
                    <a:pt x="4001" y="1966"/>
                  </a:cubicBezTo>
                  <a:cubicBezTo>
                    <a:pt x="4098" y="1746"/>
                    <a:pt x="4001" y="1527"/>
                    <a:pt x="3806" y="1429"/>
                  </a:cubicBezTo>
                  <a:lnTo>
                    <a:pt x="635" y="39"/>
                  </a:lnTo>
                  <a:cubicBezTo>
                    <a:pt x="576" y="13"/>
                    <a:pt x="516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3128900" y="1889525"/>
              <a:ext cx="64050" cy="20125"/>
            </a:xfrm>
            <a:custGeom>
              <a:avLst/>
              <a:gdLst/>
              <a:ahLst/>
              <a:cxnLst/>
              <a:rect l="l" t="t" r="r" b="b"/>
              <a:pathLst>
                <a:path w="2562" h="805" extrusionOk="0">
                  <a:moveTo>
                    <a:pt x="415" y="0"/>
                  </a:moveTo>
                  <a:cubicBezTo>
                    <a:pt x="171" y="0"/>
                    <a:pt x="1" y="171"/>
                    <a:pt x="1" y="390"/>
                  </a:cubicBezTo>
                  <a:cubicBezTo>
                    <a:pt x="1" y="634"/>
                    <a:pt x="171" y="805"/>
                    <a:pt x="415" y="805"/>
                  </a:cubicBezTo>
                  <a:lnTo>
                    <a:pt x="2147" y="805"/>
                  </a:lnTo>
                  <a:cubicBezTo>
                    <a:pt x="2366" y="805"/>
                    <a:pt x="2562" y="634"/>
                    <a:pt x="2562" y="390"/>
                  </a:cubicBezTo>
                  <a:cubicBezTo>
                    <a:pt x="2562" y="171"/>
                    <a:pt x="2366" y="0"/>
                    <a:pt x="2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3142925" y="1152700"/>
              <a:ext cx="767700" cy="410625"/>
            </a:xfrm>
            <a:custGeom>
              <a:avLst/>
              <a:gdLst/>
              <a:ahLst/>
              <a:cxnLst/>
              <a:rect l="l" t="t" r="r" b="b"/>
              <a:pathLst>
                <a:path w="30708" h="16425" extrusionOk="0">
                  <a:moveTo>
                    <a:pt x="14954" y="0"/>
                  </a:moveTo>
                  <a:cubicBezTo>
                    <a:pt x="8786" y="0"/>
                    <a:pt x="2707" y="3706"/>
                    <a:pt x="1" y="9278"/>
                  </a:cubicBezTo>
                  <a:lnTo>
                    <a:pt x="4610" y="16425"/>
                  </a:lnTo>
                  <a:cubicBezTo>
                    <a:pt x="10244" y="15449"/>
                    <a:pt x="15830" y="14547"/>
                    <a:pt x="21415" y="13620"/>
                  </a:cubicBezTo>
                  <a:cubicBezTo>
                    <a:pt x="21171" y="12205"/>
                    <a:pt x="20951" y="10815"/>
                    <a:pt x="20659" y="9352"/>
                  </a:cubicBezTo>
                  <a:lnTo>
                    <a:pt x="20659" y="9352"/>
                  </a:lnTo>
                  <a:cubicBezTo>
                    <a:pt x="21781" y="10474"/>
                    <a:pt x="22683" y="11839"/>
                    <a:pt x="23293" y="13303"/>
                  </a:cubicBezTo>
                  <a:cubicBezTo>
                    <a:pt x="25756" y="12888"/>
                    <a:pt x="28220" y="12473"/>
                    <a:pt x="30707" y="12059"/>
                  </a:cubicBezTo>
                  <a:cubicBezTo>
                    <a:pt x="28927" y="5644"/>
                    <a:pt x="22927" y="669"/>
                    <a:pt x="16293" y="59"/>
                  </a:cubicBezTo>
                  <a:cubicBezTo>
                    <a:pt x="15847" y="20"/>
                    <a:pt x="15400" y="0"/>
                    <a:pt x="14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3222800" y="1140250"/>
              <a:ext cx="756100" cy="304175"/>
            </a:xfrm>
            <a:custGeom>
              <a:avLst/>
              <a:gdLst/>
              <a:ahLst/>
              <a:cxnLst/>
              <a:rect l="l" t="t" r="r" b="b"/>
              <a:pathLst>
                <a:path w="30244" h="12167" extrusionOk="0">
                  <a:moveTo>
                    <a:pt x="12941" y="1"/>
                  </a:moveTo>
                  <a:cubicBezTo>
                    <a:pt x="8285" y="1"/>
                    <a:pt x="3650" y="1748"/>
                    <a:pt x="196" y="4898"/>
                  </a:cubicBezTo>
                  <a:cubicBezTo>
                    <a:pt x="25" y="5069"/>
                    <a:pt x="1" y="5313"/>
                    <a:pt x="147" y="5484"/>
                  </a:cubicBezTo>
                  <a:cubicBezTo>
                    <a:pt x="236" y="5572"/>
                    <a:pt x="344" y="5615"/>
                    <a:pt x="452" y="5615"/>
                  </a:cubicBezTo>
                  <a:cubicBezTo>
                    <a:pt x="551" y="5615"/>
                    <a:pt x="650" y="5579"/>
                    <a:pt x="732" y="5508"/>
                  </a:cubicBezTo>
                  <a:cubicBezTo>
                    <a:pt x="4036" y="2489"/>
                    <a:pt x="8493" y="830"/>
                    <a:pt x="12952" y="830"/>
                  </a:cubicBezTo>
                  <a:cubicBezTo>
                    <a:pt x="14221" y="830"/>
                    <a:pt x="15489" y="965"/>
                    <a:pt x="16732" y="1240"/>
                  </a:cubicBezTo>
                  <a:cubicBezTo>
                    <a:pt x="22342" y="2484"/>
                    <a:pt x="27195" y="6581"/>
                    <a:pt x="29390" y="11898"/>
                  </a:cubicBezTo>
                  <a:cubicBezTo>
                    <a:pt x="29463" y="12069"/>
                    <a:pt x="29610" y="12167"/>
                    <a:pt x="29781" y="12167"/>
                  </a:cubicBezTo>
                  <a:cubicBezTo>
                    <a:pt x="29829" y="12167"/>
                    <a:pt x="29878" y="12142"/>
                    <a:pt x="29927" y="12118"/>
                  </a:cubicBezTo>
                  <a:cubicBezTo>
                    <a:pt x="30146" y="12045"/>
                    <a:pt x="30244" y="11801"/>
                    <a:pt x="30146" y="11606"/>
                  </a:cubicBezTo>
                  <a:cubicBezTo>
                    <a:pt x="27854" y="6020"/>
                    <a:pt x="22781" y="1752"/>
                    <a:pt x="16903" y="435"/>
                  </a:cubicBezTo>
                  <a:cubicBezTo>
                    <a:pt x="15598" y="143"/>
                    <a:pt x="14269" y="1"/>
                    <a:pt x="12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1200275" y="1296700"/>
              <a:ext cx="1144525" cy="1589775"/>
            </a:xfrm>
            <a:custGeom>
              <a:avLst/>
              <a:gdLst/>
              <a:ahLst/>
              <a:cxnLst/>
              <a:rect l="l" t="t" r="r" b="b"/>
              <a:pathLst>
                <a:path w="45781" h="63591" extrusionOk="0">
                  <a:moveTo>
                    <a:pt x="23039" y="14606"/>
                  </a:moveTo>
                  <a:cubicBezTo>
                    <a:pt x="26567" y="14606"/>
                    <a:pt x="29519" y="17393"/>
                    <a:pt x="29708" y="20957"/>
                  </a:cubicBezTo>
                  <a:cubicBezTo>
                    <a:pt x="29903" y="24664"/>
                    <a:pt x="27074" y="27810"/>
                    <a:pt x="23366" y="28006"/>
                  </a:cubicBezTo>
                  <a:cubicBezTo>
                    <a:pt x="23246" y="28012"/>
                    <a:pt x="23127" y="28015"/>
                    <a:pt x="23008" y="28015"/>
                  </a:cubicBezTo>
                  <a:cubicBezTo>
                    <a:pt x="19458" y="28015"/>
                    <a:pt x="16507" y="25228"/>
                    <a:pt x="16318" y="21664"/>
                  </a:cubicBezTo>
                  <a:cubicBezTo>
                    <a:pt x="16147" y="17957"/>
                    <a:pt x="18976" y="14811"/>
                    <a:pt x="22683" y="14616"/>
                  </a:cubicBezTo>
                  <a:cubicBezTo>
                    <a:pt x="22803" y="14609"/>
                    <a:pt x="22921" y="14606"/>
                    <a:pt x="23039" y="14606"/>
                  </a:cubicBezTo>
                  <a:close/>
                  <a:moveTo>
                    <a:pt x="23094" y="1"/>
                  </a:moveTo>
                  <a:cubicBezTo>
                    <a:pt x="22707" y="1"/>
                    <a:pt x="22318" y="11"/>
                    <a:pt x="21927" y="31"/>
                  </a:cubicBezTo>
                  <a:cubicBezTo>
                    <a:pt x="9537" y="689"/>
                    <a:pt x="1" y="11250"/>
                    <a:pt x="635" y="23640"/>
                  </a:cubicBezTo>
                  <a:cubicBezTo>
                    <a:pt x="879" y="28445"/>
                    <a:pt x="2757" y="32713"/>
                    <a:pt x="5367" y="36322"/>
                  </a:cubicBezTo>
                  <a:lnTo>
                    <a:pt x="25196" y="63590"/>
                  </a:lnTo>
                  <a:lnTo>
                    <a:pt x="42122" y="34420"/>
                  </a:lnTo>
                  <a:cubicBezTo>
                    <a:pt x="44366" y="30566"/>
                    <a:pt x="45780" y="26128"/>
                    <a:pt x="45537" y="21323"/>
                  </a:cubicBezTo>
                  <a:cubicBezTo>
                    <a:pt x="44899" y="9324"/>
                    <a:pt x="34974" y="1"/>
                    <a:pt x="23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1300900" y="1350100"/>
              <a:ext cx="484150" cy="346150"/>
            </a:xfrm>
            <a:custGeom>
              <a:avLst/>
              <a:gdLst/>
              <a:ahLst/>
              <a:cxnLst/>
              <a:rect l="l" t="t" r="r" b="b"/>
              <a:pathLst>
                <a:path w="19366" h="13846" extrusionOk="0">
                  <a:moveTo>
                    <a:pt x="18184" y="1"/>
                  </a:moveTo>
                  <a:cubicBezTo>
                    <a:pt x="14296" y="1"/>
                    <a:pt x="10449" y="1213"/>
                    <a:pt x="7268" y="3456"/>
                  </a:cubicBezTo>
                  <a:cubicBezTo>
                    <a:pt x="3854" y="5846"/>
                    <a:pt x="1317" y="9358"/>
                    <a:pt x="73" y="13309"/>
                  </a:cubicBezTo>
                  <a:cubicBezTo>
                    <a:pt x="0" y="13528"/>
                    <a:pt x="122" y="13748"/>
                    <a:pt x="342" y="13821"/>
                  </a:cubicBezTo>
                  <a:cubicBezTo>
                    <a:pt x="366" y="13846"/>
                    <a:pt x="415" y="13846"/>
                    <a:pt x="464" y="13846"/>
                  </a:cubicBezTo>
                  <a:cubicBezTo>
                    <a:pt x="634" y="13846"/>
                    <a:pt x="781" y="13724"/>
                    <a:pt x="854" y="13553"/>
                  </a:cubicBezTo>
                  <a:cubicBezTo>
                    <a:pt x="2025" y="9772"/>
                    <a:pt x="4488" y="6407"/>
                    <a:pt x="7732" y="4138"/>
                  </a:cubicBezTo>
                  <a:cubicBezTo>
                    <a:pt x="10768" y="1992"/>
                    <a:pt x="14446" y="829"/>
                    <a:pt x="18164" y="829"/>
                  </a:cubicBezTo>
                  <a:cubicBezTo>
                    <a:pt x="18418" y="829"/>
                    <a:pt x="18672" y="835"/>
                    <a:pt x="18927" y="846"/>
                  </a:cubicBezTo>
                  <a:cubicBezTo>
                    <a:pt x="19171" y="846"/>
                    <a:pt x="19341" y="675"/>
                    <a:pt x="19341" y="456"/>
                  </a:cubicBezTo>
                  <a:cubicBezTo>
                    <a:pt x="19366" y="212"/>
                    <a:pt x="19195" y="41"/>
                    <a:pt x="18951" y="17"/>
                  </a:cubicBezTo>
                  <a:cubicBezTo>
                    <a:pt x="18695" y="6"/>
                    <a:pt x="18439" y="1"/>
                    <a:pt x="18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572250" y="2005975"/>
              <a:ext cx="1163425" cy="1173925"/>
            </a:xfrm>
            <a:custGeom>
              <a:avLst/>
              <a:gdLst/>
              <a:ahLst/>
              <a:cxnLst/>
              <a:rect l="l" t="t" r="r" b="b"/>
              <a:pathLst>
                <a:path w="46537" h="46957" extrusionOk="0">
                  <a:moveTo>
                    <a:pt x="17561" y="0"/>
                  </a:moveTo>
                  <a:cubicBezTo>
                    <a:pt x="9878" y="8781"/>
                    <a:pt x="4098" y="19390"/>
                    <a:pt x="1269" y="30683"/>
                  </a:cubicBezTo>
                  <a:cubicBezTo>
                    <a:pt x="391" y="34195"/>
                    <a:pt x="1" y="38316"/>
                    <a:pt x="2318" y="41097"/>
                  </a:cubicBezTo>
                  <a:cubicBezTo>
                    <a:pt x="4635" y="43877"/>
                    <a:pt x="8098" y="45438"/>
                    <a:pt x="11610" y="46268"/>
                  </a:cubicBezTo>
                  <a:cubicBezTo>
                    <a:pt x="13408" y="46706"/>
                    <a:pt x="15262" y="46957"/>
                    <a:pt x="17114" y="46957"/>
                  </a:cubicBezTo>
                  <a:cubicBezTo>
                    <a:pt x="18252" y="46957"/>
                    <a:pt x="19389" y="46862"/>
                    <a:pt x="20512" y="46658"/>
                  </a:cubicBezTo>
                  <a:cubicBezTo>
                    <a:pt x="23439" y="46121"/>
                    <a:pt x="26268" y="44780"/>
                    <a:pt x="28341" y="42633"/>
                  </a:cubicBezTo>
                  <a:cubicBezTo>
                    <a:pt x="30415" y="40487"/>
                    <a:pt x="31756" y="37560"/>
                    <a:pt x="31512" y="34585"/>
                  </a:cubicBezTo>
                  <a:cubicBezTo>
                    <a:pt x="33561" y="32317"/>
                    <a:pt x="35512" y="29975"/>
                    <a:pt x="37731" y="27878"/>
                  </a:cubicBezTo>
                  <a:cubicBezTo>
                    <a:pt x="38585" y="27048"/>
                    <a:pt x="38829" y="25658"/>
                    <a:pt x="38317" y="24585"/>
                  </a:cubicBezTo>
                  <a:cubicBezTo>
                    <a:pt x="37866" y="23683"/>
                    <a:pt x="37036" y="22884"/>
                    <a:pt x="36102" y="22884"/>
                  </a:cubicBezTo>
                  <a:cubicBezTo>
                    <a:pt x="35924" y="22884"/>
                    <a:pt x="35744" y="22913"/>
                    <a:pt x="35561" y="22975"/>
                  </a:cubicBezTo>
                  <a:cubicBezTo>
                    <a:pt x="34902" y="23219"/>
                    <a:pt x="34219" y="23414"/>
                    <a:pt x="33536" y="23634"/>
                  </a:cubicBezTo>
                  <a:cubicBezTo>
                    <a:pt x="34293" y="23268"/>
                    <a:pt x="35024" y="22780"/>
                    <a:pt x="35780" y="22439"/>
                  </a:cubicBezTo>
                  <a:cubicBezTo>
                    <a:pt x="36634" y="22097"/>
                    <a:pt x="37317" y="21341"/>
                    <a:pt x="37585" y="20463"/>
                  </a:cubicBezTo>
                  <a:cubicBezTo>
                    <a:pt x="37878" y="19585"/>
                    <a:pt x="37707" y="18585"/>
                    <a:pt x="37146" y="17854"/>
                  </a:cubicBezTo>
                  <a:cubicBezTo>
                    <a:pt x="36601" y="17142"/>
                    <a:pt x="35756" y="16731"/>
                    <a:pt x="34858" y="16731"/>
                  </a:cubicBezTo>
                  <a:cubicBezTo>
                    <a:pt x="34832" y="16731"/>
                    <a:pt x="34806" y="16731"/>
                    <a:pt x="34780" y="16732"/>
                  </a:cubicBezTo>
                  <a:cubicBezTo>
                    <a:pt x="30976" y="16902"/>
                    <a:pt x="27293" y="17000"/>
                    <a:pt x="23488" y="17171"/>
                  </a:cubicBezTo>
                  <a:cubicBezTo>
                    <a:pt x="30146" y="15024"/>
                    <a:pt x="36805" y="12903"/>
                    <a:pt x="43439" y="10756"/>
                  </a:cubicBezTo>
                  <a:cubicBezTo>
                    <a:pt x="44219" y="10512"/>
                    <a:pt x="45000" y="10244"/>
                    <a:pt x="45585" y="9707"/>
                  </a:cubicBezTo>
                  <a:cubicBezTo>
                    <a:pt x="46146" y="9147"/>
                    <a:pt x="46536" y="8147"/>
                    <a:pt x="46146" y="7464"/>
                  </a:cubicBezTo>
                  <a:cubicBezTo>
                    <a:pt x="43731" y="7342"/>
                    <a:pt x="41341" y="7220"/>
                    <a:pt x="38927" y="7122"/>
                  </a:cubicBezTo>
                  <a:cubicBezTo>
                    <a:pt x="40195" y="6708"/>
                    <a:pt x="41487" y="6293"/>
                    <a:pt x="42756" y="5878"/>
                  </a:cubicBezTo>
                  <a:cubicBezTo>
                    <a:pt x="43463" y="5659"/>
                    <a:pt x="44170" y="5415"/>
                    <a:pt x="44658" y="4903"/>
                  </a:cubicBezTo>
                  <a:cubicBezTo>
                    <a:pt x="45268" y="4269"/>
                    <a:pt x="45561" y="3171"/>
                    <a:pt x="45195" y="2391"/>
                  </a:cubicBezTo>
                  <a:cubicBezTo>
                    <a:pt x="36000" y="1586"/>
                    <a:pt x="26780" y="805"/>
                    <a:pt x="17561" y="0"/>
                  </a:cubicBezTo>
                  <a:close/>
                </a:path>
              </a:pathLst>
            </a:custGeom>
            <a:solidFill>
              <a:srgbClr val="B77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1078950" y="2164450"/>
              <a:ext cx="527450" cy="26900"/>
            </a:xfrm>
            <a:custGeom>
              <a:avLst/>
              <a:gdLst/>
              <a:ahLst/>
              <a:cxnLst/>
              <a:rect l="l" t="t" r="r" b="b"/>
              <a:pathLst>
                <a:path w="21098" h="1076" extrusionOk="0">
                  <a:moveTo>
                    <a:pt x="20720" y="1"/>
                  </a:moveTo>
                  <a:cubicBezTo>
                    <a:pt x="20708" y="1"/>
                    <a:pt x="20695" y="1"/>
                    <a:pt x="20683" y="3"/>
                  </a:cubicBezTo>
                  <a:lnTo>
                    <a:pt x="391" y="247"/>
                  </a:lnTo>
                  <a:cubicBezTo>
                    <a:pt x="171" y="247"/>
                    <a:pt x="0" y="442"/>
                    <a:pt x="0" y="661"/>
                  </a:cubicBezTo>
                  <a:cubicBezTo>
                    <a:pt x="0" y="881"/>
                    <a:pt x="171" y="1076"/>
                    <a:pt x="415" y="1076"/>
                  </a:cubicBezTo>
                  <a:lnTo>
                    <a:pt x="20683" y="808"/>
                  </a:lnTo>
                  <a:cubicBezTo>
                    <a:pt x="20927" y="808"/>
                    <a:pt x="21098" y="612"/>
                    <a:pt x="21098" y="393"/>
                  </a:cubicBezTo>
                  <a:cubicBezTo>
                    <a:pt x="21098" y="186"/>
                    <a:pt x="20924" y="1"/>
                    <a:pt x="20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1107000" y="2416725"/>
              <a:ext cx="99400" cy="30725"/>
            </a:xfrm>
            <a:custGeom>
              <a:avLst/>
              <a:gdLst/>
              <a:ahLst/>
              <a:cxnLst/>
              <a:rect l="l" t="t" r="r" b="b"/>
              <a:pathLst>
                <a:path w="3976" h="1229" extrusionOk="0">
                  <a:moveTo>
                    <a:pt x="3564" y="1"/>
                  </a:moveTo>
                  <a:cubicBezTo>
                    <a:pt x="3539" y="1"/>
                    <a:pt x="3514" y="3"/>
                    <a:pt x="3488" y="9"/>
                  </a:cubicBezTo>
                  <a:lnTo>
                    <a:pt x="391" y="399"/>
                  </a:lnTo>
                  <a:cubicBezTo>
                    <a:pt x="171" y="424"/>
                    <a:pt x="0" y="643"/>
                    <a:pt x="49" y="863"/>
                  </a:cubicBezTo>
                  <a:cubicBezTo>
                    <a:pt x="74" y="1058"/>
                    <a:pt x="244" y="1228"/>
                    <a:pt x="439" y="1228"/>
                  </a:cubicBezTo>
                  <a:cubicBezTo>
                    <a:pt x="464" y="1228"/>
                    <a:pt x="488" y="1204"/>
                    <a:pt x="513" y="1204"/>
                  </a:cubicBezTo>
                  <a:lnTo>
                    <a:pt x="3586" y="814"/>
                  </a:lnTo>
                  <a:cubicBezTo>
                    <a:pt x="3805" y="789"/>
                    <a:pt x="3976" y="570"/>
                    <a:pt x="3951" y="350"/>
                  </a:cubicBezTo>
                  <a:cubicBezTo>
                    <a:pt x="3908" y="157"/>
                    <a:pt x="3751" y="1"/>
                    <a:pt x="3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1169800" y="2570525"/>
              <a:ext cx="307950" cy="142150"/>
            </a:xfrm>
            <a:custGeom>
              <a:avLst/>
              <a:gdLst/>
              <a:ahLst/>
              <a:cxnLst/>
              <a:rect l="l" t="t" r="r" b="b"/>
              <a:pathLst>
                <a:path w="12318" h="5686" extrusionOk="0">
                  <a:moveTo>
                    <a:pt x="11836" y="0"/>
                  </a:moveTo>
                  <a:cubicBezTo>
                    <a:pt x="11784" y="0"/>
                    <a:pt x="11732" y="9"/>
                    <a:pt x="11683" y="28"/>
                  </a:cubicBezTo>
                  <a:lnTo>
                    <a:pt x="293" y="4881"/>
                  </a:lnTo>
                  <a:cubicBezTo>
                    <a:pt x="98" y="4979"/>
                    <a:pt x="0" y="5223"/>
                    <a:pt x="74" y="5442"/>
                  </a:cubicBezTo>
                  <a:cubicBezTo>
                    <a:pt x="147" y="5588"/>
                    <a:pt x="293" y="5686"/>
                    <a:pt x="464" y="5686"/>
                  </a:cubicBezTo>
                  <a:cubicBezTo>
                    <a:pt x="513" y="5686"/>
                    <a:pt x="561" y="5662"/>
                    <a:pt x="610" y="5637"/>
                  </a:cubicBezTo>
                  <a:lnTo>
                    <a:pt x="12000" y="784"/>
                  </a:lnTo>
                  <a:cubicBezTo>
                    <a:pt x="12220" y="686"/>
                    <a:pt x="12317" y="467"/>
                    <a:pt x="12220" y="247"/>
                  </a:cubicBezTo>
                  <a:cubicBezTo>
                    <a:pt x="12147" y="82"/>
                    <a:pt x="11991" y="0"/>
                    <a:pt x="1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986875" y="2869900"/>
              <a:ext cx="381125" cy="312275"/>
            </a:xfrm>
            <a:custGeom>
              <a:avLst/>
              <a:gdLst/>
              <a:ahLst/>
              <a:cxnLst/>
              <a:rect l="l" t="t" r="r" b="b"/>
              <a:pathLst>
                <a:path w="15245" h="12491" extrusionOk="0">
                  <a:moveTo>
                    <a:pt x="14830" y="1"/>
                  </a:moveTo>
                  <a:cubicBezTo>
                    <a:pt x="14628" y="1"/>
                    <a:pt x="14436" y="141"/>
                    <a:pt x="14391" y="345"/>
                  </a:cubicBezTo>
                  <a:cubicBezTo>
                    <a:pt x="13805" y="3540"/>
                    <a:pt x="12025" y="6540"/>
                    <a:pt x="9488" y="8564"/>
                  </a:cubicBezTo>
                  <a:cubicBezTo>
                    <a:pt x="7053" y="10550"/>
                    <a:pt x="3862" y="11665"/>
                    <a:pt x="737" y="11665"/>
                  </a:cubicBezTo>
                  <a:cubicBezTo>
                    <a:pt x="637" y="11665"/>
                    <a:pt x="538" y="11664"/>
                    <a:pt x="440" y="11662"/>
                  </a:cubicBezTo>
                  <a:cubicBezTo>
                    <a:pt x="426" y="11660"/>
                    <a:pt x="412" y="11660"/>
                    <a:pt x="399" y="11660"/>
                  </a:cubicBezTo>
                  <a:cubicBezTo>
                    <a:pt x="177" y="11660"/>
                    <a:pt x="24" y="11845"/>
                    <a:pt x="1" y="12052"/>
                  </a:cubicBezTo>
                  <a:cubicBezTo>
                    <a:pt x="1" y="12271"/>
                    <a:pt x="171" y="12467"/>
                    <a:pt x="415" y="12467"/>
                  </a:cubicBezTo>
                  <a:cubicBezTo>
                    <a:pt x="537" y="12491"/>
                    <a:pt x="635" y="12491"/>
                    <a:pt x="757" y="12491"/>
                  </a:cubicBezTo>
                  <a:cubicBezTo>
                    <a:pt x="4074" y="12491"/>
                    <a:pt x="7439" y="11296"/>
                    <a:pt x="10025" y="9198"/>
                  </a:cubicBezTo>
                  <a:cubicBezTo>
                    <a:pt x="12683" y="7052"/>
                    <a:pt x="14586" y="3857"/>
                    <a:pt x="15195" y="491"/>
                  </a:cubicBezTo>
                  <a:cubicBezTo>
                    <a:pt x="15244" y="272"/>
                    <a:pt x="15098" y="52"/>
                    <a:pt x="14878" y="3"/>
                  </a:cubicBezTo>
                  <a:cubicBezTo>
                    <a:pt x="14862" y="2"/>
                    <a:pt x="14846" y="1"/>
                    <a:pt x="14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5724575" y="2051400"/>
              <a:ext cx="1195125" cy="1559425"/>
            </a:xfrm>
            <a:custGeom>
              <a:avLst/>
              <a:gdLst/>
              <a:ahLst/>
              <a:cxnLst/>
              <a:rect l="l" t="t" r="r" b="b"/>
              <a:pathLst>
                <a:path w="47805" h="62377" extrusionOk="0">
                  <a:moveTo>
                    <a:pt x="23277" y="14637"/>
                  </a:moveTo>
                  <a:cubicBezTo>
                    <a:pt x="23821" y="14637"/>
                    <a:pt x="24374" y="14703"/>
                    <a:pt x="24927" y="14842"/>
                  </a:cubicBezTo>
                  <a:cubicBezTo>
                    <a:pt x="28512" y="15768"/>
                    <a:pt x="30683" y="19402"/>
                    <a:pt x="29756" y="22988"/>
                  </a:cubicBezTo>
                  <a:cubicBezTo>
                    <a:pt x="28992" y="26024"/>
                    <a:pt x="26251" y="28046"/>
                    <a:pt x="23252" y="28046"/>
                  </a:cubicBezTo>
                  <a:cubicBezTo>
                    <a:pt x="22710" y="28046"/>
                    <a:pt x="22159" y="27979"/>
                    <a:pt x="21610" y="27841"/>
                  </a:cubicBezTo>
                  <a:cubicBezTo>
                    <a:pt x="18025" y="26914"/>
                    <a:pt x="15854" y="23280"/>
                    <a:pt x="16781" y="19695"/>
                  </a:cubicBezTo>
                  <a:cubicBezTo>
                    <a:pt x="17545" y="16659"/>
                    <a:pt x="20268" y="14637"/>
                    <a:pt x="23277" y="14637"/>
                  </a:cubicBezTo>
                  <a:close/>
                  <a:moveTo>
                    <a:pt x="22970" y="1"/>
                  </a:moveTo>
                  <a:cubicBezTo>
                    <a:pt x="12932" y="1"/>
                    <a:pt x="3775" y="6769"/>
                    <a:pt x="1196" y="16939"/>
                  </a:cubicBezTo>
                  <a:cubicBezTo>
                    <a:pt x="1" y="21597"/>
                    <a:pt x="537" y="26231"/>
                    <a:pt x="1976" y="30451"/>
                  </a:cubicBezTo>
                  <a:lnTo>
                    <a:pt x="12830" y="62377"/>
                  </a:lnTo>
                  <a:lnTo>
                    <a:pt x="37634" y="39524"/>
                  </a:lnTo>
                  <a:cubicBezTo>
                    <a:pt x="40902" y="36499"/>
                    <a:pt x="43585" y="32670"/>
                    <a:pt x="44756" y="28012"/>
                  </a:cubicBezTo>
                  <a:cubicBezTo>
                    <a:pt x="47805" y="15988"/>
                    <a:pt x="40536" y="3769"/>
                    <a:pt x="28512" y="696"/>
                  </a:cubicBezTo>
                  <a:cubicBezTo>
                    <a:pt x="26659" y="226"/>
                    <a:pt x="24800" y="1"/>
                    <a:pt x="22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5853850" y="2114400"/>
              <a:ext cx="470750" cy="297675"/>
            </a:xfrm>
            <a:custGeom>
              <a:avLst/>
              <a:gdLst/>
              <a:ahLst/>
              <a:cxnLst/>
              <a:rect l="l" t="t" r="r" b="b"/>
              <a:pathLst>
                <a:path w="18830" h="11907" extrusionOk="0">
                  <a:moveTo>
                    <a:pt x="17049" y="1"/>
                  </a:moveTo>
                  <a:cubicBezTo>
                    <a:pt x="13671" y="1"/>
                    <a:pt x="10288" y="932"/>
                    <a:pt x="7415" y="2712"/>
                  </a:cubicBezTo>
                  <a:cubicBezTo>
                    <a:pt x="4147" y="4736"/>
                    <a:pt x="1537" y="7785"/>
                    <a:pt x="98" y="11346"/>
                  </a:cubicBezTo>
                  <a:cubicBezTo>
                    <a:pt x="0" y="11565"/>
                    <a:pt x="122" y="11809"/>
                    <a:pt x="317" y="11883"/>
                  </a:cubicBezTo>
                  <a:cubicBezTo>
                    <a:pt x="366" y="11907"/>
                    <a:pt x="415" y="11907"/>
                    <a:pt x="464" y="11907"/>
                  </a:cubicBezTo>
                  <a:cubicBezTo>
                    <a:pt x="634" y="11907"/>
                    <a:pt x="781" y="11809"/>
                    <a:pt x="854" y="11663"/>
                  </a:cubicBezTo>
                  <a:cubicBezTo>
                    <a:pt x="2244" y="8273"/>
                    <a:pt x="4732" y="5322"/>
                    <a:pt x="7854" y="3419"/>
                  </a:cubicBezTo>
                  <a:cubicBezTo>
                    <a:pt x="10615" y="1715"/>
                    <a:pt x="13854" y="812"/>
                    <a:pt x="17097" y="812"/>
                  </a:cubicBezTo>
                  <a:cubicBezTo>
                    <a:pt x="17520" y="812"/>
                    <a:pt x="17944" y="827"/>
                    <a:pt x="18366" y="858"/>
                  </a:cubicBezTo>
                  <a:cubicBezTo>
                    <a:pt x="18380" y="860"/>
                    <a:pt x="18394" y="861"/>
                    <a:pt x="18408" y="861"/>
                  </a:cubicBezTo>
                  <a:cubicBezTo>
                    <a:pt x="18610" y="861"/>
                    <a:pt x="18782" y="698"/>
                    <a:pt x="18805" y="493"/>
                  </a:cubicBezTo>
                  <a:cubicBezTo>
                    <a:pt x="18829" y="273"/>
                    <a:pt x="18658" y="78"/>
                    <a:pt x="18439" y="54"/>
                  </a:cubicBezTo>
                  <a:cubicBezTo>
                    <a:pt x="17977" y="18"/>
                    <a:pt x="17513" y="1"/>
                    <a:pt x="17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6328225" y="2746800"/>
              <a:ext cx="920750" cy="1079875"/>
            </a:xfrm>
            <a:custGeom>
              <a:avLst/>
              <a:gdLst/>
              <a:ahLst/>
              <a:cxnLst/>
              <a:rect l="l" t="t" r="r" b="b"/>
              <a:pathLst>
                <a:path w="36830" h="43195" extrusionOk="0">
                  <a:moveTo>
                    <a:pt x="16000" y="1"/>
                  </a:moveTo>
                  <a:cubicBezTo>
                    <a:pt x="14708" y="464"/>
                    <a:pt x="14269" y="2123"/>
                    <a:pt x="14781" y="3391"/>
                  </a:cubicBezTo>
                  <a:cubicBezTo>
                    <a:pt x="16390" y="7586"/>
                    <a:pt x="18317" y="11391"/>
                    <a:pt x="20659" y="15244"/>
                  </a:cubicBezTo>
                  <a:cubicBezTo>
                    <a:pt x="17439" y="11293"/>
                    <a:pt x="14244" y="7366"/>
                    <a:pt x="11049" y="3415"/>
                  </a:cubicBezTo>
                  <a:cubicBezTo>
                    <a:pt x="10098" y="3708"/>
                    <a:pt x="9342" y="4147"/>
                    <a:pt x="9244" y="5123"/>
                  </a:cubicBezTo>
                  <a:cubicBezTo>
                    <a:pt x="9171" y="6098"/>
                    <a:pt x="9464" y="7074"/>
                    <a:pt x="9781" y="8001"/>
                  </a:cubicBezTo>
                  <a:lnTo>
                    <a:pt x="16659" y="29512"/>
                  </a:lnTo>
                  <a:cubicBezTo>
                    <a:pt x="15342" y="27781"/>
                    <a:pt x="13976" y="25951"/>
                    <a:pt x="12659" y="24244"/>
                  </a:cubicBezTo>
                  <a:cubicBezTo>
                    <a:pt x="11817" y="23147"/>
                    <a:pt x="10688" y="22351"/>
                    <a:pt x="9466" y="22351"/>
                  </a:cubicBezTo>
                  <a:cubicBezTo>
                    <a:pt x="9058" y="22351"/>
                    <a:pt x="8641" y="22439"/>
                    <a:pt x="8220" y="22634"/>
                  </a:cubicBezTo>
                  <a:cubicBezTo>
                    <a:pt x="6537" y="23415"/>
                    <a:pt x="5781" y="25732"/>
                    <a:pt x="6683" y="27366"/>
                  </a:cubicBezTo>
                  <a:cubicBezTo>
                    <a:pt x="8244" y="30073"/>
                    <a:pt x="8805" y="33268"/>
                    <a:pt x="9952" y="36171"/>
                  </a:cubicBezTo>
                  <a:cubicBezTo>
                    <a:pt x="8708" y="34171"/>
                    <a:pt x="7439" y="32171"/>
                    <a:pt x="6171" y="30171"/>
                  </a:cubicBezTo>
                  <a:cubicBezTo>
                    <a:pt x="5577" y="29212"/>
                    <a:pt x="4229" y="28389"/>
                    <a:pt x="3051" y="28389"/>
                  </a:cubicBezTo>
                  <a:cubicBezTo>
                    <a:pt x="2731" y="28389"/>
                    <a:pt x="2423" y="28450"/>
                    <a:pt x="2147" y="28585"/>
                  </a:cubicBezTo>
                  <a:cubicBezTo>
                    <a:pt x="879" y="29220"/>
                    <a:pt x="171" y="30683"/>
                    <a:pt x="74" y="32122"/>
                  </a:cubicBezTo>
                  <a:cubicBezTo>
                    <a:pt x="1" y="33537"/>
                    <a:pt x="391" y="34951"/>
                    <a:pt x="805" y="36317"/>
                  </a:cubicBezTo>
                  <a:cubicBezTo>
                    <a:pt x="1464" y="38610"/>
                    <a:pt x="2122" y="40902"/>
                    <a:pt x="2805" y="43195"/>
                  </a:cubicBezTo>
                  <a:cubicBezTo>
                    <a:pt x="15683" y="41634"/>
                    <a:pt x="28707" y="34585"/>
                    <a:pt x="36829" y="24439"/>
                  </a:cubicBezTo>
                  <a:cubicBezTo>
                    <a:pt x="30732" y="15683"/>
                    <a:pt x="23683" y="7415"/>
                    <a:pt x="16000" y="1"/>
                  </a:cubicBezTo>
                  <a:close/>
                </a:path>
              </a:pathLst>
            </a:custGeom>
            <a:solidFill>
              <a:srgbClr val="B773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6784325" y="3048800"/>
              <a:ext cx="289025" cy="435825"/>
            </a:xfrm>
            <a:custGeom>
              <a:avLst/>
              <a:gdLst/>
              <a:ahLst/>
              <a:cxnLst/>
              <a:rect l="l" t="t" r="r" b="b"/>
              <a:pathLst>
                <a:path w="11561" h="17433" extrusionOk="0">
                  <a:moveTo>
                    <a:pt x="477" y="0"/>
                  </a:moveTo>
                  <a:cubicBezTo>
                    <a:pt x="397" y="0"/>
                    <a:pt x="316" y="22"/>
                    <a:pt x="244" y="67"/>
                  </a:cubicBezTo>
                  <a:cubicBezTo>
                    <a:pt x="73" y="189"/>
                    <a:pt x="0" y="433"/>
                    <a:pt x="122" y="628"/>
                  </a:cubicBezTo>
                  <a:lnTo>
                    <a:pt x="10732" y="17261"/>
                  </a:lnTo>
                  <a:cubicBezTo>
                    <a:pt x="10829" y="17383"/>
                    <a:pt x="10951" y="17432"/>
                    <a:pt x="11097" y="17432"/>
                  </a:cubicBezTo>
                  <a:cubicBezTo>
                    <a:pt x="11171" y="17432"/>
                    <a:pt x="11244" y="17408"/>
                    <a:pt x="11317" y="17383"/>
                  </a:cubicBezTo>
                  <a:cubicBezTo>
                    <a:pt x="11512" y="17261"/>
                    <a:pt x="11561" y="16993"/>
                    <a:pt x="11439" y="16798"/>
                  </a:cubicBezTo>
                  <a:lnTo>
                    <a:pt x="829" y="189"/>
                  </a:lnTo>
                  <a:cubicBezTo>
                    <a:pt x="752" y="65"/>
                    <a:pt x="616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6320900" y="3072475"/>
              <a:ext cx="537825" cy="770050"/>
            </a:xfrm>
            <a:custGeom>
              <a:avLst/>
              <a:gdLst/>
              <a:ahLst/>
              <a:cxnLst/>
              <a:rect l="l" t="t" r="r" b="b"/>
              <a:pathLst>
                <a:path w="21513" h="30802" extrusionOk="0">
                  <a:moveTo>
                    <a:pt x="11693" y="1"/>
                  </a:moveTo>
                  <a:cubicBezTo>
                    <a:pt x="11649" y="1"/>
                    <a:pt x="11605" y="8"/>
                    <a:pt x="11562" y="22"/>
                  </a:cubicBezTo>
                  <a:cubicBezTo>
                    <a:pt x="11342" y="95"/>
                    <a:pt x="11245" y="315"/>
                    <a:pt x="11293" y="534"/>
                  </a:cubicBezTo>
                  <a:lnTo>
                    <a:pt x="15757" y="14656"/>
                  </a:lnTo>
                  <a:lnTo>
                    <a:pt x="12757" y="10437"/>
                  </a:lnTo>
                  <a:cubicBezTo>
                    <a:pt x="12063" y="9465"/>
                    <a:pt x="10804" y="8848"/>
                    <a:pt x="9611" y="8848"/>
                  </a:cubicBezTo>
                  <a:cubicBezTo>
                    <a:pt x="9336" y="8848"/>
                    <a:pt x="9065" y="8880"/>
                    <a:pt x="8806" y="8949"/>
                  </a:cubicBezTo>
                  <a:cubicBezTo>
                    <a:pt x="7391" y="9290"/>
                    <a:pt x="6269" y="10559"/>
                    <a:pt x="6050" y="11973"/>
                  </a:cubicBezTo>
                  <a:cubicBezTo>
                    <a:pt x="5830" y="13388"/>
                    <a:pt x="6415" y="14729"/>
                    <a:pt x="6903" y="15827"/>
                  </a:cubicBezTo>
                  <a:lnTo>
                    <a:pt x="8489" y="19436"/>
                  </a:lnTo>
                  <a:lnTo>
                    <a:pt x="6611" y="16436"/>
                  </a:lnTo>
                  <a:cubicBezTo>
                    <a:pt x="6293" y="15949"/>
                    <a:pt x="5757" y="15607"/>
                    <a:pt x="5001" y="15461"/>
                  </a:cubicBezTo>
                  <a:cubicBezTo>
                    <a:pt x="4723" y="15401"/>
                    <a:pt x="4427" y="15372"/>
                    <a:pt x="4128" y="15372"/>
                  </a:cubicBezTo>
                  <a:cubicBezTo>
                    <a:pt x="3324" y="15372"/>
                    <a:pt x="2496" y="15582"/>
                    <a:pt x="1928" y="15973"/>
                  </a:cubicBezTo>
                  <a:cubicBezTo>
                    <a:pt x="830" y="16705"/>
                    <a:pt x="147" y="18119"/>
                    <a:pt x="50" y="19729"/>
                  </a:cubicBezTo>
                  <a:cubicBezTo>
                    <a:pt x="1" y="21119"/>
                    <a:pt x="342" y="22461"/>
                    <a:pt x="708" y="23753"/>
                  </a:cubicBezTo>
                  <a:lnTo>
                    <a:pt x="2513" y="30485"/>
                  </a:lnTo>
                  <a:cubicBezTo>
                    <a:pt x="2562" y="30680"/>
                    <a:pt x="2733" y="30802"/>
                    <a:pt x="2903" y="30802"/>
                  </a:cubicBezTo>
                  <a:cubicBezTo>
                    <a:pt x="2952" y="30802"/>
                    <a:pt x="2976" y="30778"/>
                    <a:pt x="3025" y="30778"/>
                  </a:cubicBezTo>
                  <a:cubicBezTo>
                    <a:pt x="3220" y="30729"/>
                    <a:pt x="3367" y="30485"/>
                    <a:pt x="3294" y="30265"/>
                  </a:cubicBezTo>
                  <a:lnTo>
                    <a:pt x="1489" y="23534"/>
                  </a:lnTo>
                  <a:cubicBezTo>
                    <a:pt x="1172" y="22314"/>
                    <a:pt x="830" y="21022"/>
                    <a:pt x="879" y="19753"/>
                  </a:cubicBezTo>
                  <a:cubicBezTo>
                    <a:pt x="952" y="18412"/>
                    <a:pt x="1513" y="17241"/>
                    <a:pt x="2391" y="16656"/>
                  </a:cubicBezTo>
                  <a:cubicBezTo>
                    <a:pt x="2815" y="16355"/>
                    <a:pt x="3483" y="16196"/>
                    <a:pt x="4135" y="16196"/>
                  </a:cubicBezTo>
                  <a:cubicBezTo>
                    <a:pt x="4382" y="16196"/>
                    <a:pt x="4626" y="16219"/>
                    <a:pt x="4854" y="16266"/>
                  </a:cubicBezTo>
                  <a:cubicBezTo>
                    <a:pt x="5342" y="16363"/>
                    <a:pt x="5732" y="16583"/>
                    <a:pt x="5903" y="16875"/>
                  </a:cubicBezTo>
                  <a:lnTo>
                    <a:pt x="9952" y="23266"/>
                  </a:lnTo>
                  <a:cubicBezTo>
                    <a:pt x="10025" y="23387"/>
                    <a:pt x="10147" y="23436"/>
                    <a:pt x="10269" y="23436"/>
                  </a:cubicBezTo>
                  <a:lnTo>
                    <a:pt x="12025" y="27436"/>
                  </a:lnTo>
                  <a:cubicBezTo>
                    <a:pt x="12098" y="27607"/>
                    <a:pt x="12245" y="27704"/>
                    <a:pt x="12415" y="27704"/>
                  </a:cubicBezTo>
                  <a:cubicBezTo>
                    <a:pt x="12464" y="27704"/>
                    <a:pt x="12513" y="27680"/>
                    <a:pt x="12586" y="27656"/>
                  </a:cubicBezTo>
                  <a:cubicBezTo>
                    <a:pt x="12781" y="27558"/>
                    <a:pt x="12879" y="27314"/>
                    <a:pt x="12781" y="27119"/>
                  </a:cubicBezTo>
                  <a:lnTo>
                    <a:pt x="7659" y="15510"/>
                  </a:lnTo>
                  <a:cubicBezTo>
                    <a:pt x="7220" y="14510"/>
                    <a:pt x="6684" y="13266"/>
                    <a:pt x="6854" y="12095"/>
                  </a:cubicBezTo>
                  <a:cubicBezTo>
                    <a:pt x="7025" y="10998"/>
                    <a:pt x="7903" y="10022"/>
                    <a:pt x="9001" y="9729"/>
                  </a:cubicBezTo>
                  <a:cubicBezTo>
                    <a:pt x="9193" y="9681"/>
                    <a:pt x="9393" y="9658"/>
                    <a:pt x="9597" y="9658"/>
                  </a:cubicBezTo>
                  <a:cubicBezTo>
                    <a:pt x="10533" y="9658"/>
                    <a:pt x="11537" y="10143"/>
                    <a:pt x="12098" y="10924"/>
                  </a:cubicBezTo>
                  <a:lnTo>
                    <a:pt x="20708" y="23070"/>
                  </a:lnTo>
                  <a:cubicBezTo>
                    <a:pt x="20795" y="23172"/>
                    <a:pt x="20916" y="23230"/>
                    <a:pt x="21041" y="23230"/>
                  </a:cubicBezTo>
                  <a:cubicBezTo>
                    <a:pt x="21127" y="23230"/>
                    <a:pt x="21214" y="23203"/>
                    <a:pt x="21293" y="23144"/>
                  </a:cubicBezTo>
                  <a:cubicBezTo>
                    <a:pt x="21464" y="23022"/>
                    <a:pt x="21513" y="22778"/>
                    <a:pt x="21391" y="22583"/>
                  </a:cubicBezTo>
                  <a:lnTo>
                    <a:pt x="17220" y="16729"/>
                  </a:lnTo>
                  <a:cubicBezTo>
                    <a:pt x="17220" y="16656"/>
                    <a:pt x="17220" y="16607"/>
                    <a:pt x="17196" y="16534"/>
                  </a:cubicBezTo>
                  <a:lnTo>
                    <a:pt x="12074" y="291"/>
                  </a:lnTo>
                  <a:cubicBezTo>
                    <a:pt x="12035" y="114"/>
                    <a:pt x="11870" y="1"/>
                    <a:pt x="1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31" name="Google Shape;531;p34"/>
          <p:cNvSpPr/>
          <p:nvPr/>
        </p:nvSpPr>
        <p:spPr>
          <a:xfrm rot="10800000" flipH="1">
            <a:off x="-609376" y="3110720"/>
            <a:ext cx="3913165" cy="2026680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4"/>
          <p:cNvGrpSpPr/>
          <p:nvPr/>
        </p:nvGrpSpPr>
        <p:grpSpPr>
          <a:xfrm>
            <a:off x="-41764" y="3997170"/>
            <a:ext cx="1106903" cy="1280478"/>
            <a:chOff x="-41764" y="3997170"/>
            <a:chExt cx="1106903" cy="1280478"/>
          </a:xfrm>
        </p:grpSpPr>
        <p:grpSp>
          <p:nvGrpSpPr>
            <p:cNvPr id="533" name="Google Shape;533;p34"/>
            <p:cNvGrpSpPr/>
            <p:nvPr/>
          </p:nvGrpSpPr>
          <p:grpSpPr>
            <a:xfrm rot="432616">
              <a:off x="250403" y="4520642"/>
              <a:ext cx="773155" cy="711299"/>
              <a:chOff x="4938096" y="3863649"/>
              <a:chExt cx="843088" cy="775636"/>
            </a:xfrm>
          </p:grpSpPr>
          <p:sp>
            <p:nvSpPr>
              <p:cNvPr id="534" name="Google Shape;534;p34"/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5" name="Google Shape;535;p34"/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36" name="Google Shape;536;p34"/>
            <p:cNvGrpSpPr/>
            <p:nvPr/>
          </p:nvGrpSpPr>
          <p:grpSpPr>
            <a:xfrm rot="10800000" flipH="1">
              <a:off x="-41764" y="3997170"/>
              <a:ext cx="614114" cy="1262286"/>
              <a:chOff x="0" y="-35855"/>
              <a:chExt cx="475542" cy="977456"/>
            </a:xfrm>
          </p:grpSpPr>
          <p:sp>
            <p:nvSpPr>
              <p:cNvPr id="537" name="Google Shape;537;p34"/>
              <p:cNvSpPr/>
              <p:nvPr/>
            </p:nvSpPr>
            <p:spPr>
              <a:xfrm rot="10800000" flipH="1">
                <a:off x="0" y="-35855"/>
                <a:ext cx="475542" cy="977456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315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4" y="10026"/>
                      <a:pt x="448" y="20325"/>
                      <a:pt x="691" y="30351"/>
                    </a:cubicBezTo>
                    <a:lnTo>
                      <a:pt x="15345" y="31540"/>
                    </a:lnTo>
                    <a:cubicBezTo>
                      <a:pt x="14937" y="25479"/>
                      <a:pt x="13864" y="19405"/>
                      <a:pt x="11437" y="13834"/>
                    </a:cubicBezTo>
                    <a:cubicBezTo>
                      <a:pt x="11224" y="13344"/>
                      <a:pt x="10999" y="12857"/>
                      <a:pt x="10764" y="12375"/>
                    </a:cubicBezTo>
                    <a:cubicBezTo>
                      <a:pt x="10035" y="13304"/>
                      <a:pt x="9305" y="14234"/>
                      <a:pt x="8576" y="15163"/>
                    </a:cubicBezTo>
                    <a:cubicBezTo>
                      <a:pt x="8945" y="13552"/>
                      <a:pt x="9314" y="11941"/>
                      <a:pt x="9683" y="10335"/>
                    </a:cubicBezTo>
                    <a:cubicBezTo>
                      <a:pt x="8793" y="8776"/>
                      <a:pt x="7777" y="7291"/>
                      <a:pt x="6648" y="5910"/>
                    </a:cubicBezTo>
                    <a:cubicBezTo>
                      <a:pt x="6136" y="6987"/>
                      <a:pt x="5628" y="8064"/>
                      <a:pt x="5115" y="9141"/>
                    </a:cubicBezTo>
                    <a:cubicBezTo>
                      <a:pt x="5063" y="7430"/>
                      <a:pt x="5007" y="5719"/>
                      <a:pt x="4950" y="4008"/>
                    </a:cubicBezTo>
                    <a:cubicBezTo>
                      <a:pt x="3465" y="2480"/>
                      <a:pt x="1815" y="1125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8" name="Google Shape;538;p34"/>
              <p:cNvSpPr/>
              <p:nvPr/>
            </p:nvSpPr>
            <p:spPr>
              <a:xfrm rot="10800000" flipH="1">
                <a:off x="100905" y="32224"/>
                <a:ext cx="165673" cy="5504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17763" extrusionOk="0">
                    <a:moveTo>
                      <a:pt x="87" y="1"/>
                    </a:moveTo>
                    <a:cubicBezTo>
                      <a:pt x="80" y="1"/>
                      <a:pt x="73" y="2"/>
                      <a:pt x="66" y="4"/>
                    </a:cubicBezTo>
                    <a:cubicBezTo>
                      <a:pt x="23" y="17"/>
                      <a:pt x="1" y="60"/>
                      <a:pt x="10" y="100"/>
                    </a:cubicBezTo>
                    <a:lnTo>
                      <a:pt x="5185" y="17706"/>
                    </a:lnTo>
                    <a:cubicBezTo>
                      <a:pt x="5194" y="17741"/>
                      <a:pt x="5224" y="17762"/>
                      <a:pt x="5259" y="17762"/>
                    </a:cubicBezTo>
                    <a:cubicBezTo>
                      <a:pt x="5268" y="17762"/>
                      <a:pt x="5276" y="17762"/>
                      <a:pt x="5281" y="17758"/>
                    </a:cubicBezTo>
                    <a:cubicBezTo>
                      <a:pt x="5324" y="17749"/>
                      <a:pt x="5346" y="17706"/>
                      <a:pt x="5333" y="17663"/>
                    </a:cubicBezTo>
                    <a:lnTo>
                      <a:pt x="162" y="56"/>
                    </a:lnTo>
                    <a:cubicBezTo>
                      <a:pt x="151" y="24"/>
                      <a:pt x="120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6" name="Google Shape;882;p47">
            <a:extLst>
              <a:ext uri="{FF2B5EF4-FFF2-40B4-BE49-F238E27FC236}">
                <a16:creationId xmlns:a16="http://schemas.microsoft.com/office/drawing/2014/main" id="{4DC48BE3-76BB-44C8-B80B-FE99D439B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0666" y="503621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justificativa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79" name="Google Shape;461;p32">
            <a:extLst>
              <a:ext uri="{FF2B5EF4-FFF2-40B4-BE49-F238E27FC236}">
                <a16:creationId xmlns:a16="http://schemas.microsoft.com/office/drawing/2014/main" id="{CA009F4B-FF9E-4E10-A60D-85E93DCF48E2}"/>
              </a:ext>
            </a:extLst>
          </p:cNvPr>
          <p:cNvSpPr txBox="1">
            <a:spLocks/>
          </p:cNvSpPr>
          <p:nvPr/>
        </p:nvSpPr>
        <p:spPr>
          <a:xfrm>
            <a:off x="4192821" y="2031177"/>
            <a:ext cx="4790793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None/>
              <a:defRPr sz="20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None/>
              <a:defRPr sz="20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None/>
              <a:defRPr sz="20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None/>
              <a:defRPr sz="20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None/>
              <a:defRPr sz="20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None/>
              <a:defRPr sz="20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None/>
              <a:defRPr sz="20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rope"/>
              <a:buNone/>
              <a:defRPr sz="20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endParaRPr lang="pt-BR" b="0" dirty="0"/>
          </a:p>
        </p:txBody>
      </p:sp>
      <p:sp>
        <p:nvSpPr>
          <p:cNvPr id="80" name="Google Shape;610;p37">
            <a:extLst>
              <a:ext uri="{FF2B5EF4-FFF2-40B4-BE49-F238E27FC236}">
                <a16:creationId xmlns:a16="http://schemas.microsoft.com/office/drawing/2014/main" id="{4B80253C-CE9D-4674-85EE-99AD73F44D87}"/>
              </a:ext>
            </a:extLst>
          </p:cNvPr>
          <p:cNvSpPr txBox="1">
            <a:spLocks/>
          </p:cNvSpPr>
          <p:nvPr/>
        </p:nvSpPr>
        <p:spPr>
          <a:xfrm>
            <a:off x="4081452" y="1740877"/>
            <a:ext cx="4602191" cy="174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pt-BR" sz="2000" dirty="0"/>
              <a:t>O desenvolvimento de um aplicativo de geolocalização de locais turísticos e turismo sustentável é essencial para fomentar práticas turísticas  mais responsáveis e consciente , alinhadas com os princípios da sustentabilidade ambiental , cultural e social</a:t>
            </a:r>
            <a:endParaRPr lang="en-US" sz="2000" dirty="0"/>
          </a:p>
        </p:txBody>
      </p:sp>
      <p:sp>
        <p:nvSpPr>
          <p:cNvPr id="82" name="Google Shape;531;p34">
            <a:extLst>
              <a:ext uri="{FF2B5EF4-FFF2-40B4-BE49-F238E27FC236}">
                <a16:creationId xmlns:a16="http://schemas.microsoft.com/office/drawing/2014/main" id="{A021EDA3-5F98-45C0-BA94-70C77E870FD0}"/>
              </a:ext>
            </a:extLst>
          </p:cNvPr>
          <p:cNvSpPr/>
          <p:nvPr/>
        </p:nvSpPr>
        <p:spPr>
          <a:xfrm flipH="1">
            <a:off x="7187417" y="-140653"/>
            <a:ext cx="3913165" cy="2026680"/>
          </a:xfrm>
          <a:custGeom>
            <a:avLst/>
            <a:gdLst/>
            <a:ahLst/>
            <a:cxnLst/>
            <a:rect l="l" t="t" r="r" b="b"/>
            <a:pathLst>
              <a:path w="18493" h="13786" extrusionOk="0">
                <a:moveTo>
                  <a:pt x="0" y="0"/>
                </a:moveTo>
                <a:lnTo>
                  <a:pt x="0" y="0"/>
                </a:lnTo>
                <a:cubicBezTo>
                  <a:pt x="248" y="4559"/>
                  <a:pt x="604" y="9114"/>
                  <a:pt x="851" y="13673"/>
                </a:cubicBezTo>
                <a:cubicBezTo>
                  <a:pt x="1572" y="13729"/>
                  <a:pt x="2301" y="13785"/>
                  <a:pt x="3024" y="13785"/>
                </a:cubicBezTo>
                <a:cubicBezTo>
                  <a:pt x="3795" y="13785"/>
                  <a:pt x="4560" y="13722"/>
                  <a:pt x="5306" y="13529"/>
                </a:cubicBezTo>
                <a:cubicBezTo>
                  <a:pt x="6752" y="13160"/>
                  <a:pt x="8137" y="12214"/>
                  <a:pt x="8632" y="10803"/>
                </a:cubicBezTo>
                <a:cubicBezTo>
                  <a:pt x="8840" y="10203"/>
                  <a:pt x="8884" y="9544"/>
                  <a:pt x="9231" y="9009"/>
                </a:cubicBezTo>
                <a:cubicBezTo>
                  <a:pt x="9622" y="8406"/>
                  <a:pt x="10342" y="8085"/>
                  <a:pt x="11059" y="8002"/>
                </a:cubicBezTo>
                <a:cubicBezTo>
                  <a:pt x="11321" y="7974"/>
                  <a:pt x="11621" y="7962"/>
                  <a:pt x="11930" y="7962"/>
                </a:cubicBezTo>
                <a:cubicBezTo>
                  <a:pt x="12468" y="7962"/>
                  <a:pt x="13036" y="7997"/>
                  <a:pt x="13490" y="8041"/>
                </a:cubicBezTo>
                <a:cubicBezTo>
                  <a:pt x="13609" y="8052"/>
                  <a:pt x="13729" y="8058"/>
                  <a:pt x="13848" y="8058"/>
                </a:cubicBezTo>
                <a:cubicBezTo>
                  <a:pt x="15544" y="8058"/>
                  <a:pt x="17211" y="6953"/>
                  <a:pt x="17828" y="5367"/>
                </a:cubicBezTo>
                <a:cubicBezTo>
                  <a:pt x="18492" y="3665"/>
                  <a:pt x="17897" y="1563"/>
                  <a:pt x="16443" y="4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766D075F-5E4F-48D6-81F7-44F7D49E643F}"/>
              </a:ext>
            </a:extLst>
          </p:cNvPr>
          <p:cNvSpPr/>
          <p:nvPr/>
        </p:nvSpPr>
        <p:spPr>
          <a:xfrm>
            <a:off x="8173777" y="76837"/>
            <a:ext cx="821059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100" b="1" dirty="0">
                <a:solidFill>
                  <a:srgbClr val="5B771A"/>
                </a:solidFill>
                <a:latin typeface="Aboreto"/>
                <a:sym typeface="Aboreto"/>
              </a:rPr>
              <a:t>06</a:t>
            </a:r>
            <a:endParaRPr lang="pt-BR" sz="4100" b="1" dirty="0">
              <a:solidFill>
                <a:srgbClr val="5B771A"/>
              </a:solidFill>
              <a:latin typeface="Aboreto"/>
              <a:sym typeface="Aboreto"/>
            </a:endParaRPr>
          </a:p>
        </p:txBody>
      </p:sp>
      <p:grpSp>
        <p:nvGrpSpPr>
          <p:cNvPr id="84" name="Google Shape;532;p34">
            <a:extLst>
              <a:ext uri="{FF2B5EF4-FFF2-40B4-BE49-F238E27FC236}">
                <a16:creationId xmlns:a16="http://schemas.microsoft.com/office/drawing/2014/main" id="{4A6D74FD-25F0-407C-B622-80EB8354E617}"/>
              </a:ext>
            </a:extLst>
          </p:cNvPr>
          <p:cNvGrpSpPr/>
          <p:nvPr/>
        </p:nvGrpSpPr>
        <p:grpSpPr>
          <a:xfrm rot="16200000">
            <a:off x="7862535" y="3940149"/>
            <a:ext cx="1193691" cy="1561240"/>
            <a:chOff x="-41764" y="3997170"/>
            <a:chExt cx="1106903" cy="1280478"/>
          </a:xfrm>
        </p:grpSpPr>
        <p:grpSp>
          <p:nvGrpSpPr>
            <p:cNvPr id="85" name="Google Shape;533;p34">
              <a:extLst>
                <a:ext uri="{FF2B5EF4-FFF2-40B4-BE49-F238E27FC236}">
                  <a16:creationId xmlns:a16="http://schemas.microsoft.com/office/drawing/2014/main" id="{3DB97B4E-D088-41DB-877E-B63339EB1548}"/>
                </a:ext>
              </a:extLst>
            </p:cNvPr>
            <p:cNvGrpSpPr/>
            <p:nvPr/>
          </p:nvGrpSpPr>
          <p:grpSpPr>
            <a:xfrm rot="432616">
              <a:off x="250403" y="4520642"/>
              <a:ext cx="773155" cy="711299"/>
              <a:chOff x="4938096" y="3863649"/>
              <a:chExt cx="843088" cy="775636"/>
            </a:xfrm>
          </p:grpSpPr>
          <p:sp>
            <p:nvSpPr>
              <p:cNvPr id="89" name="Google Shape;534;p34">
                <a:extLst>
                  <a:ext uri="{FF2B5EF4-FFF2-40B4-BE49-F238E27FC236}">
                    <a16:creationId xmlns:a16="http://schemas.microsoft.com/office/drawing/2014/main" id="{9B6099A0-2678-4904-A988-20689F36DFD5}"/>
                  </a:ext>
                </a:extLst>
              </p:cNvPr>
              <p:cNvSpPr/>
              <p:nvPr/>
            </p:nvSpPr>
            <p:spPr>
              <a:xfrm>
                <a:off x="4938096" y="3863649"/>
                <a:ext cx="843088" cy="775636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4581" extrusionOk="0">
                    <a:moveTo>
                      <a:pt x="15315" y="0"/>
                    </a:moveTo>
                    <a:lnTo>
                      <a:pt x="15315" y="0"/>
                    </a:lnTo>
                    <a:cubicBezTo>
                      <a:pt x="13808" y="673"/>
                      <a:pt x="12353" y="1472"/>
                      <a:pt x="10973" y="2375"/>
                    </a:cubicBezTo>
                    <a:cubicBezTo>
                      <a:pt x="10730" y="3218"/>
                      <a:pt x="10482" y="4056"/>
                      <a:pt x="10239" y="4894"/>
                    </a:cubicBezTo>
                    <a:cubicBezTo>
                      <a:pt x="10117" y="4308"/>
                      <a:pt x="9996" y="3717"/>
                      <a:pt x="9874" y="3127"/>
                    </a:cubicBezTo>
                    <a:cubicBezTo>
                      <a:pt x="9101" y="3682"/>
                      <a:pt x="8350" y="4273"/>
                      <a:pt x="7629" y="4894"/>
                    </a:cubicBezTo>
                    <a:cubicBezTo>
                      <a:pt x="7512" y="6105"/>
                      <a:pt x="7399" y="7321"/>
                      <a:pt x="7282" y="8532"/>
                    </a:cubicBezTo>
                    <a:cubicBezTo>
                      <a:pt x="6922" y="7755"/>
                      <a:pt x="6561" y="6974"/>
                      <a:pt x="6201" y="6196"/>
                    </a:cubicBezTo>
                    <a:cubicBezTo>
                      <a:pt x="3696" y="8628"/>
                      <a:pt x="1581" y="11463"/>
                      <a:pt x="1" y="14581"/>
                    </a:cubicBezTo>
                    <a:lnTo>
                      <a:pt x="15254" y="14333"/>
                    </a:lnTo>
                    <a:cubicBezTo>
                      <a:pt x="15766" y="9587"/>
                      <a:pt x="15849" y="4746"/>
                      <a:pt x="153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535;p34">
                <a:extLst>
                  <a:ext uri="{FF2B5EF4-FFF2-40B4-BE49-F238E27FC236}">
                    <a16:creationId xmlns:a16="http://schemas.microsoft.com/office/drawing/2014/main" id="{AA0DEBB2-A4BA-4C50-BF38-69025A508C8A}"/>
                  </a:ext>
                </a:extLst>
              </p:cNvPr>
              <p:cNvSpPr/>
              <p:nvPr/>
            </p:nvSpPr>
            <p:spPr>
              <a:xfrm>
                <a:off x="5301418" y="4208033"/>
                <a:ext cx="308425" cy="388962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7312" extrusionOk="0">
                    <a:moveTo>
                      <a:pt x="5709" y="1"/>
                    </a:moveTo>
                    <a:cubicBezTo>
                      <a:pt x="5686" y="1"/>
                      <a:pt x="5664" y="11"/>
                      <a:pt x="5649" y="31"/>
                    </a:cubicBezTo>
                    <a:lnTo>
                      <a:pt x="27" y="7190"/>
                    </a:lnTo>
                    <a:cubicBezTo>
                      <a:pt x="1" y="7221"/>
                      <a:pt x="5" y="7273"/>
                      <a:pt x="40" y="7299"/>
                    </a:cubicBezTo>
                    <a:cubicBezTo>
                      <a:pt x="53" y="7308"/>
                      <a:pt x="70" y="7312"/>
                      <a:pt x="87" y="7312"/>
                    </a:cubicBezTo>
                    <a:cubicBezTo>
                      <a:pt x="109" y="7312"/>
                      <a:pt x="131" y="7303"/>
                      <a:pt x="148" y="7286"/>
                    </a:cubicBezTo>
                    <a:lnTo>
                      <a:pt x="5771" y="126"/>
                    </a:lnTo>
                    <a:cubicBezTo>
                      <a:pt x="5797" y="91"/>
                      <a:pt x="5793" y="44"/>
                      <a:pt x="5758" y="18"/>
                    </a:cubicBezTo>
                    <a:cubicBezTo>
                      <a:pt x="5743" y="6"/>
                      <a:pt x="5726" y="1"/>
                      <a:pt x="5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6" name="Google Shape;536;p34">
              <a:extLst>
                <a:ext uri="{FF2B5EF4-FFF2-40B4-BE49-F238E27FC236}">
                  <a16:creationId xmlns:a16="http://schemas.microsoft.com/office/drawing/2014/main" id="{51D5C95F-F305-4FAB-B749-925276F4A610}"/>
                </a:ext>
              </a:extLst>
            </p:cNvPr>
            <p:cNvGrpSpPr/>
            <p:nvPr/>
          </p:nvGrpSpPr>
          <p:grpSpPr>
            <a:xfrm rot="10800000" flipH="1">
              <a:off x="-41764" y="3997170"/>
              <a:ext cx="614114" cy="1262286"/>
              <a:chOff x="0" y="-35855"/>
              <a:chExt cx="475542" cy="977456"/>
            </a:xfrm>
          </p:grpSpPr>
          <p:sp>
            <p:nvSpPr>
              <p:cNvPr id="87" name="Google Shape;537;p34">
                <a:extLst>
                  <a:ext uri="{FF2B5EF4-FFF2-40B4-BE49-F238E27FC236}">
                    <a16:creationId xmlns:a16="http://schemas.microsoft.com/office/drawing/2014/main" id="{2ACC5FF2-9229-4083-A107-BD2A170B23D4}"/>
                  </a:ext>
                </a:extLst>
              </p:cNvPr>
              <p:cNvSpPr/>
              <p:nvPr/>
            </p:nvSpPr>
            <p:spPr>
              <a:xfrm rot="10800000" flipH="1">
                <a:off x="0" y="-35855"/>
                <a:ext cx="475542" cy="977456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315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4" y="10026"/>
                      <a:pt x="448" y="20325"/>
                      <a:pt x="691" y="30351"/>
                    </a:cubicBezTo>
                    <a:lnTo>
                      <a:pt x="15345" y="31540"/>
                    </a:lnTo>
                    <a:cubicBezTo>
                      <a:pt x="14937" y="25479"/>
                      <a:pt x="13864" y="19405"/>
                      <a:pt x="11437" y="13834"/>
                    </a:cubicBezTo>
                    <a:cubicBezTo>
                      <a:pt x="11224" y="13344"/>
                      <a:pt x="10999" y="12857"/>
                      <a:pt x="10764" y="12375"/>
                    </a:cubicBezTo>
                    <a:cubicBezTo>
                      <a:pt x="10035" y="13304"/>
                      <a:pt x="9305" y="14234"/>
                      <a:pt x="8576" y="15163"/>
                    </a:cubicBezTo>
                    <a:cubicBezTo>
                      <a:pt x="8945" y="13552"/>
                      <a:pt x="9314" y="11941"/>
                      <a:pt x="9683" y="10335"/>
                    </a:cubicBezTo>
                    <a:cubicBezTo>
                      <a:pt x="8793" y="8776"/>
                      <a:pt x="7777" y="7291"/>
                      <a:pt x="6648" y="5910"/>
                    </a:cubicBezTo>
                    <a:cubicBezTo>
                      <a:pt x="6136" y="6987"/>
                      <a:pt x="5628" y="8064"/>
                      <a:pt x="5115" y="9141"/>
                    </a:cubicBezTo>
                    <a:cubicBezTo>
                      <a:pt x="5063" y="7430"/>
                      <a:pt x="5007" y="5719"/>
                      <a:pt x="4950" y="4008"/>
                    </a:cubicBezTo>
                    <a:cubicBezTo>
                      <a:pt x="3465" y="2480"/>
                      <a:pt x="1815" y="1125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" name="Google Shape;538;p34">
                <a:extLst>
                  <a:ext uri="{FF2B5EF4-FFF2-40B4-BE49-F238E27FC236}">
                    <a16:creationId xmlns:a16="http://schemas.microsoft.com/office/drawing/2014/main" id="{F095B2BC-2782-470B-B944-05BD07641C47}"/>
                  </a:ext>
                </a:extLst>
              </p:cNvPr>
              <p:cNvSpPr/>
              <p:nvPr/>
            </p:nvSpPr>
            <p:spPr>
              <a:xfrm rot="10800000" flipH="1">
                <a:off x="100905" y="32224"/>
                <a:ext cx="165673" cy="5504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17763" extrusionOk="0">
                    <a:moveTo>
                      <a:pt x="87" y="1"/>
                    </a:moveTo>
                    <a:cubicBezTo>
                      <a:pt x="80" y="1"/>
                      <a:pt x="73" y="2"/>
                      <a:pt x="66" y="4"/>
                    </a:cubicBezTo>
                    <a:cubicBezTo>
                      <a:pt x="23" y="17"/>
                      <a:pt x="1" y="60"/>
                      <a:pt x="10" y="100"/>
                    </a:cubicBezTo>
                    <a:lnTo>
                      <a:pt x="5185" y="17706"/>
                    </a:lnTo>
                    <a:cubicBezTo>
                      <a:pt x="5194" y="17741"/>
                      <a:pt x="5224" y="17762"/>
                      <a:pt x="5259" y="17762"/>
                    </a:cubicBezTo>
                    <a:cubicBezTo>
                      <a:pt x="5268" y="17762"/>
                      <a:pt x="5276" y="17762"/>
                      <a:pt x="5281" y="17758"/>
                    </a:cubicBezTo>
                    <a:cubicBezTo>
                      <a:pt x="5324" y="17749"/>
                      <a:pt x="5346" y="17706"/>
                      <a:pt x="5333" y="17663"/>
                    </a:cubicBezTo>
                    <a:lnTo>
                      <a:pt x="162" y="56"/>
                    </a:lnTo>
                    <a:cubicBezTo>
                      <a:pt x="151" y="24"/>
                      <a:pt x="120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39"/>
          <p:cNvGrpSpPr/>
          <p:nvPr/>
        </p:nvGrpSpPr>
        <p:grpSpPr>
          <a:xfrm>
            <a:off x="2784797" y="2140483"/>
            <a:ext cx="3147739" cy="3192813"/>
            <a:chOff x="5162154" y="991384"/>
            <a:chExt cx="3371542" cy="3519198"/>
          </a:xfrm>
        </p:grpSpPr>
        <p:sp>
          <p:nvSpPr>
            <p:cNvPr id="637" name="Google Shape;637;p39"/>
            <p:cNvSpPr/>
            <p:nvPr/>
          </p:nvSpPr>
          <p:spPr>
            <a:xfrm flipH="1">
              <a:off x="6504920" y="991384"/>
              <a:ext cx="1788663" cy="1712809"/>
            </a:xfrm>
            <a:custGeom>
              <a:avLst/>
              <a:gdLst/>
              <a:ahLst/>
              <a:cxnLst/>
              <a:rect l="l" t="t" r="r" b="b"/>
              <a:pathLst>
                <a:path w="19383" h="18561" extrusionOk="0">
                  <a:moveTo>
                    <a:pt x="16325" y="0"/>
                  </a:moveTo>
                  <a:cubicBezTo>
                    <a:pt x="16119" y="0"/>
                    <a:pt x="15899" y="33"/>
                    <a:pt x="15666" y="106"/>
                  </a:cubicBezTo>
                  <a:cubicBezTo>
                    <a:pt x="14081" y="596"/>
                    <a:pt x="12941" y="950"/>
                    <a:pt x="12941" y="950"/>
                  </a:cubicBezTo>
                  <a:lnTo>
                    <a:pt x="6042" y="1665"/>
                  </a:lnTo>
                  <a:cubicBezTo>
                    <a:pt x="4831" y="1626"/>
                    <a:pt x="3530" y="1652"/>
                    <a:pt x="2319" y="1549"/>
                  </a:cubicBezTo>
                  <a:cubicBezTo>
                    <a:pt x="2268" y="1545"/>
                    <a:pt x="2217" y="1543"/>
                    <a:pt x="2165" y="1543"/>
                  </a:cubicBezTo>
                  <a:cubicBezTo>
                    <a:pt x="1558" y="1543"/>
                    <a:pt x="947" y="1821"/>
                    <a:pt x="561" y="2296"/>
                  </a:cubicBezTo>
                  <a:cubicBezTo>
                    <a:pt x="142" y="2812"/>
                    <a:pt x="0" y="3533"/>
                    <a:pt x="187" y="4164"/>
                  </a:cubicBezTo>
                  <a:cubicBezTo>
                    <a:pt x="368" y="4802"/>
                    <a:pt x="883" y="5330"/>
                    <a:pt x="1514" y="5536"/>
                  </a:cubicBezTo>
                  <a:lnTo>
                    <a:pt x="1192" y="11082"/>
                  </a:lnTo>
                  <a:lnTo>
                    <a:pt x="670" y="11082"/>
                  </a:lnTo>
                  <a:lnTo>
                    <a:pt x="670" y="18561"/>
                  </a:lnTo>
                  <a:lnTo>
                    <a:pt x="19382" y="15224"/>
                  </a:lnTo>
                  <a:lnTo>
                    <a:pt x="16625" y="3559"/>
                  </a:lnTo>
                  <a:cubicBezTo>
                    <a:pt x="18811" y="2695"/>
                    <a:pt x="18174" y="0"/>
                    <a:pt x="163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9"/>
            <p:cNvSpPr/>
            <p:nvPr/>
          </p:nvSpPr>
          <p:spPr>
            <a:xfrm flipH="1">
              <a:off x="7639040" y="1128328"/>
              <a:ext cx="163612" cy="302678"/>
            </a:xfrm>
            <a:custGeom>
              <a:avLst/>
              <a:gdLst/>
              <a:ahLst/>
              <a:cxnLst/>
              <a:rect l="l" t="t" r="r" b="b"/>
              <a:pathLst>
                <a:path w="1773" h="3280" extrusionOk="0">
                  <a:moveTo>
                    <a:pt x="1186" y="1"/>
                  </a:moveTo>
                  <a:lnTo>
                    <a:pt x="1186" y="1"/>
                  </a:lnTo>
                  <a:cubicBezTo>
                    <a:pt x="838" y="14"/>
                    <a:pt x="574" y="72"/>
                    <a:pt x="226" y="78"/>
                  </a:cubicBezTo>
                  <a:cubicBezTo>
                    <a:pt x="561" y="548"/>
                    <a:pt x="735" y="1141"/>
                    <a:pt x="690" y="1720"/>
                  </a:cubicBezTo>
                  <a:cubicBezTo>
                    <a:pt x="652" y="2300"/>
                    <a:pt x="407" y="2861"/>
                    <a:pt x="1" y="3279"/>
                  </a:cubicBezTo>
                  <a:lnTo>
                    <a:pt x="1090" y="3221"/>
                  </a:lnTo>
                  <a:cubicBezTo>
                    <a:pt x="1663" y="2236"/>
                    <a:pt x="1772" y="986"/>
                    <a:pt x="11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39"/>
            <p:cNvSpPr/>
            <p:nvPr/>
          </p:nvSpPr>
          <p:spPr>
            <a:xfrm flipH="1">
              <a:off x="6991141" y="1063547"/>
              <a:ext cx="188528" cy="295481"/>
            </a:xfrm>
            <a:custGeom>
              <a:avLst/>
              <a:gdLst/>
              <a:ahLst/>
              <a:cxnLst/>
              <a:rect l="l" t="t" r="r" b="b"/>
              <a:pathLst>
                <a:path w="2043" h="3202" extrusionOk="0">
                  <a:moveTo>
                    <a:pt x="1012" y="1"/>
                  </a:moveTo>
                  <a:cubicBezTo>
                    <a:pt x="683" y="46"/>
                    <a:pt x="323" y="46"/>
                    <a:pt x="0" y="91"/>
                  </a:cubicBezTo>
                  <a:cubicBezTo>
                    <a:pt x="490" y="419"/>
                    <a:pt x="844" y="935"/>
                    <a:pt x="980" y="1501"/>
                  </a:cubicBezTo>
                  <a:cubicBezTo>
                    <a:pt x="1115" y="2075"/>
                    <a:pt x="1025" y="2693"/>
                    <a:pt x="728" y="3202"/>
                  </a:cubicBezTo>
                  <a:lnTo>
                    <a:pt x="1604" y="3176"/>
                  </a:lnTo>
                  <a:cubicBezTo>
                    <a:pt x="2042" y="2139"/>
                    <a:pt x="1772" y="831"/>
                    <a:pt x="10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39"/>
            <p:cNvSpPr/>
            <p:nvPr/>
          </p:nvSpPr>
          <p:spPr>
            <a:xfrm flipH="1">
              <a:off x="7936275" y="1172161"/>
              <a:ext cx="287729" cy="340882"/>
            </a:xfrm>
            <a:custGeom>
              <a:avLst/>
              <a:gdLst/>
              <a:ahLst/>
              <a:cxnLst/>
              <a:rect l="l" t="t" r="r" b="b"/>
              <a:pathLst>
                <a:path w="3118" h="3694" extrusionOk="0">
                  <a:moveTo>
                    <a:pt x="1485" y="0"/>
                  </a:moveTo>
                  <a:cubicBezTo>
                    <a:pt x="987" y="0"/>
                    <a:pt x="510" y="266"/>
                    <a:pt x="277" y="692"/>
                  </a:cubicBezTo>
                  <a:cubicBezTo>
                    <a:pt x="0" y="1188"/>
                    <a:pt x="116" y="1857"/>
                    <a:pt x="541" y="2212"/>
                  </a:cubicBezTo>
                  <a:cubicBezTo>
                    <a:pt x="731" y="2371"/>
                    <a:pt x="963" y="2456"/>
                    <a:pt x="1187" y="2456"/>
                  </a:cubicBezTo>
                  <a:cubicBezTo>
                    <a:pt x="1298" y="2456"/>
                    <a:pt x="1407" y="2435"/>
                    <a:pt x="1507" y="2392"/>
                  </a:cubicBezTo>
                  <a:cubicBezTo>
                    <a:pt x="1849" y="2250"/>
                    <a:pt x="2048" y="1851"/>
                    <a:pt x="1939" y="1522"/>
                  </a:cubicBezTo>
                  <a:cubicBezTo>
                    <a:pt x="1881" y="1349"/>
                    <a:pt x="1720" y="1200"/>
                    <a:pt x="1527" y="1149"/>
                  </a:cubicBezTo>
                  <a:cubicBezTo>
                    <a:pt x="1467" y="1130"/>
                    <a:pt x="1406" y="1120"/>
                    <a:pt x="1348" y="1120"/>
                  </a:cubicBezTo>
                  <a:cubicBezTo>
                    <a:pt x="1232" y="1120"/>
                    <a:pt x="1123" y="1157"/>
                    <a:pt x="1037" y="1226"/>
                  </a:cubicBezTo>
                  <a:cubicBezTo>
                    <a:pt x="998" y="1258"/>
                    <a:pt x="992" y="1316"/>
                    <a:pt x="1024" y="1355"/>
                  </a:cubicBezTo>
                  <a:cubicBezTo>
                    <a:pt x="1044" y="1378"/>
                    <a:pt x="1072" y="1390"/>
                    <a:pt x="1100" y="1390"/>
                  </a:cubicBezTo>
                  <a:cubicBezTo>
                    <a:pt x="1119" y="1390"/>
                    <a:pt x="1138" y="1385"/>
                    <a:pt x="1153" y="1374"/>
                  </a:cubicBezTo>
                  <a:cubicBezTo>
                    <a:pt x="1208" y="1328"/>
                    <a:pt x="1278" y="1303"/>
                    <a:pt x="1354" y="1303"/>
                  </a:cubicBezTo>
                  <a:cubicBezTo>
                    <a:pt x="1393" y="1303"/>
                    <a:pt x="1434" y="1310"/>
                    <a:pt x="1475" y="1323"/>
                  </a:cubicBezTo>
                  <a:cubicBezTo>
                    <a:pt x="1610" y="1361"/>
                    <a:pt x="1726" y="1464"/>
                    <a:pt x="1765" y="1580"/>
                  </a:cubicBezTo>
                  <a:cubicBezTo>
                    <a:pt x="1842" y="1819"/>
                    <a:pt x="1688" y="2122"/>
                    <a:pt x="1436" y="2225"/>
                  </a:cubicBezTo>
                  <a:cubicBezTo>
                    <a:pt x="1360" y="2255"/>
                    <a:pt x="1277" y="2270"/>
                    <a:pt x="1190" y="2270"/>
                  </a:cubicBezTo>
                  <a:cubicBezTo>
                    <a:pt x="1006" y="2270"/>
                    <a:pt x="811" y="2202"/>
                    <a:pt x="657" y="2070"/>
                  </a:cubicBezTo>
                  <a:cubicBezTo>
                    <a:pt x="309" y="1780"/>
                    <a:pt x="206" y="1194"/>
                    <a:pt x="438" y="775"/>
                  </a:cubicBezTo>
                  <a:cubicBezTo>
                    <a:pt x="637" y="416"/>
                    <a:pt x="1064" y="183"/>
                    <a:pt x="1494" y="183"/>
                  </a:cubicBezTo>
                  <a:cubicBezTo>
                    <a:pt x="1550" y="183"/>
                    <a:pt x="1606" y="187"/>
                    <a:pt x="1662" y="196"/>
                  </a:cubicBezTo>
                  <a:cubicBezTo>
                    <a:pt x="2126" y="260"/>
                    <a:pt x="2551" y="601"/>
                    <a:pt x="2744" y="1065"/>
                  </a:cubicBezTo>
                  <a:cubicBezTo>
                    <a:pt x="2924" y="1503"/>
                    <a:pt x="2892" y="2038"/>
                    <a:pt x="2660" y="2489"/>
                  </a:cubicBezTo>
                  <a:cubicBezTo>
                    <a:pt x="2340" y="3107"/>
                    <a:pt x="1653" y="3506"/>
                    <a:pt x="962" y="3506"/>
                  </a:cubicBezTo>
                  <a:cubicBezTo>
                    <a:pt x="875" y="3506"/>
                    <a:pt x="788" y="3500"/>
                    <a:pt x="702" y="3487"/>
                  </a:cubicBezTo>
                  <a:cubicBezTo>
                    <a:pt x="698" y="3487"/>
                    <a:pt x="693" y="3486"/>
                    <a:pt x="689" y="3486"/>
                  </a:cubicBezTo>
                  <a:cubicBezTo>
                    <a:pt x="643" y="3486"/>
                    <a:pt x="605" y="3517"/>
                    <a:pt x="599" y="3564"/>
                  </a:cubicBezTo>
                  <a:cubicBezTo>
                    <a:pt x="593" y="3616"/>
                    <a:pt x="625" y="3661"/>
                    <a:pt x="676" y="3667"/>
                  </a:cubicBezTo>
                  <a:cubicBezTo>
                    <a:pt x="773" y="3680"/>
                    <a:pt x="863" y="3693"/>
                    <a:pt x="960" y="3693"/>
                  </a:cubicBezTo>
                  <a:cubicBezTo>
                    <a:pt x="1720" y="3693"/>
                    <a:pt x="2473" y="3249"/>
                    <a:pt x="2821" y="2572"/>
                  </a:cubicBezTo>
                  <a:cubicBezTo>
                    <a:pt x="3079" y="2076"/>
                    <a:pt x="3118" y="1484"/>
                    <a:pt x="2912" y="994"/>
                  </a:cubicBezTo>
                  <a:cubicBezTo>
                    <a:pt x="2699" y="473"/>
                    <a:pt x="2216" y="86"/>
                    <a:pt x="1688" y="15"/>
                  </a:cubicBezTo>
                  <a:cubicBezTo>
                    <a:pt x="1620" y="5"/>
                    <a:pt x="1552" y="0"/>
                    <a:pt x="1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39"/>
            <p:cNvSpPr/>
            <p:nvPr/>
          </p:nvSpPr>
          <p:spPr>
            <a:xfrm flipH="1">
              <a:off x="6750384" y="1311319"/>
              <a:ext cx="1268573" cy="1155161"/>
            </a:xfrm>
            <a:custGeom>
              <a:avLst/>
              <a:gdLst/>
              <a:ahLst/>
              <a:cxnLst/>
              <a:rect l="l" t="t" r="r" b="b"/>
              <a:pathLst>
                <a:path w="13747" h="12518" extrusionOk="0">
                  <a:moveTo>
                    <a:pt x="13648" y="1"/>
                  </a:moveTo>
                  <a:cubicBezTo>
                    <a:pt x="13644" y="1"/>
                    <a:pt x="13640" y="1"/>
                    <a:pt x="13637" y="2"/>
                  </a:cubicBezTo>
                  <a:lnTo>
                    <a:pt x="84" y="1560"/>
                  </a:lnTo>
                  <a:cubicBezTo>
                    <a:pt x="65" y="1560"/>
                    <a:pt x="39" y="1573"/>
                    <a:pt x="26" y="1593"/>
                  </a:cubicBezTo>
                  <a:cubicBezTo>
                    <a:pt x="7" y="1612"/>
                    <a:pt x="0" y="1638"/>
                    <a:pt x="7" y="1663"/>
                  </a:cubicBezTo>
                  <a:cubicBezTo>
                    <a:pt x="219" y="3461"/>
                    <a:pt x="406" y="5283"/>
                    <a:pt x="586" y="7048"/>
                  </a:cubicBezTo>
                  <a:cubicBezTo>
                    <a:pt x="773" y="8813"/>
                    <a:pt x="960" y="10643"/>
                    <a:pt x="1173" y="12440"/>
                  </a:cubicBezTo>
                  <a:cubicBezTo>
                    <a:pt x="1179" y="12485"/>
                    <a:pt x="1218" y="12517"/>
                    <a:pt x="1263" y="12517"/>
                  </a:cubicBezTo>
                  <a:lnTo>
                    <a:pt x="1276" y="12517"/>
                  </a:lnTo>
                  <a:cubicBezTo>
                    <a:pt x="1327" y="12511"/>
                    <a:pt x="1359" y="12466"/>
                    <a:pt x="1353" y="12414"/>
                  </a:cubicBezTo>
                  <a:cubicBezTo>
                    <a:pt x="1140" y="10617"/>
                    <a:pt x="954" y="8794"/>
                    <a:pt x="773" y="7029"/>
                  </a:cubicBezTo>
                  <a:cubicBezTo>
                    <a:pt x="593" y="5296"/>
                    <a:pt x="406" y="3499"/>
                    <a:pt x="200" y="1734"/>
                  </a:cubicBezTo>
                  <a:lnTo>
                    <a:pt x="13662" y="182"/>
                  </a:lnTo>
                  <a:cubicBezTo>
                    <a:pt x="13707" y="182"/>
                    <a:pt x="13746" y="137"/>
                    <a:pt x="13740" y="85"/>
                  </a:cubicBezTo>
                  <a:cubicBezTo>
                    <a:pt x="13734" y="38"/>
                    <a:pt x="13695" y="1"/>
                    <a:pt x="13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9"/>
            <p:cNvSpPr/>
            <p:nvPr/>
          </p:nvSpPr>
          <p:spPr>
            <a:xfrm flipH="1">
              <a:off x="7939228" y="2000376"/>
              <a:ext cx="260414" cy="22609"/>
            </a:xfrm>
            <a:custGeom>
              <a:avLst/>
              <a:gdLst/>
              <a:ahLst/>
              <a:cxnLst/>
              <a:rect l="l" t="t" r="r" b="b"/>
              <a:pathLst>
                <a:path w="2822" h="245" extrusionOk="0">
                  <a:moveTo>
                    <a:pt x="2725" y="0"/>
                  </a:moveTo>
                  <a:lnTo>
                    <a:pt x="90" y="58"/>
                  </a:lnTo>
                  <a:cubicBezTo>
                    <a:pt x="39" y="64"/>
                    <a:pt x="0" y="103"/>
                    <a:pt x="0" y="155"/>
                  </a:cubicBezTo>
                  <a:cubicBezTo>
                    <a:pt x="7" y="206"/>
                    <a:pt x="45" y="245"/>
                    <a:pt x="97" y="245"/>
                  </a:cubicBezTo>
                  <a:lnTo>
                    <a:pt x="2731" y="187"/>
                  </a:lnTo>
                  <a:cubicBezTo>
                    <a:pt x="2783" y="187"/>
                    <a:pt x="2821" y="142"/>
                    <a:pt x="2821" y="90"/>
                  </a:cubicBezTo>
                  <a:cubicBezTo>
                    <a:pt x="2815" y="39"/>
                    <a:pt x="2776" y="0"/>
                    <a:pt x="2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39"/>
            <p:cNvSpPr/>
            <p:nvPr/>
          </p:nvSpPr>
          <p:spPr>
            <a:xfrm flipH="1">
              <a:off x="6255856" y="3881601"/>
              <a:ext cx="1754243" cy="628980"/>
            </a:xfrm>
            <a:custGeom>
              <a:avLst/>
              <a:gdLst/>
              <a:ahLst/>
              <a:cxnLst/>
              <a:rect l="l" t="t" r="r" b="b"/>
              <a:pathLst>
                <a:path w="19010" h="6816" extrusionOk="0">
                  <a:moveTo>
                    <a:pt x="19009" y="1"/>
                  </a:moveTo>
                  <a:lnTo>
                    <a:pt x="168" y="735"/>
                  </a:lnTo>
                  <a:lnTo>
                    <a:pt x="1" y="5373"/>
                  </a:lnTo>
                  <a:lnTo>
                    <a:pt x="19009" y="6816"/>
                  </a:lnTo>
                  <a:lnTo>
                    <a:pt x="19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39"/>
            <p:cNvSpPr/>
            <p:nvPr/>
          </p:nvSpPr>
          <p:spPr>
            <a:xfrm flipH="1">
              <a:off x="5162154" y="2168511"/>
              <a:ext cx="3371542" cy="2230315"/>
            </a:xfrm>
            <a:custGeom>
              <a:avLst/>
              <a:gdLst/>
              <a:ahLst/>
              <a:cxnLst/>
              <a:rect l="l" t="t" r="r" b="b"/>
              <a:pathLst>
                <a:path w="36536" h="24169" extrusionOk="0">
                  <a:moveTo>
                    <a:pt x="13495" y="1"/>
                  </a:moveTo>
                  <a:cubicBezTo>
                    <a:pt x="11582" y="748"/>
                    <a:pt x="9675" y="1489"/>
                    <a:pt x="7762" y="2236"/>
                  </a:cubicBezTo>
                  <a:cubicBezTo>
                    <a:pt x="5276" y="3202"/>
                    <a:pt x="2957" y="4883"/>
                    <a:pt x="1900" y="7338"/>
                  </a:cubicBezTo>
                  <a:cubicBezTo>
                    <a:pt x="1482" y="8317"/>
                    <a:pt x="1102" y="9289"/>
                    <a:pt x="857" y="10326"/>
                  </a:cubicBezTo>
                  <a:lnTo>
                    <a:pt x="0" y="23847"/>
                  </a:lnTo>
                  <a:lnTo>
                    <a:pt x="8374" y="24169"/>
                  </a:lnTo>
                  <a:lnTo>
                    <a:pt x="7826" y="20575"/>
                  </a:lnTo>
                  <a:lnTo>
                    <a:pt x="26989" y="19686"/>
                  </a:lnTo>
                  <a:cubicBezTo>
                    <a:pt x="26654" y="16678"/>
                    <a:pt x="26422" y="13624"/>
                    <a:pt x="26081" y="10616"/>
                  </a:cubicBezTo>
                  <a:lnTo>
                    <a:pt x="26081" y="10616"/>
                  </a:lnTo>
                  <a:cubicBezTo>
                    <a:pt x="27595" y="11106"/>
                    <a:pt x="29108" y="11731"/>
                    <a:pt x="30622" y="12214"/>
                  </a:cubicBezTo>
                  <a:cubicBezTo>
                    <a:pt x="31038" y="12348"/>
                    <a:pt x="31474" y="12413"/>
                    <a:pt x="31911" y="12413"/>
                  </a:cubicBezTo>
                  <a:cubicBezTo>
                    <a:pt x="33003" y="12413"/>
                    <a:pt x="34099" y="12007"/>
                    <a:pt x="34899" y="11267"/>
                  </a:cubicBezTo>
                  <a:cubicBezTo>
                    <a:pt x="36026" y="10223"/>
                    <a:pt x="36535" y="8561"/>
                    <a:pt x="36181" y="7067"/>
                  </a:cubicBezTo>
                  <a:cubicBezTo>
                    <a:pt x="35833" y="5579"/>
                    <a:pt x="34571" y="4471"/>
                    <a:pt x="33186" y="3814"/>
                  </a:cubicBezTo>
                  <a:cubicBezTo>
                    <a:pt x="29991" y="2320"/>
                    <a:pt x="26687" y="1534"/>
                    <a:pt x="23195" y="1070"/>
                  </a:cubicBezTo>
                  <a:cubicBezTo>
                    <a:pt x="20883" y="761"/>
                    <a:pt x="18648" y="497"/>
                    <a:pt x="16335" y="188"/>
                  </a:cubicBezTo>
                  <a:cubicBezTo>
                    <a:pt x="16102" y="709"/>
                    <a:pt x="15539" y="1063"/>
                    <a:pt x="14969" y="1063"/>
                  </a:cubicBezTo>
                  <a:cubicBezTo>
                    <a:pt x="14926" y="1063"/>
                    <a:pt x="14883" y="1061"/>
                    <a:pt x="14841" y="1057"/>
                  </a:cubicBezTo>
                  <a:cubicBezTo>
                    <a:pt x="14223" y="999"/>
                    <a:pt x="13643" y="606"/>
                    <a:pt x="13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39"/>
            <p:cNvSpPr/>
            <p:nvPr/>
          </p:nvSpPr>
          <p:spPr>
            <a:xfrm flipH="1">
              <a:off x="6682649" y="2626221"/>
              <a:ext cx="779951" cy="756788"/>
            </a:xfrm>
            <a:custGeom>
              <a:avLst/>
              <a:gdLst/>
              <a:ahLst/>
              <a:cxnLst/>
              <a:rect l="l" t="t" r="r" b="b"/>
              <a:pathLst>
                <a:path w="8452" h="8201" extrusionOk="0">
                  <a:moveTo>
                    <a:pt x="4026" y="1"/>
                  </a:moveTo>
                  <a:lnTo>
                    <a:pt x="2893" y="2725"/>
                  </a:lnTo>
                  <a:lnTo>
                    <a:pt x="0" y="3337"/>
                  </a:lnTo>
                  <a:lnTo>
                    <a:pt x="2242" y="5263"/>
                  </a:lnTo>
                  <a:lnTo>
                    <a:pt x="1926" y="8201"/>
                  </a:lnTo>
                  <a:lnTo>
                    <a:pt x="4451" y="6668"/>
                  </a:lnTo>
                  <a:lnTo>
                    <a:pt x="7150" y="7872"/>
                  </a:lnTo>
                  <a:lnTo>
                    <a:pt x="6467" y="4993"/>
                  </a:lnTo>
                  <a:lnTo>
                    <a:pt x="8451" y="2803"/>
                  </a:lnTo>
                  <a:lnTo>
                    <a:pt x="5501" y="2564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39"/>
            <p:cNvSpPr/>
            <p:nvPr/>
          </p:nvSpPr>
          <p:spPr>
            <a:xfrm flipH="1">
              <a:off x="6840817" y="2235414"/>
              <a:ext cx="628335" cy="240574"/>
            </a:xfrm>
            <a:custGeom>
              <a:avLst/>
              <a:gdLst/>
              <a:ahLst/>
              <a:cxnLst/>
              <a:rect l="l" t="t" r="r" b="b"/>
              <a:pathLst>
                <a:path w="6809" h="2607" extrusionOk="0">
                  <a:moveTo>
                    <a:pt x="6708" y="1"/>
                  </a:moveTo>
                  <a:cubicBezTo>
                    <a:pt x="6670" y="1"/>
                    <a:pt x="6632" y="25"/>
                    <a:pt x="6616" y="62"/>
                  </a:cubicBezTo>
                  <a:cubicBezTo>
                    <a:pt x="6184" y="1395"/>
                    <a:pt x="4857" y="2387"/>
                    <a:pt x="3460" y="2419"/>
                  </a:cubicBezTo>
                  <a:cubicBezTo>
                    <a:pt x="3436" y="2420"/>
                    <a:pt x="3412" y="2420"/>
                    <a:pt x="3388" y="2420"/>
                  </a:cubicBezTo>
                  <a:cubicBezTo>
                    <a:pt x="2015" y="2420"/>
                    <a:pt x="675" y="1508"/>
                    <a:pt x="187" y="223"/>
                  </a:cubicBezTo>
                  <a:cubicBezTo>
                    <a:pt x="172" y="188"/>
                    <a:pt x="138" y="165"/>
                    <a:pt x="103" y="165"/>
                  </a:cubicBezTo>
                  <a:cubicBezTo>
                    <a:pt x="92" y="165"/>
                    <a:pt x="82" y="167"/>
                    <a:pt x="71" y="171"/>
                  </a:cubicBezTo>
                  <a:cubicBezTo>
                    <a:pt x="20" y="191"/>
                    <a:pt x="1" y="242"/>
                    <a:pt x="13" y="287"/>
                  </a:cubicBezTo>
                  <a:cubicBezTo>
                    <a:pt x="529" y="1640"/>
                    <a:pt x="1939" y="2606"/>
                    <a:pt x="3382" y="2606"/>
                  </a:cubicBezTo>
                  <a:lnTo>
                    <a:pt x="3466" y="2606"/>
                  </a:lnTo>
                  <a:cubicBezTo>
                    <a:pt x="4941" y="2567"/>
                    <a:pt x="6339" y="1524"/>
                    <a:pt x="6796" y="120"/>
                  </a:cubicBezTo>
                  <a:cubicBezTo>
                    <a:pt x="6809" y="75"/>
                    <a:pt x="6783" y="23"/>
                    <a:pt x="6732" y="4"/>
                  </a:cubicBezTo>
                  <a:cubicBezTo>
                    <a:pt x="6724" y="2"/>
                    <a:pt x="6716" y="1"/>
                    <a:pt x="6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39"/>
            <p:cNvSpPr/>
            <p:nvPr/>
          </p:nvSpPr>
          <p:spPr>
            <a:xfrm flipH="1">
              <a:off x="5380944" y="2517976"/>
              <a:ext cx="527288" cy="101785"/>
            </a:xfrm>
            <a:custGeom>
              <a:avLst/>
              <a:gdLst/>
              <a:ahLst/>
              <a:cxnLst/>
              <a:rect l="l" t="t" r="r" b="b"/>
              <a:pathLst>
                <a:path w="5714" h="1103" extrusionOk="0">
                  <a:moveTo>
                    <a:pt x="103" y="1"/>
                  </a:moveTo>
                  <a:cubicBezTo>
                    <a:pt x="56" y="1"/>
                    <a:pt x="13" y="32"/>
                    <a:pt x="7" y="79"/>
                  </a:cubicBezTo>
                  <a:cubicBezTo>
                    <a:pt x="0" y="124"/>
                    <a:pt x="33" y="175"/>
                    <a:pt x="84" y="182"/>
                  </a:cubicBezTo>
                  <a:lnTo>
                    <a:pt x="5604" y="1103"/>
                  </a:lnTo>
                  <a:lnTo>
                    <a:pt x="5617" y="1103"/>
                  </a:lnTo>
                  <a:cubicBezTo>
                    <a:pt x="5662" y="1103"/>
                    <a:pt x="5701" y="1071"/>
                    <a:pt x="5707" y="1026"/>
                  </a:cubicBezTo>
                  <a:cubicBezTo>
                    <a:pt x="5714" y="974"/>
                    <a:pt x="5682" y="929"/>
                    <a:pt x="5630" y="923"/>
                  </a:cubicBezTo>
                  <a:lnTo>
                    <a:pt x="116" y="1"/>
                  </a:lnTo>
                  <a:cubicBezTo>
                    <a:pt x="112" y="1"/>
                    <a:pt x="108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39"/>
            <p:cNvSpPr/>
            <p:nvPr/>
          </p:nvSpPr>
          <p:spPr>
            <a:xfrm flipH="1">
              <a:off x="5666182" y="2554242"/>
              <a:ext cx="305078" cy="656388"/>
            </a:xfrm>
            <a:custGeom>
              <a:avLst/>
              <a:gdLst/>
              <a:ahLst/>
              <a:cxnLst/>
              <a:rect l="l" t="t" r="r" b="b"/>
              <a:pathLst>
                <a:path w="3306" h="7113" extrusionOk="0">
                  <a:moveTo>
                    <a:pt x="2275" y="1"/>
                  </a:moveTo>
                  <a:cubicBezTo>
                    <a:pt x="2259" y="1"/>
                    <a:pt x="2243" y="5"/>
                    <a:pt x="2229" y="14"/>
                  </a:cubicBezTo>
                  <a:cubicBezTo>
                    <a:pt x="2184" y="40"/>
                    <a:pt x="2171" y="98"/>
                    <a:pt x="2197" y="143"/>
                  </a:cubicBezTo>
                  <a:cubicBezTo>
                    <a:pt x="2925" y="1283"/>
                    <a:pt x="3112" y="2739"/>
                    <a:pt x="2706" y="4027"/>
                  </a:cubicBezTo>
                  <a:cubicBezTo>
                    <a:pt x="2300" y="5322"/>
                    <a:pt x="1315" y="6404"/>
                    <a:pt x="72" y="6932"/>
                  </a:cubicBezTo>
                  <a:cubicBezTo>
                    <a:pt x="26" y="6952"/>
                    <a:pt x="1" y="7010"/>
                    <a:pt x="20" y="7055"/>
                  </a:cubicBezTo>
                  <a:cubicBezTo>
                    <a:pt x="39" y="7087"/>
                    <a:pt x="72" y="7113"/>
                    <a:pt x="110" y="7113"/>
                  </a:cubicBezTo>
                  <a:cubicBezTo>
                    <a:pt x="117" y="7113"/>
                    <a:pt x="129" y="7106"/>
                    <a:pt x="142" y="7106"/>
                  </a:cubicBezTo>
                  <a:cubicBezTo>
                    <a:pt x="1437" y="6559"/>
                    <a:pt x="2461" y="5425"/>
                    <a:pt x="2880" y="4085"/>
                  </a:cubicBezTo>
                  <a:cubicBezTo>
                    <a:pt x="3305" y="2745"/>
                    <a:pt x="3105" y="1232"/>
                    <a:pt x="2352" y="40"/>
                  </a:cubicBezTo>
                  <a:cubicBezTo>
                    <a:pt x="2335" y="15"/>
                    <a:pt x="2305" y="1"/>
                    <a:pt x="2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9"/>
            <p:cNvSpPr/>
            <p:nvPr/>
          </p:nvSpPr>
          <p:spPr>
            <a:xfrm flipH="1">
              <a:off x="7991550" y="2587924"/>
              <a:ext cx="85636" cy="37835"/>
            </a:xfrm>
            <a:custGeom>
              <a:avLst/>
              <a:gdLst/>
              <a:ahLst/>
              <a:cxnLst/>
              <a:rect l="l" t="t" r="r" b="b"/>
              <a:pathLst>
                <a:path w="928" h="410" extrusionOk="0">
                  <a:moveTo>
                    <a:pt x="103" y="0"/>
                  </a:moveTo>
                  <a:cubicBezTo>
                    <a:pt x="62" y="0"/>
                    <a:pt x="29" y="24"/>
                    <a:pt x="13" y="62"/>
                  </a:cubicBezTo>
                  <a:cubicBezTo>
                    <a:pt x="0" y="113"/>
                    <a:pt x="26" y="165"/>
                    <a:pt x="77" y="177"/>
                  </a:cubicBezTo>
                  <a:lnTo>
                    <a:pt x="799" y="409"/>
                  </a:lnTo>
                  <a:lnTo>
                    <a:pt x="825" y="409"/>
                  </a:lnTo>
                  <a:cubicBezTo>
                    <a:pt x="863" y="409"/>
                    <a:pt x="902" y="384"/>
                    <a:pt x="915" y="345"/>
                  </a:cubicBezTo>
                  <a:cubicBezTo>
                    <a:pt x="928" y="300"/>
                    <a:pt x="902" y="248"/>
                    <a:pt x="850" y="229"/>
                  </a:cubicBezTo>
                  <a:lnTo>
                    <a:pt x="129" y="4"/>
                  </a:lnTo>
                  <a:cubicBezTo>
                    <a:pt x="120" y="1"/>
                    <a:pt x="111" y="0"/>
                    <a:pt x="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9"/>
            <p:cNvSpPr/>
            <p:nvPr/>
          </p:nvSpPr>
          <p:spPr>
            <a:xfrm flipH="1">
              <a:off x="8146120" y="2772393"/>
              <a:ext cx="22609" cy="94126"/>
            </a:xfrm>
            <a:custGeom>
              <a:avLst/>
              <a:gdLst/>
              <a:ahLst/>
              <a:cxnLst/>
              <a:rect l="l" t="t" r="r" b="b"/>
              <a:pathLst>
                <a:path w="245" h="1020" extrusionOk="0">
                  <a:moveTo>
                    <a:pt x="96" y="1"/>
                  </a:moveTo>
                  <a:cubicBezTo>
                    <a:pt x="92" y="1"/>
                    <a:pt x="88" y="1"/>
                    <a:pt x="84" y="1"/>
                  </a:cubicBezTo>
                  <a:cubicBezTo>
                    <a:pt x="39" y="1"/>
                    <a:pt x="0" y="46"/>
                    <a:pt x="0" y="98"/>
                  </a:cubicBezTo>
                  <a:lnTo>
                    <a:pt x="58" y="935"/>
                  </a:lnTo>
                  <a:cubicBezTo>
                    <a:pt x="58" y="980"/>
                    <a:pt x="103" y="1019"/>
                    <a:pt x="148" y="1019"/>
                  </a:cubicBezTo>
                  <a:lnTo>
                    <a:pt x="155" y="1019"/>
                  </a:lnTo>
                  <a:cubicBezTo>
                    <a:pt x="206" y="1019"/>
                    <a:pt x="245" y="974"/>
                    <a:pt x="238" y="922"/>
                  </a:cubicBezTo>
                  <a:lnTo>
                    <a:pt x="187" y="85"/>
                  </a:lnTo>
                  <a:cubicBezTo>
                    <a:pt x="181" y="37"/>
                    <a:pt x="147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9"/>
            <p:cNvSpPr/>
            <p:nvPr/>
          </p:nvSpPr>
          <p:spPr>
            <a:xfrm flipH="1">
              <a:off x="7924370" y="2875285"/>
              <a:ext cx="96433" cy="47616"/>
            </a:xfrm>
            <a:custGeom>
              <a:avLst/>
              <a:gdLst/>
              <a:ahLst/>
              <a:cxnLst/>
              <a:rect l="l" t="t" r="r" b="b"/>
              <a:pathLst>
                <a:path w="1045" h="516" extrusionOk="0">
                  <a:moveTo>
                    <a:pt x="942" y="1"/>
                  </a:moveTo>
                  <a:cubicBezTo>
                    <a:pt x="931" y="1"/>
                    <a:pt x="920" y="3"/>
                    <a:pt x="909" y="7"/>
                  </a:cubicBezTo>
                  <a:lnTo>
                    <a:pt x="72" y="342"/>
                  </a:lnTo>
                  <a:cubicBezTo>
                    <a:pt x="27" y="361"/>
                    <a:pt x="1" y="413"/>
                    <a:pt x="20" y="458"/>
                  </a:cubicBezTo>
                  <a:cubicBezTo>
                    <a:pt x="33" y="497"/>
                    <a:pt x="72" y="516"/>
                    <a:pt x="104" y="516"/>
                  </a:cubicBezTo>
                  <a:cubicBezTo>
                    <a:pt x="117" y="516"/>
                    <a:pt x="130" y="516"/>
                    <a:pt x="143" y="510"/>
                  </a:cubicBezTo>
                  <a:lnTo>
                    <a:pt x="980" y="175"/>
                  </a:lnTo>
                  <a:cubicBezTo>
                    <a:pt x="1025" y="155"/>
                    <a:pt x="1044" y="104"/>
                    <a:pt x="1025" y="59"/>
                  </a:cubicBezTo>
                  <a:cubicBezTo>
                    <a:pt x="1015" y="24"/>
                    <a:pt x="978" y="1"/>
                    <a:pt x="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9"/>
            <p:cNvSpPr/>
            <p:nvPr/>
          </p:nvSpPr>
          <p:spPr>
            <a:xfrm flipH="1">
              <a:off x="8248366" y="3045081"/>
              <a:ext cx="34513" cy="88866"/>
            </a:xfrm>
            <a:custGeom>
              <a:avLst/>
              <a:gdLst/>
              <a:ahLst/>
              <a:cxnLst/>
              <a:rect l="l" t="t" r="r" b="b"/>
              <a:pathLst>
                <a:path w="374" h="963" extrusionOk="0">
                  <a:moveTo>
                    <a:pt x="107" y="0"/>
                  </a:moveTo>
                  <a:cubicBezTo>
                    <a:pt x="99" y="0"/>
                    <a:pt x="92" y="1"/>
                    <a:pt x="84" y="3"/>
                  </a:cubicBezTo>
                  <a:cubicBezTo>
                    <a:pt x="33" y="9"/>
                    <a:pt x="0" y="61"/>
                    <a:pt x="13" y="112"/>
                  </a:cubicBezTo>
                  <a:lnTo>
                    <a:pt x="181" y="892"/>
                  </a:lnTo>
                  <a:cubicBezTo>
                    <a:pt x="187" y="937"/>
                    <a:pt x="226" y="963"/>
                    <a:pt x="271" y="963"/>
                  </a:cubicBezTo>
                  <a:lnTo>
                    <a:pt x="290" y="963"/>
                  </a:lnTo>
                  <a:cubicBezTo>
                    <a:pt x="342" y="950"/>
                    <a:pt x="374" y="905"/>
                    <a:pt x="361" y="853"/>
                  </a:cubicBezTo>
                  <a:lnTo>
                    <a:pt x="194" y="74"/>
                  </a:lnTo>
                  <a:cubicBezTo>
                    <a:pt x="183" y="30"/>
                    <a:pt x="148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9"/>
            <p:cNvSpPr/>
            <p:nvPr/>
          </p:nvSpPr>
          <p:spPr>
            <a:xfrm flipH="1">
              <a:off x="8062883" y="3256403"/>
              <a:ext cx="100493" cy="74931"/>
            </a:xfrm>
            <a:custGeom>
              <a:avLst/>
              <a:gdLst/>
              <a:ahLst/>
              <a:cxnLst/>
              <a:rect l="l" t="t" r="r" b="b"/>
              <a:pathLst>
                <a:path w="1089" h="812" extrusionOk="0">
                  <a:moveTo>
                    <a:pt x="985" y="1"/>
                  </a:moveTo>
                  <a:cubicBezTo>
                    <a:pt x="967" y="1"/>
                    <a:pt x="949" y="6"/>
                    <a:pt x="934" y="19"/>
                  </a:cubicBezTo>
                  <a:lnTo>
                    <a:pt x="52" y="644"/>
                  </a:lnTo>
                  <a:cubicBezTo>
                    <a:pt x="13" y="676"/>
                    <a:pt x="0" y="734"/>
                    <a:pt x="32" y="773"/>
                  </a:cubicBezTo>
                  <a:cubicBezTo>
                    <a:pt x="45" y="798"/>
                    <a:pt x="77" y="811"/>
                    <a:pt x="103" y="811"/>
                  </a:cubicBezTo>
                  <a:cubicBezTo>
                    <a:pt x="122" y="811"/>
                    <a:pt x="142" y="805"/>
                    <a:pt x="161" y="792"/>
                  </a:cubicBezTo>
                  <a:lnTo>
                    <a:pt x="1044" y="167"/>
                  </a:lnTo>
                  <a:cubicBezTo>
                    <a:pt x="1082" y="141"/>
                    <a:pt x="1089" y="83"/>
                    <a:pt x="1063" y="38"/>
                  </a:cubicBezTo>
                  <a:cubicBezTo>
                    <a:pt x="1043" y="15"/>
                    <a:pt x="1014" y="1"/>
                    <a:pt x="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9"/>
            <p:cNvSpPr/>
            <p:nvPr/>
          </p:nvSpPr>
          <p:spPr>
            <a:xfrm flipH="1">
              <a:off x="8119912" y="3518202"/>
              <a:ext cx="132053" cy="47893"/>
            </a:xfrm>
            <a:custGeom>
              <a:avLst/>
              <a:gdLst/>
              <a:ahLst/>
              <a:cxnLst/>
              <a:rect l="l" t="t" r="r" b="b"/>
              <a:pathLst>
                <a:path w="1431" h="519" extrusionOk="0">
                  <a:moveTo>
                    <a:pt x="106" y="0"/>
                  </a:moveTo>
                  <a:cubicBezTo>
                    <a:pt x="63" y="0"/>
                    <a:pt x="24" y="29"/>
                    <a:pt x="13" y="68"/>
                  </a:cubicBezTo>
                  <a:cubicBezTo>
                    <a:pt x="0" y="119"/>
                    <a:pt x="32" y="171"/>
                    <a:pt x="78" y="184"/>
                  </a:cubicBezTo>
                  <a:lnTo>
                    <a:pt x="1308" y="519"/>
                  </a:lnTo>
                  <a:lnTo>
                    <a:pt x="1327" y="519"/>
                  </a:lnTo>
                  <a:cubicBezTo>
                    <a:pt x="1372" y="519"/>
                    <a:pt x="1404" y="493"/>
                    <a:pt x="1417" y="454"/>
                  </a:cubicBezTo>
                  <a:cubicBezTo>
                    <a:pt x="1430" y="403"/>
                    <a:pt x="1404" y="351"/>
                    <a:pt x="1353" y="338"/>
                  </a:cubicBezTo>
                  <a:lnTo>
                    <a:pt x="129" y="3"/>
                  </a:lnTo>
                  <a:cubicBezTo>
                    <a:pt x="121" y="1"/>
                    <a:pt x="114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9"/>
            <p:cNvSpPr/>
            <p:nvPr/>
          </p:nvSpPr>
          <p:spPr>
            <a:xfrm flipH="1">
              <a:off x="8206102" y="3698425"/>
              <a:ext cx="54814" cy="94772"/>
            </a:xfrm>
            <a:custGeom>
              <a:avLst/>
              <a:gdLst/>
              <a:ahLst/>
              <a:cxnLst/>
              <a:rect l="l" t="t" r="r" b="b"/>
              <a:pathLst>
                <a:path w="594" h="1027" extrusionOk="0">
                  <a:moveTo>
                    <a:pt x="486" y="1"/>
                  </a:moveTo>
                  <a:cubicBezTo>
                    <a:pt x="453" y="1"/>
                    <a:pt x="421" y="20"/>
                    <a:pt x="406" y="53"/>
                  </a:cubicBezTo>
                  <a:lnTo>
                    <a:pt x="20" y="897"/>
                  </a:lnTo>
                  <a:cubicBezTo>
                    <a:pt x="1" y="942"/>
                    <a:pt x="20" y="994"/>
                    <a:pt x="65" y="1020"/>
                  </a:cubicBezTo>
                  <a:cubicBezTo>
                    <a:pt x="78" y="1026"/>
                    <a:pt x="91" y="1026"/>
                    <a:pt x="104" y="1026"/>
                  </a:cubicBezTo>
                  <a:cubicBezTo>
                    <a:pt x="142" y="1026"/>
                    <a:pt x="175" y="1007"/>
                    <a:pt x="187" y="975"/>
                  </a:cubicBezTo>
                  <a:lnTo>
                    <a:pt x="574" y="131"/>
                  </a:lnTo>
                  <a:cubicBezTo>
                    <a:pt x="593" y="86"/>
                    <a:pt x="574" y="34"/>
                    <a:pt x="522" y="8"/>
                  </a:cubicBezTo>
                  <a:cubicBezTo>
                    <a:pt x="511" y="3"/>
                    <a:pt x="498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9"/>
            <p:cNvSpPr/>
            <p:nvPr/>
          </p:nvSpPr>
          <p:spPr>
            <a:xfrm flipH="1">
              <a:off x="7913666" y="3688090"/>
              <a:ext cx="86282" cy="78346"/>
            </a:xfrm>
            <a:custGeom>
              <a:avLst/>
              <a:gdLst/>
              <a:ahLst/>
              <a:cxnLst/>
              <a:rect l="l" t="t" r="r" b="b"/>
              <a:pathLst>
                <a:path w="935" h="849" extrusionOk="0">
                  <a:moveTo>
                    <a:pt x="104" y="0"/>
                  </a:moveTo>
                  <a:cubicBezTo>
                    <a:pt x="80" y="0"/>
                    <a:pt x="56" y="10"/>
                    <a:pt x="39" y="30"/>
                  </a:cubicBezTo>
                  <a:cubicBezTo>
                    <a:pt x="0" y="69"/>
                    <a:pt x="7" y="127"/>
                    <a:pt x="39" y="159"/>
                  </a:cubicBezTo>
                  <a:lnTo>
                    <a:pt x="767" y="829"/>
                  </a:lnTo>
                  <a:cubicBezTo>
                    <a:pt x="786" y="842"/>
                    <a:pt x="806" y="848"/>
                    <a:pt x="831" y="848"/>
                  </a:cubicBezTo>
                  <a:cubicBezTo>
                    <a:pt x="857" y="848"/>
                    <a:pt x="876" y="842"/>
                    <a:pt x="896" y="822"/>
                  </a:cubicBezTo>
                  <a:cubicBezTo>
                    <a:pt x="934" y="784"/>
                    <a:pt x="928" y="726"/>
                    <a:pt x="889" y="694"/>
                  </a:cubicBezTo>
                  <a:lnTo>
                    <a:pt x="168" y="24"/>
                  </a:lnTo>
                  <a:cubicBezTo>
                    <a:pt x="149" y="8"/>
                    <a:pt x="127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9"/>
            <p:cNvSpPr/>
            <p:nvPr/>
          </p:nvSpPr>
          <p:spPr>
            <a:xfrm flipH="1">
              <a:off x="8093797" y="3883447"/>
              <a:ext cx="50016" cy="93941"/>
            </a:xfrm>
            <a:custGeom>
              <a:avLst/>
              <a:gdLst/>
              <a:ahLst/>
              <a:cxnLst/>
              <a:rect l="l" t="t" r="r" b="b"/>
              <a:pathLst>
                <a:path w="542" h="1018" extrusionOk="0">
                  <a:moveTo>
                    <a:pt x="438" y="0"/>
                  </a:moveTo>
                  <a:cubicBezTo>
                    <a:pt x="401" y="0"/>
                    <a:pt x="363" y="23"/>
                    <a:pt x="348" y="58"/>
                  </a:cubicBezTo>
                  <a:lnTo>
                    <a:pt x="13" y="896"/>
                  </a:lnTo>
                  <a:cubicBezTo>
                    <a:pt x="1" y="941"/>
                    <a:pt x="20" y="992"/>
                    <a:pt x="65" y="1011"/>
                  </a:cubicBezTo>
                  <a:cubicBezTo>
                    <a:pt x="78" y="1018"/>
                    <a:pt x="91" y="1018"/>
                    <a:pt x="104" y="1018"/>
                  </a:cubicBezTo>
                  <a:cubicBezTo>
                    <a:pt x="136" y="1018"/>
                    <a:pt x="175" y="999"/>
                    <a:pt x="187" y="960"/>
                  </a:cubicBezTo>
                  <a:lnTo>
                    <a:pt x="522" y="129"/>
                  </a:lnTo>
                  <a:cubicBezTo>
                    <a:pt x="542" y="77"/>
                    <a:pt x="516" y="26"/>
                    <a:pt x="471" y="7"/>
                  </a:cubicBezTo>
                  <a:cubicBezTo>
                    <a:pt x="460" y="2"/>
                    <a:pt x="449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9"/>
            <p:cNvSpPr/>
            <p:nvPr/>
          </p:nvSpPr>
          <p:spPr>
            <a:xfrm flipH="1">
              <a:off x="7879245" y="4038109"/>
              <a:ext cx="60074" cy="94495"/>
            </a:xfrm>
            <a:custGeom>
              <a:avLst/>
              <a:gdLst/>
              <a:ahLst/>
              <a:cxnLst/>
              <a:rect l="l" t="t" r="r" b="b"/>
              <a:pathLst>
                <a:path w="651" h="1024" extrusionOk="0">
                  <a:moveTo>
                    <a:pt x="108" y="0"/>
                  </a:moveTo>
                  <a:cubicBezTo>
                    <a:pt x="94" y="0"/>
                    <a:pt x="79" y="4"/>
                    <a:pt x="65" y="12"/>
                  </a:cubicBezTo>
                  <a:cubicBezTo>
                    <a:pt x="20" y="38"/>
                    <a:pt x="0" y="89"/>
                    <a:pt x="26" y="134"/>
                  </a:cubicBezTo>
                  <a:lnTo>
                    <a:pt x="464" y="978"/>
                  </a:lnTo>
                  <a:cubicBezTo>
                    <a:pt x="484" y="1004"/>
                    <a:pt x="516" y="1023"/>
                    <a:pt x="548" y="1023"/>
                  </a:cubicBezTo>
                  <a:cubicBezTo>
                    <a:pt x="561" y="1023"/>
                    <a:pt x="574" y="1023"/>
                    <a:pt x="587" y="1017"/>
                  </a:cubicBezTo>
                  <a:cubicBezTo>
                    <a:pt x="632" y="991"/>
                    <a:pt x="651" y="933"/>
                    <a:pt x="625" y="888"/>
                  </a:cubicBezTo>
                  <a:lnTo>
                    <a:pt x="187" y="50"/>
                  </a:lnTo>
                  <a:cubicBezTo>
                    <a:pt x="174" y="19"/>
                    <a:pt x="142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9"/>
            <p:cNvSpPr/>
            <p:nvPr/>
          </p:nvSpPr>
          <p:spPr>
            <a:xfrm flipH="1">
              <a:off x="8105055" y="4188249"/>
              <a:ext cx="120795" cy="32852"/>
            </a:xfrm>
            <a:custGeom>
              <a:avLst/>
              <a:gdLst/>
              <a:ahLst/>
              <a:cxnLst/>
              <a:rect l="l" t="t" r="r" b="b"/>
              <a:pathLst>
                <a:path w="1309" h="356" extrusionOk="0">
                  <a:moveTo>
                    <a:pt x="97" y="1"/>
                  </a:moveTo>
                  <a:cubicBezTo>
                    <a:pt x="51" y="1"/>
                    <a:pt x="13" y="32"/>
                    <a:pt x="7" y="79"/>
                  </a:cubicBezTo>
                  <a:cubicBezTo>
                    <a:pt x="1" y="130"/>
                    <a:pt x="33" y="175"/>
                    <a:pt x="84" y="182"/>
                  </a:cubicBezTo>
                  <a:lnTo>
                    <a:pt x="1199" y="356"/>
                  </a:lnTo>
                  <a:lnTo>
                    <a:pt x="1212" y="356"/>
                  </a:lnTo>
                  <a:cubicBezTo>
                    <a:pt x="1257" y="356"/>
                    <a:pt x="1295" y="324"/>
                    <a:pt x="1302" y="279"/>
                  </a:cubicBezTo>
                  <a:cubicBezTo>
                    <a:pt x="1308" y="227"/>
                    <a:pt x="1276" y="182"/>
                    <a:pt x="1225" y="175"/>
                  </a:cubicBezTo>
                  <a:lnTo>
                    <a:pt x="110" y="2"/>
                  </a:lnTo>
                  <a:cubicBezTo>
                    <a:pt x="106" y="1"/>
                    <a:pt x="101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9"/>
            <p:cNvSpPr/>
            <p:nvPr/>
          </p:nvSpPr>
          <p:spPr>
            <a:xfrm flipH="1">
              <a:off x="8304749" y="4017069"/>
              <a:ext cx="101785" cy="53061"/>
            </a:xfrm>
            <a:custGeom>
              <a:avLst/>
              <a:gdLst/>
              <a:ahLst/>
              <a:cxnLst/>
              <a:rect l="l" t="t" r="r" b="b"/>
              <a:pathLst>
                <a:path w="1103" h="575" extrusionOk="0">
                  <a:moveTo>
                    <a:pt x="997" y="1"/>
                  </a:moveTo>
                  <a:cubicBezTo>
                    <a:pt x="984" y="1"/>
                    <a:pt x="972" y="3"/>
                    <a:pt x="960" y="8"/>
                  </a:cubicBezTo>
                  <a:lnTo>
                    <a:pt x="71" y="401"/>
                  </a:lnTo>
                  <a:cubicBezTo>
                    <a:pt x="20" y="420"/>
                    <a:pt x="1" y="472"/>
                    <a:pt x="20" y="523"/>
                  </a:cubicBezTo>
                  <a:cubicBezTo>
                    <a:pt x="39" y="555"/>
                    <a:pt x="71" y="575"/>
                    <a:pt x="104" y="575"/>
                  </a:cubicBezTo>
                  <a:cubicBezTo>
                    <a:pt x="116" y="575"/>
                    <a:pt x="129" y="575"/>
                    <a:pt x="142" y="568"/>
                  </a:cubicBezTo>
                  <a:lnTo>
                    <a:pt x="1038" y="175"/>
                  </a:lnTo>
                  <a:cubicBezTo>
                    <a:pt x="1083" y="156"/>
                    <a:pt x="1102" y="105"/>
                    <a:pt x="1083" y="59"/>
                  </a:cubicBezTo>
                  <a:cubicBezTo>
                    <a:pt x="1068" y="21"/>
                    <a:pt x="1032" y="1"/>
                    <a:pt x="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9"/>
            <p:cNvSpPr/>
            <p:nvPr/>
          </p:nvSpPr>
          <p:spPr>
            <a:xfrm flipH="1">
              <a:off x="7645592" y="3547824"/>
              <a:ext cx="70225" cy="74101"/>
            </a:xfrm>
            <a:custGeom>
              <a:avLst/>
              <a:gdLst/>
              <a:ahLst/>
              <a:cxnLst/>
              <a:rect l="l" t="t" r="r" b="b"/>
              <a:pathLst>
                <a:path w="761" h="803" extrusionOk="0">
                  <a:moveTo>
                    <a:pt x="109" y="0"/>
                  </a:moveTo>
                  <a:cubicBezTo>
                    <a:pt x="87" y="0"/>
                    <a:pt x="64" y="8"/>
                    <a:pt x="45" y="24"/>
                  </a:cubicBezTo>
                  <a:cubicBezTo>
                    <a:pt x="7" y="56"/>
                    <a:pt x="0" y="114"/>
                    <a:pt x="39" y="152"/>
                  </a:cubicBezTo>
                  <a:lnTo>
                    <a:pt x="593" y="771"/>
                  </a:lnTo>
                  <a:cubicBezTo>
                    <a:pt x="606" y="790"/>
                    <a:pt x="632" y="803"/>
                    <a:pt x="657" y="803"/>
                  </a:cubicBezTo>
                  <a:cubicBezTo>
                    <a:pt x="683" y="803"/>
                    <a:pt x="702" y="797"/>
                    <a:pt x="722" y="777"/>
                  </a:cubicBezTo>
                  <a:cubicBezTo>
                    <a:pt x="760" y="745"/>
                    <a:pt x="760" y="687"/>
                    <a:pt x="728" y="648"/>
                  </a:cubicBezTo>
                  <a:lnTo>
                    <a:pt x="174" y="30"/>
                  </a:lnTo>
                  <a:cubicBezTo>
                    <a:pt x="157" y="10"/>
                    <a:pt x="134" y="0"/>
                    <a:pt x="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9"/>
            <p:cNvSpPr/>
            <p:nvPr/>
          </p:nvSpPr>
          <p:spPr>
            <a:xfrm flipH="1">
              <a:off x="7507079" y="3410142"/>
              <a:ext cx="81576" cy="47801"/>
            </a:xfrm>
            <a:custGeom>
              <a:avLst/>
              <a:gdLst/>
              <a:ahLst/>
              <a:cxnLst/>
              <a:rect l="l" t="t" r="r" b="b"/>
              <a:pathLst>
                <a:path w="884" h="518" extrusionOk="0">
                  <a:moveTo>
                    <a:pt x="771" y="1"/>
                  </a:moveTo>
                  <a:cubicBezTo>
                    <a:pt x="759" y="1"/>
                    <a:pt x="747" y="3"/>
                    <a:pt x="735" y="8"/>
                  </a:cubicBezTo>
                  <a:lnTo>
                    <a:pt x="65" y="343"/>
                  </a:lnTo>
                  <a:cubicBezTo>
                    <a:pt x="20" y="369"/>
                    <a:pt x="1" y="421"/>
                    <a:pt x="27" y="466"/>
                  </a:cubicBezTo>
                  <a:cubicBezTo>
                    <a:pt x="39" y="498"/>
                    <a:pt x="72" y="517"/>
                    <a:pt x="104" y="517"/>
                  </a:cubicBezTo>
                  <a:cubicBezTo>
                    <a:pt x="123" y="517"/>
                    <a:pt x="136" y="517"/>
                    <a:pt x="149" y="511"/>
                  </a:cubicBezTo>
                  <a:lnTo>
                    <a:pt x="819" y="176"/>
                  </a:lnTo>
                  <a:cubicBezTo>
                    <a:pt x="864" y="150"/>
                    <a:pt x="883" y="98"/>
                    <a:pt x="858" y="53"/>
                  </a:cubicBezTo>
                  <a:cubicBezTo>
                    <a:pt x="838" y="20"/>
                    <a:pt x="805" y="1"/>
                    <a:pt x="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9"/>
            <p:cNvSpPr/>
            <p:nvPr/>
          </p:nvSpPr>
          <p:spPr>
            <a:xfrm flipH="1">
              <a:off x="7399480" y="3610851"/>
              <a:ext cx="45309" cy="83606"/>
            </a:xfrm>
            <a:custGeom>
              <a:avLst/>
              <a:gdLst/>
              <a:ahLst/>
              <a:cxnLst/>
              <a:rect l="l" t="t" r="r" b="b"/>
              <a:pathLst>
                <a:path w="491" h="906" extrusionOk="0">
                  <a:moveTo>
                    <a:pt x="105" y="0"/>
                  </a:moveTo>
                  <a:cubicBezTo>
                    <a:pt x="96" y="0"/>
                    <a:pt x="87" y="1"/>
                    <a:pt x="78" y="4"/>
                  </a:cubicBezTo>
                  <a:cubicBezTo>
                    <a:pt x="26" y="23"/>
                    <a:pt x="1" y="75"/>
                    <a:pt x="20" y="126"/>
                  </a:cubicBezTo>
                  <a:lnTo>
                    <a:pt x="303" y="848"/>
                  </a:lnTo>
                  <a:cubicBezTo>
                    <a:pt x="316" y="887"/>
                    <a:pt x="348" y="906"/>
                    <a:pt x="387" y="906"/>
                  </a:cubicBezTo>
                  <a:cubicBezTo>
                    <a:pt x="400" y="906"/>
                    <a:pt x="406" y="906"/>
                    <a:pt x="419" y="899"/>
                  </a:cubicBezTo>
                  <a:cubicBezTo>
                    <a:pt x="464" y="887"/>
                    <a:pt x="490" y="829"/>
                    <a:pt x="471" y="783"/>
                  </a:cubicBezTo>
                  <a:lnTo>
                    <a:pt x="194" y="62"/>
                  </a:lnTo>
                  <a:cubicBezTo>
                    <a:pt x="178" y="21"/>
                    <a:pt x="142" y="0"/>
                    <a:pt x="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9"/>
            <p:cNvSpPr/>
            <p:nvPr/>
          </p:nvSpPr>
          <p:spPr>
            <a:xfrm flipH="1">
              <a:off x="7636087" y="3811192"/>
              <a:ext cx="101139" cy="37835"/>
            </a:xfrm>
            <a:custGeom>
              <a:avLst/>
              <a:gdLst/>
              <a:ahLst/>
              <a:cxnLst/>
              <a:rect l="l" t="t" r="r" b="b"/>
              <a:pathLst>
                <a:path w="1096" h="410" extrusionOk="0">
                  <a:moveTo>
                    <a:pt x="990" y="1"/>
                  </a:moveTo>
                  <a:cubicBezTo>
                    <a:pt x="982" y="1"/>
                    <a:pt x="974" y="2"/>
                    <a:pt x="967" y="4"/>
                  </a:cubicBezTo>
                  <a:lnTo>
                    <a:pt x="78" y="229"/>
                  </a:lnTo>
                  <a:cubicBezTo>
                    <a:pt x="26" y="242"/>
                    <a:pt x="0" y="294"/>
                    <a:pt x="13" y="339"/>
                  </a:cubicBezTo>
                  <a:cubicBezTo>
                    <a:pt x="20" y="384"/>
                    <a:pt x="58" y="410"/>
                    <a:pt x="97" y="410"/>
                  </a:cubicBezTo>
                  <a:lnTo>
                    <a:pt x="123" y="410"/>
                  </a:lnTo>
                  <a:lnTo>
                    <a:pt x="1012" y="184"/>
                  </a:lnTo>
                  <a:cubicBezTo>
                    <a:pt x="1063" y="171"/>
                    <a:pt x="1096" y="120"/>
                    <a:pt x="1083" y="75"/>
                  </a:cubicBezTo>
                  <a:cubicBezTo>
                    <a:pt x="1072" y="31"/>
                    <a:pt x="1033" y="1"/>
                    <a:pt x="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9"/>
            <p:cNvSpPr/>
            <p:nvPr/>
          </p:nvSpPr>
          <p:spPr>
            <a:xfrm flipH="1">
              <a:off x="7388776" y="3888707"/>
              <a:ext cx="45309" cy="68472"/>
            </a:xfrm>
            <a:custGeom>
              <a:avLst/>
              <a:gdLst/>
              <a:ahLst/>
              <a:cxnLst/>
              <a:rect l="l" t="t" r="r" b="b"/>
              <a:pathLst>
                <a:path w="491" h="742" extrusionOk="0">
                  <a:moveTo>
                    <a:pt x="101" y="0"/>
                  </a:moveTo>
                  <a:cubicBezTo>
                    <a:pt x="89" y="0"/>
                    <a:pt x="77" y="3"/>
                    <a:pt x="65" y="8"/>
                  </a:cubicBezTo>
                  <a:cubicBezTo>
                    <a:pt x="20" y="33"/>
                    <a:pt x="1" y="85"/>
                    <a:pt x="20" y="130"/>
                  </a:cubicBezTo>
                  <a:lnTo>
                    <a:pt x="297" y="690"/>
                  </a:lnTo>
                  <a:cubicBezTo>
                    <a:pt x="316" y="723"/>
                    <a:pt x="348" y="742"/>
                    <a:pt x="381" y="742"/>
                  </a:cubicBezTo>
                  <a:cubicBezTo>
                    <a:pt x="393" y="742"/>
                    <a:pt x="413" y="735"/>
                    <a:pt x="426" y="729"/>
                  </a:cubicBezTo>
                  <a:cubicBezTo>
                    <a:pt x="471" y="710"/>
                    <a:pt x="490" y="652"/>
                    <a:pt x="464" y="607"/>
                  </a:cubicBezTo>
                  <a:lnTo>
                    <a:pt x="187" y="53"/>
                  </a:lnTo>
                  <a:cubicBezTo>
                    <a:pt x="168" y="19"/>
                    <a:pt x="13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9"/>
            <p:cNvSpPr/>
            <p:nvPr/>
          </p:nvSpPr>
          <p:spPr>
            <a:xfrm flipH="1">
              <a:off x="7008951" y="3765697"/>
              <a:ext cx="120795" cy="27499"/>
            </a:xfrm>
            <a:custGeom>
              <a:avLst/>
              <a:gdLst/>
              <a:ahLst/>
              <a:cxnLst/>
              <a:rect l="l" t="t" r="r" b="b"/>
              <a:pathLst>
                <a:path w="1309" h="298" extrusionOk="0">
                  <a:moveTo>
                    <a:pt x="1210" y="0"/>
                  </a:moveTo>
                  <a:cubicBezTo>
                    <a:pt x="1206" y="0"/>
                    <a:pt x="1202" y="0"/>
                    <a:pt x="1199" y="1"/>
                  </a:cubicBezTo>
                  <a:lnTo>
                    <a:pt x="84" y="110"/>
                  </a:lnTo>
                  <a:cubicBezTo>
                    <a:pt x="33" y="117"/>
                    <a:pt x="1" y="162"/>
                    <a:pt x="1" y="213"/>
                  </a:cubicBezTo>
                  <a:cubicBezTo>
                    <a:pt x="7" y="258"/>
                    <a:pt x="46" y="297"/>
                    <a:pt x="97" y="297"/>
                  </a:cubicBezTo>
                  <a:lnTo>
                    <a:pt x="104" y="297"/>
                  </a:lnTo>
                  <a:lnTo>
                    <a:pt x="1218" y="181"/>
                  </a:lnTo>
                  <a:cubicBezTo>
                    <a:pt x="1269" y="175"/>
                    <a:pt x="1308" y="130"/>
                    <a:pt x="1302" y="85"/>
                  </a:cubicBezTo>
                  <a:cubicBezTo>
                    <a:pt x="1296" y="37"/>
                    <a:pt x="1257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9"/>
            <p:cNvSpPr/>
            <p:nvPr/>
          </p:nvSpPr>
          <p:spPr>
            <a:xfrm flipH="1">
              <a:off x="7060074" y="3458312"/>
              <a:ext cx="95787" cy="26392"/>
            </a:xfrm>
            <a:custGeom>
              <a:avLst/>
              <a:gdLst/>
              <a:ahLst/>
              <a:cxnLst/>
              <a:rect l="l" t="t" r="r" b="b"/>
              <a:pathLst>
                <a:path w="1038" h="286" extrusionOk="0">
                  <a:moveTo>
                    <a:pt x="941" y="1"/>
                  </a:moveTo>
                  <a:cubicBezTo>
                    <a:pt x="936" y="1"/>
                    <a:pt x="932" y="1"/>
                    <a:pt x="928" y="2"/>
                  </a:cubicBezTo>
                  <a:lnTo>
                    <a:pt x="90" y="105"/>
                  </a:lnTo>
                  <a:cubicBezTo>
                    <a:pt x="39" y="111"/>
                    <a:pt x="0" y="156"/>
                    <a:pt x="7" y="208"/>
                  </a:cubicBezTo>
                  <a:cubicBezTo>
                    <a:pt x="13" y="253"/>
                    <a:pt x="52" y="285"/>
                    <a:pt x="97" y="285"/>
                  </a:cubicBezTo>
                  <a:lnTo>
                    <a:pt x="110" y="285"/>
                  </a:lnTo>
                  <a:lnTo>
                    <a:pt x="947" y="182"/>
                  </a:lnTo>
                  <a:cubicBezTo>
                    <a:pt x="998" y="176"/>
                    <a:pt x="1037" y="130"/>
                    <a:pt x="1031" y="79"/>
                  </a:cubicBezTo>
                  <a:cubicBezTo>
                    <a:pt x="1025" y="32"/>
                    <a:pt x="987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9"/>
            <p:cNvSpPr/>
            <p:nvPr/>
          </p:nvSpPr>
          <p:spPr>
            <a:xfrm flipH="1">
              <a:off x="6698704" y="3496331"/>
              <a:ext cx="75577" cy="78715"/>
            </a:xfrm>
            <a:custGeom>
              <a:avLst/>
              <a:gdLst/>
              <a:ahLst/>
              <a:cxnLst/>
              <a:rect l="l" t="t" r="r" b="b"/>
              <a:pathLst>
                <a:path w="819" h="853" extrusionOk="0">
                  <a:moveTo>
                    <a:pt x="101" y="0"/>
                  </a:moveTo>
                  <a:cubicBezTo>
                    <a:pt x="80" y="0"/>
                    <a:pt x="60" y="7"/>
                    <a:pt x="46" y="21"/>
                  </a:cubicBezTo>
                  <a:cubicBezTo>
                    <a:pt x="7" y="60"/>
                    <a:pt x="0" y="118"/>
                    <a:pt x="39" y="156"/>
                  </a:cubicBezTo>
                  <a:lnTo>
                    <a:pt x="645" y="826"/>
                  </a:lnTo>
                  <a:cubicBezTo>
                    <a:pt x="664" y="846"/>
                    <a:pt x="690" y="852"/>
                    <a:pt x="715" y="852"/>
                  </a:cubicBezTo>
                  <a:cubicBezTo>
                    <a:pt x="735" y="852"/>
                    <a:pt x="760" y="846"/>
                    <a:pt x="780" y="833"/>
                  </a:cubicBezTo>
                  <a:cubicBezTo>
                    <a:pt x="812" y="794"/>
                    <a:pt x="818" y="736"/>
                    <a:pt x="786" y="704"/>
                  </a:cubicBezTo>
                  <a:lnTo>
                    <a:pt x="174" y="28"/>
                  </a:lnTo>
                  <a:cubicBezTo>
                    <a:pt x="153" y="10"/>
                    <a:pt x="126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9"/>
            <p:cNvSpPr/>
            <p:nvPr/>
          </p:nvSpPr>
          <p:spPr>
            <a:xfrm flipH="1">
              <a:off x="6777143" y="3739305"/>
              <a:ext cx="34605" cy="84159"/>
            </a:xfrm>
            <a:custGeom>
              <a:avLst/>
              <a:gdLst/>
              <a:ahLst/>
              <a:cxnLst/>
              <a:rect l="l" t="t" r="r" b="b"/>
              <a:pathLst>
                <a:path w="375" h="912" extrusionOk="0">
                  <a:moveTo>
                    <a:pt x="268" y="1"/>
                  </a:moveTo>
                  <a:cubicBezTo>
                    <a:pt x="226" y="1"/>
                    <a:pt x="192" y="30"/>
                    <a:pt x="181" y="74"/>
                  </a:cubicBezTo>
                  <a:lnTo>
                    <a:pt x="14" y="796"/>
                  </a:lnTo>
                  <a:cubicBezTo>
                    <a:pt x="1" y="847"/>
                    <a:pt x="33" y="899"/>
                    <a:pt x="84" y="905"/>
                  </a:cubicBezTo>
                  <a:cubicBezTo>
                    <a:pt x="91" y="912"/>
                    <a:pt x="97" y="912"/>
                    <a:pt x="104" y="912"/>
                  </a:cubicBezTo>
                  <a:cubicBezTo>
                    <a:pt x="149" y="912"/>
                    <a:pt x="181" y="879"/>
                    <a:pt x="194" y="841"/>
                  </a:cubicBezTo>
                  <a:lnTo>
                    <a:pt x="361" y="113"/>
                  </a:lnTo>
                  <a:cubicBezTo>
                    <a:pt x="374" y="68"/>
                    <a:pt x="342" y="16"/>
                    <a:pt x="290" y="3"/>
                  </a:cubicBezTo>
                  <a:cubicBezTo>
                    <a:pt x="283" y="1"/>
                    <a:pt x="275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9"/>
            <p:cNvSpPr/>
            <p:nvPr/>
          </p:nvSpPr>
          <p:spPr>
            <a:xfrm flipH="1">
              <a:off x="6376554" y="3625431"/>
              <a:ext cx="116550" cy="73824"/>
            </a:xfrm>
            <a:custGeom>
              <a:avLst/>
              <a:gdLst/>
              <a:ahLst/>
              <a:cxnLst/>
              <a:rect l="l" t="t" r="r" b="b"/>
              <a:pathLst>
                <a:path w="1263" h="800" extrusionOk="0">
                  <a:moveTo>
                    <a:pt x="1162" y="0"/>
                  </a:moveTo>
                  <a:cubicBezTo>
                    <a:pt x="1146" y="0"/>
                    <a:pt x="1130" y="5"/>
                    <a:pt x="1115" y="14"/>
                  </a:cubicBezTo>
                  <a:lnTo>
                    <a:pt x="58" y="625"/>
                  </a:lnTo>
                  <a:cubicBezTo>
                    <a:pt x="13" y="651"/>
                    <a:pt x="0" y="709"/>
                    <a:pt x="26" y="754"/>
                  </a:cubicBezTo>
                  <a:cubicBezTo>
                    <a:pt x="39" y="780"/>
                    <a:pt x="71" y="799"/>
                    <a:pt x="103" y="799"/>
                  </a:cubicBezTo>
                  <a:cubicBezTo>
                    <a:pt x="116" y="799"/>
                    <a:pt x="135" y="793"/>
                    <a:pt x="148" y="786"/>
                  </a:cubicBezTo>
                  <a:lnTo>
                    <a:pt x="1205" y="168"/>
                  </a:lnTo>
                  <a:cubicBezTo>
                    <a:pt x="1250" y="142"/>
                    <a:pt x="1263" y="91"/>
                    <a:pt x="1237" y="46"/>
                  </a:cubicBezTo>
                  <a:cubicBezTo>
                    <a:pt x="1220" y="16"/>
                    <a:pt x="1192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9"/>
            <p:cNvSpPr/>
            <p:nvPr/>
          </p:nvSpPr>
          <p:spPr>
            <a:xfrm flipH="1">
              <a:off x="6181566" y="3498177"/>
              <a:ext cx="50016" cy="94033"/>
            </a:xfrm>
            <a:custGeom>
              <a:avLst/>
              <a:gdLst/>
              <a:ahLst/>
              <a:cxnLst/>
              <a:rect l="l" t="t" r="r" b="b"/>
              <a:pathLst>
                <a:path w="542" h="1019" extrusionOk="0">
                  <a:moveTo>
                    <a:pt x="107" y="0"/>
                  </a:moveTo>
                  <a:cubicBezTo>
                    <a:pt x="95" y="0"/>
                    <a:pt x="83" y="3"/>
                    <a:pt x="71" y="8"/>
                  </a:cubicBezTo>
                  <a:cubicBezTo>
                    <a:pt x="26" y="27"/>
                    <a:pt x="0" y="78"/>
                    <a:pt x="20" y="124"/>
                  </a:cubicBezTo>
                  <a:lnTo>
                    <a:pt x="355" y="961"/>
                  </a:lnTo>
                  <a:cubicBezTo>
                    <a:pt x="368" y="1000"/>
                    <a:pt x="406" y="1019"/>
                    <a:pt x="438" y="1019"/>
                  </a:cubicBezTo>
                  <a:cubicBezTo>
                    <a:pt x="451" y="1019"/>
                    <a:pt x="464" y="1019"/>
                    <a:pt x="471" y="1012"/>
                  </a:cubicBezTo>
                  <a:cubicBezTo>
                    <a:pt x="522" y="993"/>
                    <a:pt x="541" y="942"/>
                    <a:pt x="522" y="897"/>
                  </a:cubicBezTo>
                  <a:lnTo>
                    <a:pt x="194" y="59"/>
                  </a:lnTo>
                  <a:cubicBezTo>
                    <a:pt x="179" y="21"/>
                    <a:pt x="143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9"/>
            <p:cNvSpPr/>
            <p:nvPr/>
          </p:nvSpPr>
          <p:spPr>
            <a:xfrm flipH="1">
              <a:off x="6236842" y="3780278"/>
              <a:ext cx="111290" cy="44387"/>
            </a:xfrm>
            <a:custGeom>
              <a:avLst/>
              <a:gdLst/>
              <a:ahLst/>
              <a:cxnLst/>
              <a:rect l="l" t="t" r="r" b="b"/>
              <a:pathLst>
                <a:path w="1206" h="481" extrusionOk="0">
                  <a:moveTo>
                    <a:pt x="1100" y="1"/>
                  </a:moveTo>
                  <a:cubicBezTo>
                    <a:pt x="1092" y="1"/>
                    <a:pt x="1084" y="2"/>
                    <a:pt x="1077" y="4"/>
                  </a:cubicBezTo>
                  <a:lnTo>
                    <a:pt x="78" y="307"/>
                  </a:lnTo>
                  <a:cubicBezTo>
                    <a:pt x="27" y="319"/>
                    <a:pt x="1" y="371"/>
                    <a:pt x="14" y="416"/>
                  </a:cubicBezTo>
                  <a:cubicBezTo>
                    <a:pt x="27" y="455"/>
                    <a:pt x="65" y="480"/>
                    <a:pt x="104" y="480"/>
                  </a:cubicBezTo>
                  <a:lnTo>
                    <a:pt x="130" y="480"/>
                  </a:lnTo>
                  <a:lnTo>
                    <a:pt x="1128" y="184"/>
                  </a:lnTo>
                  <a:cubicBezTo>
                    <a:pt x="1173" y="171"/>
                    <a:pt x="1205" y="120"/>
                    <a:pt x="1186" y="68"/>
                  </a:cubicBezTo>
                  <a:cubicBezTo>
                    <a:pt x="1175" y="26"/>
                    <a:pt x="1138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9"/>
            <p:cNvSpPr/>
            <p:nvPr/>
          </p:nvSpPr>
          <p:spPr>
            <a:xfrm flipH="1">
              <a:off x="6546534" y="3240254"/>
              <a:ext cx="28053" cy="110090"/>
            </a:xfrm>
            <a:custGeom>
              <a:avLst/>
              <a:gdLst/>
              <a:ahLst/>
              <a:cxnLst/>
              <a:rect l="l" t="t" r="r" b="b"/>
              <a:pathLst>
                <a:path w="304" h="1193" extrusionOk="0">
                  <a:moveTo>
                    <a:pt x="91" y="1"/>
                  </a:moveTo>
                  <a:cubicBezTo>
                    <a:pt x="39" y="7"/>
                    <a:pt x="1" y="52"/>
                    <a:pt x="7" y="104"/>
                  </a:cubicBezTo>
                  <a:lnTo>
                    <a:pt x="117" y="1109"/>
                  </a:lnTo>
                  <a:cubicBezTo>
                    <a:pt x="123" y="1154"/>
                    <a:pt x="162" y="1192"/>
                    <a:pt x="207" y="1192"/>
                  </a:cubicBezTo>
                  <a:lnTo>
                    <a:pt x="220" y="1192"/>
                  </a:lnTo>
                  <a:cubicBezTo>
                    <a:pt x="271" y="1186"/>
                    <a:pt x="303" y="1141"/>
                    <a:pt x="303" y="1089"/>
                  </a:cubicBezTo>
                  <a:lnTo>
                    <a:pt x="188" y="84"/>
                  </a:lnTo>
                  <a:cubicBezTo>
                    <a:pt x="181" y="33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39"/>
            <p:cNvSpPr/>
            <p:nvPr/>
          </p:nvSpPr>
          <p:spPr>
            <a:xfrm flipH="1">
              <a:off x="6449087" y="3070827"/>
              <a:ext cx="124855" cy="16795"/>
            </a:xfrm>
            <a:custGeom>
              <a:avLst/>
              <a:gdLst/>
              <a:ahLst/>
              <a:cxnLst/>
              <a:rect l="l" t="t" r="r" b="b"/>
              <a:pathLst>
                <a:path w="1353" h="182" extrusionOk="0">
                  <a:moveTo>
                    <a:pt x="90" y="1"/>
                  </a:moveTo>
                  <a:cubicBezTo>
                    <a:pt x="39" y="1"/>
                    <a:pt x="0" y="40"/>
                    <a:pt x="0" y="91"/>
                  </a:cubicBezTo>
                  <a:cubicBezTo>
                    <a:pt x="0" y="143"/>
                    <a:pt x="39" y="181"/>
                    <a:pt x="90" y="181"/>
                  </a:cubicBezTo>
                  <a:lnTo>
                    <a:pt x="1263" y="181"/>
                  </a:lnTo>
                  <a:cubicBezTo>
                    <a:pt x="1314" y="181"/>
                    <a:pt x="1353" y="143"/>
                    <a:pt x="1353" y="91"/>
                  </a:cubicBezTo>
                  <a:cubicBezTo>
                    <a:pt x="1353" y="40"/>
                    <a:pt x="1314" y="1"/>
                    <a:pt x="1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39"/>
            <p:cNvSpPr/>
            <p:nvPr/>
          </p:nvSpPr>
          <p:spPr>
            <a:xfrm flipH="1">
              <a:off x="6756933" y="3065475"/>
              <a:ext cx="23255" cy="78623"/>
            </a:xfrm>
            <a:custGeom>
              <a:avLst/>
              <a:gdLst/>
              <a:ahLst/>
              <a:cxnLst/>
              <a:rect l="l" t="t" r="r" b="b"/>
              <a:pathLst>
                <a:path w="252" h="852" extrusionOk="0">
                  <a:moveTo>
                    <a:pt x="150" y="0"/>
                  </a:moveTo>
                  <a:cubicBezTo>
                    <a:pt x="103" y="0"/>
                    <a:pt x="64" y="37"/>
                    <a:pt x="58" y="85"/>
                  </a:cubicBezTo>
                  <a:lnTo>
                    <a:pt x="6" y="755"/>
                  </a:lnTo>
                  <a:cubicBezTo>
                    <a:pt x="0" y="806"/>
                    <a:pt x="39" y="851"/>
                    <a:pt x="90" y="851"/>
                  </a:cubicBezTo>
                  <a:lnTo>
                    <a:pt x="97" y="851"/>
                  </a:lnTo>
                  <a:cubicBezTo>
                    <a:pt x="142" y="851"/>
                    <a:pt x="187" y="819"/>
                    <a:pt x="187" y="767"/>
                  </a:cubicBezTo>
                  <a:lnTo>
                    <a:pt x="245" y="104"/>
                  </a:lnTo>
                  <a:cubicBezTo>
                    <a:pt x="251" y="52"/>
                    <a:pt x="213" y="7"/>
                    <a:pt x="161" y="1"/>
                  </a:cubicBezTo>
                  <a:cubicBezTo>
                    <a:pt x="157" y="0"/>
                    <a:pt x="154" y="0"/>
                    <a:pt x="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9"/>
            <p:cNvSpPr/>
            <p:nvPr/>
          </p:nvSpPr>
          <p:spPr>
            <a:xfrm flipH="1">
              <a:off x="7467860" y="3120935"/>
              <a:ext cx="86928" cy="52230"/>
            </a:xfrm>
            <a:custGeom>
              <a:avLst/>
              <a:gdLst/>
              <a:ahLst/>
              <a:cxnLst/>
              <a:rect l="l" t="t" r="r" b="b"/>
              <a:pathLst>
                <a:path w="942" h="566" extrusionOk="0">
                  <a:moveTo>
                    <a:pt x="106" y="0"/>
                  </a:moveTo>
                  <a:cubicBezTo>
                    <a:pt x="72" y="0"/>
                    <a:pt x="40" y="19"/>
                    <a:pt x="27" y="50"/>
                  </a:cubicBezTo>
                  <a:cubicBezTo>
                    <a:pt x="1" y="96"/>
                    <a:pt x="20" y="147"/>
                    <a:pt x="65" y="173"/>
                  </a:cubicBezTo>
                  <a:lnTo>
                    <a:pt x="793" y="553"/>
                  </a:lnTo>
                  <a:cubicBezTo>
                    <a:pt x="806" y="559"/>
                    <a:pt x="825" y="566"/>
                    <a:pt x="838" y="566"/>
                  </a:cubicBezTo>
                  <a:cubicBezTo>
                    <a:pt x="871" y="566"/>
                    <a:pt x="903" y="546"/>
                    <a:pt x="922" y="514"/>
                  </a:cubicBezTo>
                  <a:cubicBezTo>
                    <a:pt x="941" y="469"/>
                    <a:pt x="922" y="411"/>
                    <a:pt x="877" y="392"/>
                  </a:cubicBezTo>
                  <a:lnTo>
                    <a:pt x="149" y="12"/>
                  </a:lnTo>
                  <a:cubicBezTo>
                    <a:pt x="135" y="4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9"/>
            <p:cNvSpPr/>
            <p:nvPr/>
          </p:nvSpPr>
          <p:spPr>
            <a:xfrm flipH="1">
              <a:off x="7389422" y="2592262"/>
              <a:ext cx="90988" cy="47709"/>
            </a:xfrm>
            <a:custGeom>
              <a:avLst/>
              <a:gdLst/>
              <a:ahLst/>
              <a:cxnLst/>
              <a:rect l="l" t="t" r="r" b="b"/>
              <a:pathLst>
                <a:path w="986" h="517" extrusionOk="0">
                  <a:moveTo>
                    <a:pt x="886" y="1"/>
                  </a:moveTo>
                  <a:cubicBezTo>
                    <a:pt x="874" y="1"/>
                    <a:pt x="862" y="3"/>
                    <a:pt x="850" y="8"/>
                  </a:cubicBezTo>
                  <a:lnTo>
                    <a:pt x="65" y="343"/>
                  </a:lnTo>
                  <a:cubicBezTo>
                    <a:pt x="19" y="362"/>
                    <a:pt x="0" y="414"/>
                    <a:pt x="19" y="465"/>
                  </a:cubicBezTo>
                  <a:cubicBezTo>
                    <a:pt x="32" y="498"/>
                    <a:pt x="71" y="517"/>
                    <a:pt x="103" y="517"/>
                  </a:cubicBezTo>
                  <a:cubicBezTo>
                    <a:pt x="116" y="517"/>
                    <a:pt x="129" y="517"/>
                    <a:pt x="142" y="510"/>
                  </a:cubicBezTo>
                  <a:lnTo>
                    <a:pt x="921" y="176"/>
                  </a:lnTo>
                  <a:cubicBezTo>
                    <a:pt x="966" y="156"/>
                    <a:pt x="986" y="105"/>
                    <a:pt x="966" y="60"/>
                  </a:cubicBezTo>
                  <a:cubicBezTo>
                    <a:pt x="952" y="21"/>
                    <a:pt x="920" y="1"/>
                    <a:pt x="8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9"/>
            <p:cNvSpPr/>
            <p:nvPr/>
          </p:nvSpPr>
          <p:spPr>
            <a:xfrm flipH="1">
              <a:off x="7327594" y="2746646"/>
              <a:ext cx="70225" cy="68749"/>
            </a:xfrm>
            <a:custGeom>
              <a:avLst/>
              <a:gdLst/>
              <a:ahLst/>
              <a:cxnLst/>
              <a:rect l="l" t="t" r="r" b="b"/>
              <a:pathLst>
                <a:path w="761" h="745" extrusionOk="0">
                  <a:moveTo>
                    <a:pt x="100" y="0"/>
                  </a:moveTo>
                  <a:cubicBezTo>
                    <a:pt x="76" y="0"/>
                    <a:pt x="52" y="10"/>
                    <a:pt x="33" y="29"/>
                  </a:cubicBezTo>
                  <a:cubicBezTo>
                    <a:pt x="0" y="61"/>
                    <a:pt x="0" y="119"/>
                    <a:pt x="33" y="158"/>
                  </a:cubicBezTo>
                  <a:lnTo>
                    <a:pt x="593" y="712"/>
                  </a:lnTo>
                  <a:cubicBezTo>
                    <a:pt x="612" y="731"/>
                    <a:pt x="632" y="744"/>
                    <a:pt x="657" y="744"/>
                  </a:cubicBezTo>
                  <a:cubicBezTo>
                    <a:pt x="683" y="744"/>
                    <a:pt x="703" y="731"/>
                    <a:pt x="722" y="712"/>
                  </a:cubicBezTo>
                  <a:cubicBezTo>
                    <a:pt x="761" y="680"/>
                    <a:pt x="761" y="622"/>
                    <a:pt x="722" y="583"/>
                  </a:cubicBezTo>
                  <a:lnTo>
                    <a:pt x="168" y="29"/>
                  </a:lnTo>
                  <a:cubicBezTo>
                    <a:pt x="149" y="10"/>
                    <a:pt x="124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9"/>
            <p:cNvSpPr/>
            <p:nvPr/>
          </p:nvSpPr>
          <p:spPr>
            <a:xfrm flipH="1">
              <a:off x="6849121" y="2499704"/>
              <a:ext cx="111843" cy="68379"/>
            </a:xfrm>
            <a:custGeom>
              <a:avLst/>
              <a:gdLst/>
              <a:ahLst/>
              <a:cxnLst/>
              <a:rect l="l" t="t" r="r" b="b"/>
              <a:pathLst>
                <a:path w="1212" h="741" extrusionOk="0">
                  <a:moveTo>
                    <a:pt x="1108" y="1"/>
                  </a:moveTo>
                  <a:cubicBezTo>
                    <a:pt x="1093" y="1"/>
                    <a:pt x="1078" y="5"/>
                    <a:pt x="1064" y="13"/>
                  </a:cubicBezTo>
                  <a:lnTo>
                    <a:pt x="59" y="567"/>
                  </a:lnTo>
                  <a:cubicBezTo>
                    <a:pt x="14" y="592"/>
                    <a:pt x="1" y="650"/>
                    <a:pt x="27" y="695"/>
                  </a:cubicBezTo>
                  <a:cubicBezTo>
                    <a:pt x="39" y="728"/>
                    <a:pt x="72" y="741"/>
                    <a:pt x="104" y="741"/>
                  </a:cubicBezTo>
                  <a:cubicBezTo>
                    <a:pt x="117" y="741"/>
                    <a:pt x="136" y="741"/>
                    <a:pt x="149" y="728"/>
                  </a:cubicBezTo>
                  <a:lnTo>
                    <a:pt x="1154" y="174"/>
                  </a:lnTo>
                  <a:cubicBezTo>
                    <a:pt x="1199" y="148"/>
                    <a:pt x="1212" y="90"/>
                    <a:pt x="1186" y="45"/>
                  </a:cubicBezTo>
                  <a:cubicBezTo>
                    <a:pt x="1173" y="18"/>
                    <a:pt x="1141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9"/>
            <p:cNvSpPr/>
            <p:nvPr/>
          </p:nvSpPr>
          <p:spPr>
            <a:xfrm flipH="1">
              <a:off x="6746875" y="2649383"/>
              <a:ext cx="90434" cy="33405"/>
            </a:xfrm>
            <a:custGeom>
              <a:avLst/>
              <a:gdLst/>
              <a:ahLst/>
              <a:cxnLst/>
              <a:rect l="l" t="t" r="r" b="b"/>
              <a:pathLst>
                <a:path w="980" h="362" extrusionOk="0">
                  <a:moveTo>
                    <a:pt x="110" y="0"/>
                  </a:moveTo>
                  <a:cubicBezTo>
                    <a:pt x="63" y="0"/>
                    <a:pt x="19" y="31"/>
                    <a:pt x="14" y="72"/>
                  </a:cubicBezTo>
                  <a:cubicBezTo>
                    <a:pt x="1" y="123"/>
                    <a:pt x="33" y="175"/>
                    <a:pt x="78" y="181"/>
                  </a:cubicBezTo>
                  <a:lnTo>
                    <a:pt x="857" y="355"/>
                  </a:lnTo>
                  <a:cubicBezTo>
                    <a:pt x="864" y="355"/>
                    <a:pt x="877" y="362"/>
                    <a:pt x="883" y="362"/>
                  </a:cubicBezTo>
                  <a:cubicBezTo>
                    <a:pt x="922" y="362"/>
                    <a:pt x="960" y="329"/>
                    <a:pt x="967" y="284"/>
                  </a:cubicBezTo>
                  <a:cubicBezTo>
                    <a:pt x="980" y="239"/>
                    <a:pt x="948" y="188"/>
                    <a:pt x="902" y="175"/>
                  </a:cubicBezTo>
                  <a:lnTo>
                    <a:pt x="123" y="1"/>
                  </a:lnTo>
                  <a:cubicBezTo>
                    <a:pt x="119" y="0"/>
                    <a:pt x="114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9"/>
            <p:cNvSpPr/>
            <p:nvPr/>
          </p:nvSpPr>
          <p:spPr>
            <a:xfrm flipH="1">
              <a:off x="6735524" y="2293919"/>
              <a:ext cx="50662" cy="83975"/>
            </a:xfrm>
            <a:custGeom>
              <a:avLst/>
              <a:gdLst/>
              <a:ahLst/>
              <a:cxnLst/>
              <a:rect l="l" t="t" r="r" b="b"/>
              <a:pathLst>
                <a:path w="549" h="910" extrusionOk="0">
                  <a:moveTo>
                    <a:pt x="105" y="0"/>
                  </a:moveTo>
                  <a:cubicBezTo>
                    <a:pt x="92" y="0"/>
                    <a:pt x="78" y="2"/>
                    <a:pt x="65" y="8"/>
                  </a:cubicBezTo>
                  <a:cubicBezTo>
                    <a:pt x="20" y="33"/>
                    <a:pt x="1" y="85"/>
                    <a:pt x="20" y="130"/>
                  </a:cubicBezTo>
                  <a:lnTo>
                    <a:pt x="355" y="858"/>
                  </a:lnTo>
                  <a:cubicBezTo>
                    <a:pt x="374" y="890"/>
                    <a:pt x="406" y="909"/>
                    <a:pt x="439" y="909"/>
                  </a:cubicBezTo>
                  <a:cubicBezTo>
                    <a:pt x="451" y="909"/>
                    <a:pt x="464" y="909"/>
                    <a:pt x="477" y="903"/>
                  </a:cubicBezTo>
                  <a:cubicBezTo>
                    <a:pt x="522" y="877"/>
                    <a:pt x="548" y="826"/>
                    <a:pt x="522" y="780"/>
                  </a:cubicBezTo>
                  <a:lnTo>
                    <a:pt x="187" y="53"/>
                  </a:lnTo>
                  <a:cubicBezTo>
                    <a:pt x="173" y="19"/>
                    <a:pt x="141" y="0"/>
                    <a:pt x="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9"/>
            <p:cNvSpPr/>
            <p:nvPr/>
          </p:nvSpPr>
          <p:spPr>
            <a:xfrm flipH="1">
              <a:off x="7260414" y="2530434"/>
              <a:ext cx="50016" cy="53061"/>
            </a:xfrm>
            <a:custGeom>
              <a:avLst/>
              <a:gdLst/>
              <a:ahLst/>
              <a:cxnLst/>
              <a:rect l="l" t="t" r="r" b="b"/>
              <a:pathLst>
                <a:path w="542" h="575" extrusionOk="0">
                  <a:moveTo>
                    <a:pt x="97" y="0"/>
                  </a:moveTo>
                  <a:cubicBezTo>
                    <a:pt x="76" y="0"/>
                    <a:pt x="56" y="7"/>
                    <a:pt x="39" y="21"/>
                  </a:cubicBezTo>
                  <a:cubicBezTo>
                    <a:pt x="0" y="60"/>
                    <a:pt x="0" y="118"/>
                    <a:pt x="33" y="156"/>
                  </a:cubicBezTo>
                  <a:lnTo>
                    <a:pt x="368" y="543"/>
                  </a:lnTo>
                  <a:cubicBezTo>
                    <a:pt x="387" y="562"/>
                    <a:pt x="413" y="575"/>
                    <a:pt x="438" y="575"/>
                  </a:cubicBezTo>
                  <a:cubicBezTo>
                    <a:pt x="458" y="575"/>
                    <a:pt x="477" y="569"/>
                    <a:pt x="496" y="556"/>
                  </a:cubicBezTo>
                  <a:cubicBezTo>
                    <a:pt x="535" y="523"/>
                    <a:pt x="541" y="466"/>
                    <a:pt x="503" y="427"/>
                  </a:cubicBezTo>
                  <a:lnTo>
                    <a:pt x="174" y="34"/>
                  </a:lnTo>
                  <a:cubicBezTo>
                    <a:pt x="152" y="12"/>
                    <a:pt x="124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949758" y="2387769"/>
              <a:ext cx="115996" cy="32944"/>
            </a:xfrm>
            <a:custGeom>
              <a:avLst/>
              <a:gdLst/>
              <a:ahLst/>
              <a:cxnLst/>
              <a:rect l="l" t="t" r="r" b="b"/>
              <a:pathLst>
                <a:path w="1257" h="357" extrusionOk="0">
                  <a:moveTo>
                    <a:pt x="103" y="1"/>
                  </a:moveTo>
                  <a:cubicBezTo>
                    <a:pt x="57" y="1"/>
                    <a:pt x="19" y="32"/>
                    <a:pt x="13" y="79"/>
                  </a:cubicBezTo>
                  <a:cubicBezTo>
                    <a:pt x="0" y="124"/>
                    <a:pt x="39" y="176"/>
                    <a:pt x="84" y="182"/>
                  </a:cubicBezTo>
                  <a:lnTo>
                    <a:pt x="1147" y="356"/>
                  </a:lnTo>
                  <a:lnTo>
                    <a:pt x="1160" y="356"/>
                  </a:lnTo>
                  <a:cubicBezTo>
                    <a:pt x="1205" y="356"/>
                    <a:pt x="1244" y="324"/>
                    <a:pt x="1250" y="279"/>
                  </a:cubicBezTo>
                  <a:cubicBezTo>
                    <a:pt x="1257" y="227"/>
                    <a:pt x="1224" y="182"/>
                    <a:pt x="1173" y="169"/>
                  </a:cubicBezTo>
                  <a:lnTo>
                    <a:pt x="116" y="2"/>
                  </a:lnTo>
                  <a:cubicBezTo>
                    <a:pt x="112" y="1"/>
                    <a:pt x="108" y="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9"/>
            <p:cNvSpPr/>
            <p:nvPr/>
          </p:nvSpPr>
          <p:spPr>
            <a:xfrm flipH="1">
              <a:off x="5564027" y="2659811"/>
              <a:ext cx="40511" cy="99109"/>
            </a:xfrm>
            <a:custGeom>
              <a:avLst/>
              <a:gdLst/>
              <a:ahLst/>
              <a:cxnLst/>
              <a:rect l="l" t="t" r="r" b="b"/>
              <a:pathLst>
                <a:path w="439" h="1074" extrusionOk="0">
                  <a:moveTo>
                    <a:pt x="102" y="1"/>
                  </a:moveTo>
                  <a:cubicBezTo>
                    <a:pt x="94" y="1"/>
                    <a:pt x="86" y="2"/>
                    <a:pt x="78" y="4"/>
                  </a:cubicBezTo>
                  <a:cubicBezTo>
                    <a:pt x="27" y="17"/>
                    <a:pt x="1" y="68"/>
                    <a:pt x="14" y="113"/>
                  </a:cubicBezTo>
                  <a:lnTo>
                    <a:pt x="246" y="1002"/>
                  </a:lnTo>
                  <a:cubicBezTo>
                    <a:pt x="259" y="1047"/>
                    <a:pt x="297" y="1073"/>
                    <a:pt x="336" y="1073"/>
                  </a:cubicBezTo>
                  <a:cubicBezTo>
                    <a:pt x="342" y="1073"/>
                    <a:pt x="355" y="1073"/>
                    <a:pt x="362" y="1067"/>
                  </a:cubicBezTo>
                  <a:cubicBezTo>
                    <a:pt x="413" y="1054"/>
                    <a:pt x="439" y="1002"/>
                    <a:pt x="426" y="957"/>
                  </a:cubicBezTo>
                  <a:lnTo>
                    <a:pt x="188" y="68"/>
                  </a:lnTo>
                  <a:cubicBezTo>
                    <a:pt x="177" y="26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9"/>
            <p:cNvSpPr/>
            <p:nvPr/>
          </p:nvSpPr>
          <p:spPr>
            <a:xfrm flipH="1">
              <a:off x="5291154" y="2722469"/>
              <a:ext cx="110090" cy="21594"/>
            </a:xfrm>
            <a:custGeom>
              <a:avLst/>
              <a:gdLst/>
              <a:ahLst/>
              <a:cxnLst/>
              <a:rect l="l" t="t" r="r" b="b"/>
              <a:pathLst>
                <a:path w="1193" h="234" extrusionOk="0">
                  <a:moveTo>
                    <a:pt x="1102" y="1"/>
                  </a:moveTo>
                  <a:cubicBezTo>
                    <a:pt x="1098" y="1"/>
                    <a:pt x="1094" y="1"/>
                    <a:pt x="1089" y="1"/>
                  </a:cubicBezTo>
                  <a:lnTo>
                    <a:pt x="91" y="46"/>
                  </a:lnTo>
                  <a:cubicBezTo>
                    <a:pt x="40" y="53"/>
                    <a:pt x="1" y="91"/>
                    <a:pt x="1" y="143"/>
                  </a:cubicBezTo>
                  <a:cubicBezTo>
                    <a:pt x="1" y="195"/>
                    <a:pt x="46" y="233"/>
                    <a:pt x="91" y="233"/>
                  </a:cubicBezTo>
                  <a:lnTo>
                    <a:pt x="97" y="233"/>
                  </a:lnTo>
                  <a:lnTo>
                    <a:pt x="1102" y="182"/>
                  </a:lnTo>
                  <a:cubicBezTo>
                    <a:pt x="1154" y="182"/>
                    <a:pt x="1193" y="137"/>
                    <a:pt x="1186" y="85"/>
                  </a:cubicBezTo>
                  <a:cubicBezTo>
                    <a:pt x="1186" y="37"/>
                    <a:pt x="1153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9"/>
            <p:cNvSpPr/>
            <p:nvPr/>
          </p:nvSpPr>
          <p:spPr>
            <a:xfrm flipH="1">
              <a:off x="5306011" y="2859597"/>
              <a:ext cx="34605" cy="84159"/>
            </a:xfrm>
            <a:custGeom>
              <a:avLst/>
              <a:gdLst/>
              <a:ahLst/>
              <a:cxnLst/>
              <a:rect l="l" t="t" r="r" b="b"/>
              <a:pathLst>
                <a:path w="375" h="912" extrusionOk="0">
                  <a:moveTo>
                    <a:pt x="107" y="0"/>
                  </a:moveTo>
                  <a:cubicBezTo>
                    <a:pt x="100" y="0"/>
                    <a:pt x="92" y="1"/>
                    <a:pt x="85" y="3"/>
                  </a:cubicBezTo>
                  <a:cubicBezTo>
                    <a:pt x="33" y="16"/>
                    <a:pt x="1" y="68"/>
                    <a:pt x="14" y="113"/>
                  </a:cubicBezTo>
                  <a:lnTo>
                    <a:pt x="181" y="841"/>
                  </a:lnTo>
                  <a:cubicBezTo>
                    <a:pt x="194" y="879"/>
                    <a:pt x="233" y="911"/>
                    <a:pt x="271" y="911"/>
                  </a:cubicBezTo>
                  <a:lnTo>
                    <a:pt x="291" y="911"/>
                  </a:lnTo>
                  <a:cubicBezTo>
                    <a:pt x="342" y="899"/>
                    <a:pt x="374" y="847"/>
                    <a:pt x="362" y="796"/>
                  </a:cubicBezTo>
                  <a:lnTo>
                    <a:pt x="194" y="74"/>
                  </a:lnTo>
                  <a:cubicBezTo>
                    <a:pt x="183" y="30"/>
                    <a:pt x="149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9"/>
            <p:cNvSpPr/>
            <p:nvPr/>
          </p:nvSpPr>
          <p:spPr>
            <a:xfrm flipH="1">
              <a:off x="5316162" y="3050248"/>
              <a:ext cx="75577" cy="68287"/>
            </a:xfrm>
            <a:custGeom>
              <a:avLst/>
              <a:gdLst/>
              <a:ahLst/>
              <a:cxnLst/>
              <a:rect l="l" t="t" r="r" b="b"/>
              <a:pathLst>
                <a:path w="819" h="740" extrusionOk="0">
                  <a:moveTo>
                    <a:pt x="98" y="1"/>
                  </a:moveTo>
                  <a:cubicBezTo>
                    <a:pt x="74" y="1"/>
                    <a:pt x="50" y="10"/>
                    <a:pt x="33" y="31"/>
                  </a:cubicBezTo>
                  <a:cubicBezTo>
                    <a:pt x="1" y="69"/>
                    <a:pt x="1" y="127"/>
                    <a:pt x="40" y="159"/>
                  </a:cubicBezTo>
                  <a:lnTo>
                    <a:pt x="652" y="713"/>
                  </a:lnTo>
                  <a:cubicBezTo>
                    <a:pt x="671" y="733"/>
                    <a:pt x="690" y="739"/>
                    <a:pt x="716" y="739"/>
                  </a:cubicBezTo>
                  <a:cubicBezTo>
                    <a:pt x="742" y="739"/>
                    <a:pt x="767" y="733"/>
                    <a:pt x="780" y="713"/>
                  </a:cubicBezTo>
                  <a:cubicBezTo>
                    <a:pt x="819" y="675"/>
                    <a:pt x="813" y="617"/>
                    <a:pt x="774" y="578"/>
                  </a:cubicBezTo>
                  <a:lnTo>
                    <a:pt x="162" y="24"/>
                  </a:lnTo>
                  <a:cubicBezTo>
                    <a:pt x="144" y="9"/>
                    <a:pt x="121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9"/>
            <p:cNvSpPr/>
            <p:nvPr/>
          </p:nvSpPr>
          <p:spPr>
            <a:xfrm flipH="1">
              <a:off x="5527115" y="2895771"/>
              <a:ext cx="44664" cy="84252"/>
            </a:xfrm>
            <a:custGeom>
              <a:avLst/>
              <a:gdLst/>
              <a:ahLst/>
              <a:cxnLst/>
              <a:rect l="l" t="t" r="r" b="b"/>
              <a:pathLst>
                <a:path w="484" h="913" extrusionOk="0">
                  <a:moveTo>
                    <a:pt x="385" y="0"/>
                  </a:moveTo>
                  <a:cubicBezTo>
                    <a:pt x="348" y="0"/>
                    <a:pt x="312" y="21"/>
                    <a:pt x="297" y="62"/>
                  </a:cubicBezTo>
                  <a:lnTo>
                    <a:pt x="13" y="784"/>
                  </a:lnTo>
                  <a:cubicBezTo>
                    <a:pt x="0" y="829"/>
                    <a:pt x="20" y="887"/>
                    <a:pt x="71" y="906"/>
                  </a:cubicBezTo>
                  <a:cubicBezTo>
                    <a:pt x="78" y="906"/>
                    <a:pt x="90" y="912"/>
                    <a:pt x="103" y="912"/>
                  </a:cubicBezTo>
                  <a:cubicBezTo>
                    <a:pt x="135" y="912"/>
                    <a:pt x="174" y="887"/>
                    <a:pt x="187" y="848"/>
                  </a:cubicBezTo>
                  <a:lnTo>
                    <a:pt x="464" y="127"/>
                  </a:lnTo>
                  <a:cubicBezTo>
                    <a:pt x="483" y="81"/>
                    <a:pt x="458" y="23"/>
                    <a:pt x="412" y="4"/>
                  </a:cubicBezTo>
                  <a:cubicBezTo>
                    <a:pt x="403" y="2"/>
                    <a:pt x="394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9"/>
            <p:cNvSpPr/>
            <p:nvPr/>
          </p:nvSpPr>
          <p:spPr>
            <a:xfrm flipH="1">
              <a:off x="5676332" y="3127210"/>
              <a:ext cx="75577" cy="63212"/>
            </a:xfrm>
            <a:custGeom>
              <a:avLst/>
              <a:gdLst/>
              <a:ahLst/>
              <a:cxnLst/>
              <a:rect l="l" t="t" r="r" b="b"/>
              <a:pathLst>
                <a:path w="819" h="685" extrusionOk="0">
                  <a:moveTo>
                    <a:pt x="104" y="1"/>
                  </a:moveTo>
                  <a:cubicBezTo>
                    <a:pt x="78" y="1"/>
                    <a:pt x="51" y="12"/>
                    <a:pt x="33" y="34"/>
                  </a:cubicBezTo>
                  <a:cubicBezTo>
                    <a:pt x="0" y="73"/>
                    <a:pt x="7" y="131"/>
                    <a:pt x="46" y="163"/>
                  </a:cubicBezTo>
                  <a:lnTo>
                    <a:pt x="658" y="665"/>
                  </a:lnTo>
                  <a:cubicBezTo>
                    <a:pt x="677" y="678"/>
                    <a:pt x="696" y="685"/>
                    <a:pt x="715" y="685"/>
                  </a:cubicBezTo>
                  <a:cubicBezTo>
                    <a:pt x="741" y="685"/>
                    <a:pt x="767" y="678"/>
                    <a:pt x="786" y="652"/>
                  </a:cubicBezTo>
                  <a:cubicBezTo>
                    <a:pt x="819" y="614"/>
                    <a:pt x="812" y="556"/>
                    <a:pt x="773" y="524"/>
                  </a:cubicBezTo>
                  <a:lnTo>
                    <a:pt x="162" y="21"/>
                  </a:lnTo>
                  <a:cubicBezTo>
                    <a:pt x="145" y="7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9"/>
            <p:cNvSpPr/>
            <p:nvPr/>
          </p:nvSpPr>
          <p:spPr>
            <a:xfrm flipH="1">
              <a:off x="5459935" y="3209340"/>
              <a:ext cx="107137" cy="53615"/>
            </a:xfrm>
            <a:custGeom>
              <a:avLst/>
              <a:gdLst/>
              <a:ahLst/>
              <a:cxnLst/>
              <a:rect l="l" t="t" r="r" b="b"/>
              <a:pathLst>
                <a:path w="1161" h="581" extrusionOk="0">
                  <a:moveTo>
                    <a:pt x="1051" y="1"/>
                  </a:moveTo>
                  <a:cubicBezTo>
                    <a:pt x="1040" y="1"/>
                    <a:pt x="1029" y="3"/>
                    <a:pt x="1018" y="7"/>
                  </a:cubicBezTo>
                  <a:lnTo>
                    <a:pt x="72" y="400"/>
                  </a:lnTo>
                  <a:cubicBezTo>
                    <a:pt x="27" y="419"/>
                    <a:pt x="1" y="471"/>
                    <a:pt x="20" y="522"/>
                  </a:cubicBezTo>
                  <a:cubicBezTo>
                    <a:pt x="33" y="555"/>
                    <a:pt x="72" y="580"/>
                    <a:pt x="104" y="580"/>
                  </a:cubicBezTo>
                  <a:cubicBezTo>
                    <a:pt x="117" y="580"/>
                    <a:pt x="130" y="574"/>
                    <a:pt x="142" y="568"/>
                  </a:cubicBezTo>
                  <a:lnTo>
                    <a:pt x="1089" y="181"/>
                  </a:lnTo>
                  <a:cubicBezTo>
                    <a:pt x="1134" y="162"/>
                    <a:pt x="1160" y="104"/>
                    <a:pt x="1141" y="59"/>
                  </a:cubicBezTo>
                  <a:cubicBezTo>
                    <a:pt x="1126" y="24"/>
                    <a:pt x="1088" y="1"/>
                    <a:pt x="1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9"/>
            <p:cNvSpPr/>
            <p:nvPr/>
          </p:nvSpPr>
          <p:spPr>
            <a:xfrm flipH="1">
              <a:off x="6068619" y="3841183"/>
              <a:ext cx="1786264" cy="95233"/>
            </a:xfrm>
            <a:custGeom>
              <a:avLst/>
              <a:gdLst/>
              <a:ahLst/>
              <a:cxnLst/>
              <a:rect l="l" t="t" r="r" b="b"/>
              <a:pathLst>
                <a:path w="19357" h="1032" extrusionOk="0">
                  <a:moveTo>
                    <a:pt x="19260" y="1"/>
                  </a:moveTo>
                  <a:lnTo>
                    <a:pt x="90" y="851"/>
                  </a:lnTo>
                  <a:cubicBezTo>
                    <a:pt x="39" y="851"/>
                    <a:pt x="0" y="896"/>
                    <a:pt x="0" y="948"/>
                  </a:cubicBezTo>
                  <a:cubicBezTo>
                    <a:pt x="0" y="993"/>
                    <a:pt x="45" y="1031"/>
                    <a:pt x="90" y="1031"/>
                  </a:cubicBezTo>
                  <a:lnTo>
                    <a:pt x="97" y="1031"/>
                  </a:lnTo>
                  <a:lnTo>
                    <a:pt x="19266" y="188"/>
                  </a:lnTo>
                  <a:cubicBezTo>
                    <a:pt x="19318" y="181"/>
                    <a:pt x="19356" y="143"/>
                    <a:pt x="19356" y="91"/>
                  </a:cubicBezTo>
                  <a:cubicBezTo>
                    <a:pt x="19356" y="39"/>
                    <a:pt x="19311" y="1"/>
                    <a:pt x="19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9"/>
            <p:cNvSpPr/>
            <p:nvPr/>
          </p:nvSpPr>
          <p:spPr>
            <a:xfrm flipH="1">
              <a:off x="7494622" y="2247041"/>
              <a:ext cx="448850" cy="1421850"/>
            </a:xfrm>
            <a:custGeom>
              <a:avLst/>
              <a:gdLst/>
              <a:ahLst/>
              <a:cxnLst/>
              <a:rect l="l" t="t" r="r" b="b"/>
              <a:pathLst>
                <a:path w="4864" h="15408" extrusionOk="0">
                  <a:moveTo>
                    <a:pt x="4194" y="0"/>
                  </a:moveTo>
                  <a:cubicBezTo>
                    <a:pt x="3266" y="316"/>
                    <a:pt x="2293" y="805"/>
                    <a:pt x="1366" y="1121"/>
                  </a:cubicBezTo>
                  <a:cubicBezTo>
                    <a:pt x="1797" y="4883"/>
                    <a:pt x="1321" y="8748"/>
                    <a:pt x="0" y="12297"/>
                  </a:cubicBezTo>
                  <a:lnTo>
                    <a:pt x="490" y="15408"/>
                  </a:lnTo>
                  <a:cubicBezTo>
                    <a:pt x="3511" y="10938"/>
                    <a:pt x="4864" y="5353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9"/>
            <p:cNvSpPr/>
            <p:nvPr/>
          </p:nvSpPr>
          <p:spPr>
            <a:xfrm flipH="1">
              <a:off x="6050806" y="2184567"/>
              <a:ext cx="664047" cy="1301240"/>
            </a:xfrm>
            <a:custGeom>
              <a:avLst/>
              <a:gdLst/>
              <a:ahLst/>
              <a:cxnLst/>
              <a:rect l="l" t="t" r="r" b="b"/>
              <a:pathLst>
                <a:path w="7196" h="14101" extrusionOk="0">
                  <a:moveTo>
                    <a:pt x="1" y="1"/>
                  </a:moveTo>
                  <a:lnTo>
                    <a:pt x="1" y="1"/>
                  </a:lnTo>
                  <a:cubicBezTo>
                    <a:pt x="1527" y="5083"/>
                    <a:pt x="3975" y="9888"/>
                    <a:pt x="7196" y="14101"/>
                  </a:cubicBezTo>
                  <a:lnTo>
                    <a:pt x="6828" y="10597"/>
                  </a:lnTo>
                  <a:cubicBezTo>
                    <a:pt x="5270" y="7325"/>
                    <a:pt x="3852" y="3866"/>
                    <a:pt x="2693" y="432"/>
                  </a:cubicBezTo>
                  <a:cubicBezTo>
                    <a:pt x="1830" y="284"/>
                    <a:pt x="864" y="15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9"/>
            <p:cNvSpPr/>
            <p:nvPr/>
          </p:nvSpPr>
          <p:spPr>
            <a:xfrm flipH="1">
              <a:off x="7812066" y="3159324"/>
              <a:ext cx="179577" cy="925661"/>
            </a:xfrm>
            <a:custGeom>
              <a:avLst/>
              <a:gdLst/>
              <a:ahLst/>
              <a:cxnLst/>
              <a:rect l="l" t="t" r="r" b="b"/>
              <a:pathLst>
                <a:path w="1946" h="10031" extrusionOk="0">
                  <a:moveTo>
                    <a:pt x="97" y="1"/>
                  </a:moveTo>
                  <a:cubicBezTo>
                    <a:pt x="93" y="1"/>
                    <a:pt x="89" y="1"/>
                    <a:pt x="84" y="2"/>
                  </a:cubicBezTo>
                  <a:cubicBezTo>
                    <a:pt x="39" y="15"/>
                    <a:pt x="1" y="60"/>
                    <a:pt x="13" y="111"/>
                  </a:cubicBezTo>
                  <a:lnTo>
                    <a:pt x="1759" y="9953"/>
                  </a:lnTo>
                  <a:cubicBezTo>
                    <a:pt x="1766" y="9999"/>
                    <a:pt x="1804" y="10031"/>
                    <a:pt x="1849" y="10031"/>
                  </a:cubicBezTo>
                  <a:cubicBezTo>
                    <a:pt x="1849" y="10031"/>
                    <a:pt x="1856" y="10024"/>
                    <a:pt x="1862" y="10024"/>
                  </a:cubicBezTo>
                  <a:cubicBezTo>
                    <a:pt x="1914" y="10018"/>
                    <a:pt x="1946" y="9973"/>
                    <a:pt x="1939" y="9921"/>
                  </a:cubicBezTo>
                  <a:lnTo>
                    <a:pt x="194" y="79"/>
                  </a:lnTo>
                  <a:cubicBezTo>
                    <a:pt x="188" y="32"/>
                    <a:pt x="144" y="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9"/>
            <p:cNvSpPr/>
            <p:nvPr/>
          </p:nvSpPr>
          <p:spPr>
            <a:xfrm flipH="1">
              <a:off x="5770829" y="2406963"/>
              <a:ext cx="882750" cy="692469"/>
            </a:xfrm>
            <a:custGeom>
              <a:avLst/>
              <a:gdLst/>
              <a:ahLst/>
              <a:cxnLst/>
              <a:rect l="l" t="t" r="r" b="b"/>
              <a:pathLst>
                <a:path w="9566" h="7504" extrusionOk="0">
                  <a:moveTo>
                    <a:pt x="4228" y="1"/>
                  </a:moveTo>
                  <a:cubicBezTo>
                    <a:pt x="3944" y="1"/>
                    <a:pt x="3658" y="29"/>
                    <a:pt x="3369" y="71"/>
                  </a:cubicBezTo>
                  <a:cubicBezTo>
                    <a:pt x="2448" y="193"/>
                    <a:pt x="1527" y="322"/>
                    <a:pt x="605" y="451"/>
                  </a:cubicBezTo>
                  <a:cubicBezTo>
                    <a:pt x="412" y="477"/>
                    <a:pt x="245" y="605"/>
                    <a:pt x="142" y="773"/>
                  </a:cubicBezTo>
                  <a:cubicBezTo>
                    <a:pt x="39" y="934"/>
                    <a:pt x="0" y="1140"/>
                    <a:pt x="52" y="1333"/>
                  </a:cubicBezTo>
                  <a:cubicBezTo>
                    <a:pt x="161" y="1765"/>
                    <a:pt x="122" y="2177"/>
                    <a:pt x="174" y="2622"/>
                  </a:cubicBezTo>
                  <a:cubicBezTo>
                    <a:pt x="205" y="2881"/>
                    <a:pt x="484" y="3093"/>
                    <a:pt x="740" y="3093"/>
                  </a:cubicBezTo>
                  <a:cubicBezTo>
                    <a:pt x="751" y="3093"/>
                    <a:pt x="762" y="3093"/>
                    <a:pt x="773" y="3092"/>
                  </a:cubicBezTo>
                  <a:lnTo>
                    <a:pt x="773" y="3092"/>
                  </a:lnTo>
                  <a:cubicBezTo>
                    <a:pt x="522" y="3362"/>
                    <a:pt x="457" y="3833"/>
                    <a:pt x="651" y="4148"/>
                  </a:cubicBezTo>
                  <a:cubicBezTo>
                    <a:pt x="799" y="4394"/>
                    <a:pt x="1091" y="4546"/>
                    <a:pt x="1379" y="4546"/>
                  </a:cubicBezTo>
                  <a:cubicBezTo>
                    <a:pt x="1453" y="4546"/>
                    <a:pt x="1526" y="4536"/>
                    <a:pt x="1597" y="4515"/>
                  </a:cubicBezTo>
                  <a:lnTo>
                    <a:pt x="1597" y="4515"/>
                  </a:lnTo>
                  <a:cubicBezTo>
                    <a:pt x="1320" y="4773"/>
                    <a:pt x="1237" y="5250"/>
                    <a:pt x="1449" y="5559"/>
                  </a:cubicBezTo>
                  <a:cubicBezTo>
                    <a:pt x="1599" y="5775"/>
                    <a:pt x="1861" y="5897"/>
                    <a:pt x="2118" y="5897"/>
                  </a:cubicBezTo>
                  <a:cubicBezTo>
                    <a:pt x="2237" y="5897"/>
                    <a:pt x="2355" y="5871"/>
                    <a:pt x="2461" y="5816"/>
                  </a:cubicBezTo>
                  <a:lnTo>
                    <a:pt x="2461" y="5816"/>
                  </a:lnTo>
                  <a:cubicBezTo>
                    <a:pt x="2351" y="5952"/>
                    <a:pt x="2416" y="6171"/>
                    <a:pt x="2519" y="6312"/>
                  </a:cubicBezTo>
                  <a:cubicBezTo>
                    <a:pt x="2628" y="6454"/>
                    <a:pt x="2808" y="6525"/>
                    <a:pt x="2982" y="6544"/>
                  </a:cubicBezTo>
                  <a:cubicBezTo>
                    <a:pt x="3025" y="6549"/>
                    <a:pt x="3068" y="6551"/>
                    <a:pt x="3111" y="6551"/>
                  </a:cubicBezTo>
                  <a:cubicBezTo>
                    <a:pt x="3244" y="6551"/>
                    <a:pt x="3379" y="6532"/>
                    <a:pt x="3511" y="6512"/>
                  </a:cubicBezTo>
                  <a:cubicBezTo>
                    <a:pt x="3820" y="6461"/>
                    <a:pt x="4129" y="6415"/>
                    <a:pt x="4438" y="6370"/>
                  </a:cubicBezTo>
                  <a:cubicBezTo>
                    <a:pt x="5127" y="7002"/>
                    <a:pt x="6068" y="7401"/>
                    <a:pt x="7002" y="7498"/>
                  </a:cubicBezTo>
                  <a:cubicBezTo>
                    <a:pt x="7043" y="7502"/>
                    <a:pt x="7084" y="7504"/>
                    <a:pt x="7125" y="7504"/>
                  </a:cubicBezTo>
                  <a:cubicBezTo>
                    <a:pt x="8260" y="7504"/>
                    <a:pt x="9091" y="5975"/>
                    <a:pt x="9327" y="4837"/>
                  </a:cubicBezTo>
                  <a:cubicBezTo>
                    <a:pt x="9565" y="3659"/>
                    <a:pt x="9256" y="2145"/>
                    <a:pt x="8180" y="1604"/>
                  </a:cubicBezTo>
                  <a:cubicBezTo>
                    <a:pt x="7156" y="1095"/>
                    <a:pt x="6209" y="399"/>
                    <a:pt x="5102" y="109"/>
                  </a:cubicBezTo>
                  <a:cubicBezTo>
                    <a:pt x="4811" y="31"/>
                    <a:pt x="4520" y="1"/>
                    <a:pt x="4228" y="1"/>
                  </a:cubicBezTo>
                  <a:close/>
                </a:path>
              </a:pathLst>
            </a:custGeom>
            <a:solidFill>
              <a:srgbClr val="EF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9"/>
            <p:cNvSpPr/>
            <p:nvPr/>
          </p:nvSpPr>
          <p:spPr>
            <a:xfrm flipH="1">
              <a:off x="6379508" y="2542338"/>
              <a:ext cx="223594" cy="167765"/>
            </a:xfrm>
            <a:custGeom>
              <a:avLst/>
              <a:gdLst/>
              <a:ahLst/>
              <a:cxnLst/>
              <a:rect l="l" t="t" r="r" b="b"/>
              <a:pathLst>
                <a:path w="2423" h="1818" extrusionOk="0">
                  <a:moveTo>
                    <a:pt x="2321" y="1"/>
                  </a:moveTo>
                  <a:cubicBezTo>
                    <a:pt x="2301" y="1"/>
                    <a:pt x="2280" y="7"/>
                    <a:pt x="2261" y="21"/>
                  </a:cubicBezTo>
                  <a:lnTo>
                    <a:pt x="52" y="1657"/>
                  </a:lnTo>
                  <a:cubicBezTo>
                    <a:pt x="13" y="1683"/>
                    <a:pt x="1" y="1741"/>
                    <a:pt x="33" y="1786"/>
                  </a:cubicBezTo>
                  <a:cubicBezTo>
                    <a:pt x="52" y="1805"/>
                    <a:pt x="78" y="1818"/>
                    <a:pt x="110" y="1818"/>
                  </a:cubicBezTo>
                  <a:cubicBezTo>
                    <a:pt x="123" y="1818"/>
                    <a:pt x="142" y="1818"/>
                    <a:pt x="162" y="1805"/>
                  </a:cubicBezTo>
                  <a:lnTo>
                    <a:pt x="2371" y="169"/>
                  </a:lnTo>
                  <a:cubicBezTo>
                    <a:pt x="2416" y="137"/>
                    <a:pt x="2422" y="79"/>
                    <a:pt x="2390" y="40"/>
                  </a:cubicBezTo>
                  <a:cubicBezTo>
                    <a:pt x="2375" y="14"/>
                    <a:pt x="2349" y="1"/>
                    <a:pt x="2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9"/>
            <p:cNvSpPr/>
            <p:nvPr/>
          </p:nvSpPr>
          <p:spPr>
            <a:xfrm flipH="1">
              <a:off x="6299224" y="2683711"/>
              <a:ext cx="229593" cy="151893"/>
            </a:xfrm>
            <a:custGeom>
              <a:avLst/>
              <a:gdLst/>
              <a:ahLst/>
              <a:cxnLst/>
              <a:rect l="l" t="t" r="r" b="b"/>
              <a:pathLst>
                <a:path w="2488" h="1646" extrusionOk="0">
                  <a:moveTo>
                    <a:pt x="2383" y="0"/>
                  </a:moveTo>
                  <a:cubicBezTo>
                    <a:pt x="2365" y="0"/>
                    <a:pt x="2347" y="6"/>
                    <a:pt x="2332" y="15"/>
                  </a:cubicBezTo>
                  <a:lnTo>
                    <a:pt x="59" y="1471"/>
                  </a:lnTo>
                  <a:cubicBezTo>
                    <a:pt x="14" y="1503"/>
                    <a:pt x="1" y="1561"/>
                    <a:pt x="26" y="1600"/>
                  </a:cubicBezTo>
                  <a:cubicBezTo>
                    <a:pt x="46" y="1626"/>
                    <a:pt x="78" y="1645"/>
                    <a:pt x="104" y="1645"/>
                  </a:cubicBezTo>
                  <a:cubicBezTo>
                    <a:pt x="123" y="1645"/>
                    <a:pt x="142" y="1639"/>
                    <a:pt x="155" y="1632"/>
                  </a:cubicBezTo>
                  <a:lnTo>
                    <a:pt x="2429" y="170"/>
                  </a:lnTo>
                  <a:cubicBezTo>
                    <a:pt x="2474" y="144"/>
                    <a:pt x="2487" y="86"/>
                    <a:pt x="2461" y="41"/>
                  </a:cubicBezTo>
                  <a:cubicBezTo>
                    <a:pt x="2441" y="14"/>
                    <a:pt x="2412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9"/>
            <p:cNvSpPr/>
            <p:nvPr/>
          </p:nvSpPr>
          <p:spPr>
            <a:xfrm flipH="1">
              <a:off x="6233243" y="2826561"/>
              <a:ext cx="220088" cy="133252"/>
            </a:xfrm>
            <a:custGeom>
              <a:avLst/>
              <a:gdLst/>
              <a:ahLst/>
              <a:cxnLst/>
              <a:rect l="l" t="t" r="r" b="b"/>
              <a:pathLst>
                <a:path w="2385" h="1444" extrusionOk="0">
                  <a:moveTo>
                    <a:pt x="2279" y="0"/>
                  </a:moveTo>
                  <a:cubicBezTo>
                    <a:pt x="2262" y="0"/>
                    <a:pt x="2245" y="5"/>
                    <a:pt x="2229" y="13"/>
                  </a:cubicBezTo>
                  <a:lnTo>
                    <a:pt x="59" y="1276"/>
                  </a:lnTo>
                  <a:cubicBezTo>
                    <a:pt x="14" y="1302"/>
                    <a:pt x="1" y="1353"/>
                    <a:pt x="27" y="1398"/>
                  </a:cubicBezTo>
                  <a:cubicBezTo>
                    <a:pt x="46" y="1430"/>
                    <a:pt x="72" y="1443"/>
                    <a:pt x="104" y="1443"/>
                  </a:cubicBezTo>
                  <a:cubicBezTo>
                    <a:pt x="123" y="1443"/>
                    <a:pt x="136" y="1443"/>
                    <a:pt x="149" y="1430"/>
                  </a:cubicBezTo>
                  <a:lnTo>
                    <a:pt x="2320" y="174"/>
                  </a:lnTo>
                  <a:cubicBezTo>
                    <a:pt x="2365" y="149"/>
                    <a:pt x="2384" y="91"/>
                    <a:pt x="2358" y="46"/>
                  </a:cubicBezTo>
                  <a:cubicBezTo>
                    <a:pt x="2341" y="16"/>
                    <a:pt x="2311" y="0"/>
                    <a:pt x="2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9"/>
            <p:cNvSpPr/>
            <p:nvPr/>
          </p:nvSpPr>
          <p:spPr>
            <a:xfrm flipH="1">
              <a:off x="6190517" y="2970334"/>
              <a:ext cx="73178" cy="39957"/>
            </a:xfrm>
            <a:custGeom>
              <a:avLst/>
              <a:gdLst/>
              <a:ahLst/>
              <a:cxnLst/>
              <a:rect l="l" t="t" r="r" b="b"/>
              <a:pathLst>
                <a:path w="793" h="433" extrusionOk="0">
                  <a:moveTo>
                    <a:pt x="687" y="0"/>
                  </a:moveTo>
                  <a:cubicBezTo>
                    <a:pt x="675" y="0"/>
                    <a:pt x="663" y="3"/>
                    <a:pt x="651" y="8"/>
                  </a:cubicBezTo>
                  <a:lnTo>
                    <a:pt x="65" y="259"/>
                  </a:lnTo>
                  <a:cubicBezTo>
                    <a:pt x="20" y="278"/>
                    <a:pt x="1" y="336"/>
                    <a:pt x="20" y="381"/>
                  </a:cubicBezTo>
                  <a:cubicBezTo>
                    <a:pt x="33" y="414"/>
                    <a:pt x="65" y="433"/>
                    <a:pt x="104" y="433"/>
                  </a:cubicBezTo>
                  <a:cubicBezTo>
                    <a:pt x="116" y="433"/>
                    <a:pt x="129" y="433"/>
                    <a:pt x="136" y="426"/>
                  </a:cubicBezTo>
                  <a:lnTo>
                    <a:pt x="722" y="175"/>
                  </a:lnTo>
                  <a:cubicBezTo>
                    <a:pt x="767" y="156"/>
                    <a:pt x="793" y="104"/>
                    <a:pt x="773" y="59"/>
                  </a:cubicBezTo>
                  <a:cubicBezTo>
                    <a:pt x="759" y="21"/>
                    <a:pt x="723" y="0"/>
                    <a:pt x="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9"/>
            <p:cNvSpPr/>
            <p:nvPr/>
          </p:nvSpPr>
          <p:spPr>
            <a:xfrm flipH="1">
              <a:off x="7293728" y="1534914"/>
              <a:ext cx="458355" cy="299079"/>
            </a:xfrm>
            <a:custGeom>
              <a:avLst/>
              <a:gdLst/>
              <a:ahLst/>
              <a:cxnLst/>
              <a:rect l="l" t="t" r="r" b="b"/>
              <a:pathLst>
                <a:path w="4967" h="3241" extrusionOk="0">
                  <a:moveTo>
                    <a:pt x="2613" y="1"/>
                  </a:moveTo>
                  <a:cubicBezTo>
                    <a:pt x="1971" y="1"/>
                    <a:pt x="1330" y="249"/>
                    <a:pt x="864" y="690"/>
                  </a:cubicBezTo>
                  <a:cubicBezTo>
                    <a:pt x="290" y="1244"/>
                    <a:pt x="0" y="2081"/>
                    <a:pt x="116" y="2867"/>
                  </a:cubicBezTo>
                  <a:cubicBezTo>
                    <a:pt x="361" y="2912"/>
                    <a:pt x="599" y="2951"/>
                    <a:pt x="844" y="2989"/>
                  </a:cubicBezTo>
                  <a:cubicBezTo>
                    <a:pt x="902" y="2661"/>
                    <a:pt x="1025" y="2339"/>
                    <a:pt x="1211" y="2062"/>
                  </a:cubicBezTo>
                  <a:lnTo>
                    <a:pt x="1211" y="2062"/>
                  </a:lnTo>
                  <a:cubicBezTo>
                    <a:pt x="1218" y="2384"/>
                    <a:pt x="1199" y="2719"/>
                    <a:pt x="1192" y="3047"/>
                  </a:cubicBezTo>
                  <a:cubicBezTo>
                    <a:pt x="1591" y="3112"/>
                    <a:pt x="1984" y="3176"/>
                    <a:pt x="2384" y="3241"/>
                  </a:cubicBezTo>
                  <a:cubicBezTo>
                    <a:pt x="2397" y="2706"/>
                    <a:pt x="2699" y="2178"/>
                    <a:pt x="3163" y="1907"/>
                  </a:cubicBezTo>
                  <a:cubicBezTo>
                    <a:pt x="3406" y="1763"/>
                    <a:pt x="3691" y="1691"/>
                    <a:pt x="3976" y="1691"/>
                  </a:cubicBezTo>
                  <a:cubicBezTo>
                    <a:pt x="4227" y="1691"/>
                    <a:pt x="4479" y="1747"/>
                    <a:pt x="4703" y="1862"/>
                  </a:cubicBezTo>
                  <a:lnTo>
                    <a:pt x="4967" y="1398"/>
                  </a:lnTo>
                  <a:cubicBezTo>
                    <a:pt x="4638" y="670"/>
                    <a:pt x="3859" y="200"/>
                    <a:pt x="3079" y="46"/>
                  </a:cubicBezTo>
                  <a:cubicBezTo>
                    <a:pt x="2926" y="15"/>
                    <a:pt x="2769" y="1"/>
                    <a:pt x="2613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9"/>
            <p:cNvSpPr/>
            <p:nvPr/>
          </p:nvSpPr>
          <p:spPr>
            <a:xfrm flipH="1">
              <a:off x="7302587" y="1517935"/>
              <a:ext cx="489361" cy="280993"/>
            </a:xfrm>
            <a:custGeom>
              <a:avLst/>
              <a:gdLst/>
              <a:ahLst/>
              <a:cxnLst/>
              <a:rect l="l" t="t" r="r" b="b"/>
              <a:pathLst>
                <a:path w="5303" h="3045" extrusionOk="0">
                  <a:moveTo>
                    <a:pt x="2870" y="0"/>
                  </a:moveTo>
                  <a:cubicBezTo>
                    <a:pt x="2172" y="0"/>
                    <a:pt x="1486" y="262"/>
                    <a:pt x="967" y="732"/>
                  </a:cubicBezTo>
                  <a:cubicBezTo>
                    <a:pt x="342" y="1292"/>
                    <a:pt x="1" y="2123"/>
                    <a:pt x="40" y="2954"/>
                  </a:cubicBezTo>
                  <a:cubicBezTo>
                    <a:pt x="46" y="3006"/>
                    <a:pt x="85" y="3044"/>
                    <a:pt x="136" y="3044"/>
                  </a:cubicBezTo>
                  <a:cubicBezTo>
                    <a:pt x="188" y="3044"/>
                    <a:pt x="226" y="2999"/>
                    <a:pt x="226" y="2948"/>
                  </a:cubicBezTo>
                  <a:cubicBezTo>
                    <a:pt x="188" y="2168"/>
                    <a:pt x="510" y="1389"/>
                    <a:pt x="1089" y="867"/>
                  </a:cubicBezTo>
                  <a:cubicBezTo>
                    <a:pt x="1573" y="428"/>
                    <a:pt x="2225" y="185"/>
                    <a:pt x="2877" y="185"/>
                  </a:cubicBezTo>
                  <a:cubicBezTo>
                    <a:pt x="2999" y="185"/>
                    <a:pt x="3120" y="193"/>
                    <a:pt x="3241" y="210"/>
                  </a:cubicBezTo>
                  <a:cubicBezTo>
                    <a:pt x="4014" y="326"/>
                    <a:pt x="4716" y="796"/>
                    <a:pt x="5115" y="1460"/>
                  </a:cubicBezTo>
                  <a:cubicBezTo>
                    <a:pt x="5132" y="1490"/>
                    <a:pt x="5163" y="1505"/>
                    <a:pt x="5195" y="1505"/>
                  </a:cubicBezTo>
                  <a:cubicBezTo>
                    <a:pt x="5212" y="1505"/>
                    <a:pt x="5229" y="1501"/>
                    <a:pt x="5244" y="1492"/>
                  </a:cubicBezTo>
                  <a:cubicBezTo>
                    <a:pt x="5289" y="1466"/>
                    <a:pt x="5302" y="1408"/>
                    <a:pt x="5276" y="1370"/>
                  </a:cubicBezTo>
                  <a:cubicBezTo>
                    <a:pt x="4845" y="655"/>
                    <a:pt x="4098" y="152"/>
                    <a:pt x="3273" y="30"/>
                  </a:cubicBezTo>
                  <a:cubicBezTo>
                    <a:pt x="3139" y="10"/>
                    <a:pt x="3004" y="0"/>
                    <a:pt x="2870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9"/>
            <p:cNvSpPr/>
            <p:nvPr/>
          </p:nvSpPr>
          <p:spPr>
            <a:xfrm flipH="1">
              <a:off x="6910950" y="1591113"/>
              <a:ext cx="507079" cy="380747"/>
            </a:xfrm>
            <a:custGeom>
              <a:avLst/>
              <a:gdLst/>
              <a:ahLst/>
              <a:cxnLst/>
              <a:rect l="l" t="t" r="r" b="b"/>
              <a:pathLst>
                <a:path w="5495" h="4126" extrusionOk="0">
                  <a:moveTo>
                    <a:pt x="3147" y="1"/>
                  </a:moveTo>
                  <a:cubicBezTo>
                    <a:pt x="3071" y="1"/>
                    <a:pt x="2994" y="4"/>
                    <a:pt x="2918" y="10"/>
                  </a:cubicBezTo>
                  <a:cubicBezTo>
                    <a:pt x="2017" y="81"/>
                    <a:pt x="1160" y="583"/>
                    <a:pt x="651" y="1330"/>
                  </a:cubicBezTo>
                  <a:cubicBezTo>
                    <a:pt x="142" y="2084"/>
                    <a:pt x="0" y="3063"/>
                    <a:pt x="265" y="3926"/>
                  </a:cubicBezTo>
                  <a:lnTo>
                    <a:pt x="3936" y="4126"/>
                  </a:lnTo>
                  <a:cubicBezTo>
                    <a:pt x="4335" y="3321"/>
                    <a:pt x="4767" y="2535"/>
                    <a:pt x="5166" y="1730"/>
                  </a:cubicBezTo>
                  <a:cubicBezTo>
                    <a:pt x="5308" y="1665"/>
                    <a:pt x="5418" y="1536"/>
                    <a:pt x="5456" y="1388"/>
                  </a:cubicBezTo>
                  <a:cubicBezTo>
                    <a:pt x="5495" y="1240"/>
                    <a:pt x="5469" y="1060"/>
                    <a:pt x="5366" y="950"/>
                  </a:cubicBezTo>
                  <a:cubicBezTo>
                    <a:pt x="4800" y="349"/>
                    <a:pt x="3974" y="1"/>
                    <a:pt x="3147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9"/>
            <p:cNvSpPr/>
            <p:nvPr/>
          </p:nvSpPr>
          <p:spPr>
            <a:xfrm flipH="1">
              <a:off x="6878837" y="1705264"/>
              <a:ext cx="541591" cy="688686"/>
            </a:xfrm>
            <a:custGeom>
              <a:avLst/>
              <a:gdLst/>
              <a:ahLst/>
              <a:cxnLst/>
              <a:rect l="l" t="t" r="r" b="b"/>
              <a:pathLst>
                <a:path w="5869" h="7463" extrusionOk="0">
                  <a:moveTo>
                    <a:pt x="4329" y="0"/>
                  </a:moveTo>
                  <a:cubicBezTo>
                    <a:pt x="4288" y="0"/>
                    <a:pt x="4247" y="3"/>
                    <a:pt x="4207" y="10"/>
                  </a:cubicBezTo>
                  <a:cubicBezTo>
                    <a:pt x="4007" y="42"/>
                    <a:pt x="3808" y="164"/>
                    <a:pt x="3679" y="325"/>
                  </a:cubicBezTo>
                  <a:cubicBezTo>
                    <a:pt x="3548" y="265"/>
                    <a:pt x="3405" y="234"/>
                    <a:pt x="3260" y="234"/>
                  </a:cubicBezTo>
                  <a:cubicBezTo>
                    <a:pt x="3140" y="234"/>
                    <a:pt x="3020" y="256"/>
                    <a:pt x="2906" y="299"/>
                  </a:cubicBezTo>
                  <a:cubicBezTo>
                    <a:pt x="2655" y="396"/>
                    <a:pt x="2429" y="634"/>
                    <a:pt x="2339" y="886"/>
                  </a:cubicBezTo>
                  <a:cubicBezTo>
                    <a:pt x="2197" y="1285"/>
                    <a:pt x="2049" y="1723"/>
                    <a:pt x="1907" y="2122"/>
                  </a:cubicBezTo>
                  <a:lnTo>
                    <a:pt x="1585" y="2122"/>
                  </a:lnTo>
                  <a:cubicBezTo>
                    <a:pt x="1534" y="2032"/>
                    <a:pt x="1469" y="1948"/>
                    <a:pt x="1418" y="1852"/>
                  </a:cubicBezTo>
                  <a:cubicBezTo>
                    <a:pt x="1330" y="1828"/>
                    <a:pt x="1239" y="1816"/>
                    <a:pt x="1147" y="1816"/>
                  </a:cubicBezTo>
                  <a:cubicBezTo>
                    <a:pt x="824" y="1816"/>
                    <a:pt x="498" y="1961"/>
                    <a:pt x="297" y="2213"/>
                  </a:cubicBezTo>
                  <a:cubicBezTo>
                    <a:pt x="39" y="2535"/>
                    <a:pt x="1" y="3018"/>
                    <a:pt x="200" y="3385"/>
                  </a:cubicBezTo>
                  <a:cubicBezTo>
                    <a:pt x="383" y="3715"/>
                    <a:pt x="754" y="3932"/>
                    <a:pt x="1132" y="3932"/>
                  </a:cubicBezTo>
                  <a:cubicBezTo>
                    <a:pt x="1167" y="3932"/>
                    <a:pt x="1202" y="3930"/>
                    <a:pt x="1237" y="3926"/>
                  </a:cubicBezTo>
                  <a:lnTo>
                    <a:pt x="1237" y="3926"/>
                  </a:lnTo>
                  <a:cubicBezTo>
                    <a:pt x="1179" y="4480"/>
                    <a:pt x="1128" y="4969"/>
                    <a:pt x="1070" y="5523"/>
                  </a:cubicBezTo>
                  <a:cubicBezTo>
                    <a:pt x="838" y="5626"/>
                    <a:pt x="613" y="5749"/>
                    <a:pt x="374" y="5852"/>
                  </a:cubicBezTo>
                  <a:cubicBezTo>
                    <a:pt x="804" y="6806"/>
                    <a:pt x="1786" y="7463"/>
                    <a:pt x="2833" y="7463"/>
                  </a:cubicBezTo>
                  <a:cubicBezTo>
                    <a:pt x="2853" y="7463"/>
                    <a:pt x="2873" y="7463"/>
                    <a:pt x="2893" y="7462"/>
                  </a:cubicBezTo>
                  <a:cubicBezTo>
                    <a:pt x="3962" y="7436"/>
                    <a:pt x="4967" y="6747"/>
                    <a:pt x="5360" y="5755"/>
                  </a:cubicBezTo>
                  <a:cubicBezTo>
                    <a:pt x="5096" y="5691"/>
                    <a:pt x="4787" y="5614"/>
                    <a:pt x="4523" y="5549"/>
                  </a:cubicBezTo>
                  <a:cubicBezTo>
                    <a:pt x="4568" y="5137"/>
                    <a:pt x="4619" y="4718"/>
                    <a:pt x="4658" y="4306"/>
                  </a:cubicBezTo>
                  <a:cubicBezTo>
                    <a:pt x="5076" y="4158"/>
                    <a:pt x="5437" y="3842"/>
                    <a:pt x="5643" y="3449"/>
                  </a:cubicBezTo>
                  <a:cubicBezTo>
                    <a:pt x="5849" y="3056"/>
                    <a:pt x="5869" y="2618"/>
                    <a:pt x="5785" y="2180"/>
                  </a:cubicBezTo>
                  <a:cubicBezTo>
                    <a:pt x="5643" y="1427"/>
                    <a:pt x="5431" y="589"/>
                    <a:pt x="4799" y="151"/>
                  </a:cubicBezTo>
                  <a:cubicBezTo>
                    <a:pt x="4665" y="53"/>
                    <a:pt x="4497" y="0"/>
                    <a:pt x="4329" y="0"/>
                  </a:cubicBezTo>
                  <a:close/>
                </a:path>
              </a:pathLst>
            </a:custGeom>
            <a:solidFill>
              <a:srgbClr val="EFC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9"/>
            <p:cNvSpPr/>
            <p:nvPr/>
          </p:nvSpPr>
          <p:spPr>
            <a:xfrm flipH="1">
              <a:off x="7124854" y="1891393"/>
              <a:ext cx="37558" cy="35066"/>
            </a:xfrm>
            <a:custGeom>
              <a:avLst/>
              <a:gdLst/>
              <a:ahLst/>
              <a:cxnLst/>
              <a:rect l="l" t="t" r="r" b="b"/>
              <a:pathLst>
                <a:path w="407" h="380" extrusionOk="0">
                  <a:moveTo>
                    <a:pt x="198" y="1"/>
                  </a:moveTo>
                  <a:cubicBezTo>
                    <a:pt x="190" y="1"/>
                    <a:pt x="182" y="1"/>
                    <a:pt x="174" y="2"/>
                  </a:cubicBezTo>
                  <a:cubicBezTo>
                    <a:pt x="71" y="22"/>
                    <a:pt x="0" y="118"/>
                    <a:pt x="13" y="221"/>
                  </a:cubicBezTo>
                  <a:cubicBezTo>
                    <a:pt x="30" y="313"/>
                    <a:pt x="109" y="379"/>
                    <a:pt x="198" y="379"/>
                  </a:cubicBezTo>
                  <a:cubicBezTo>
                    <a:pt x="209" y="379"/>
                    <a:pt x="221" y="378"/>
                    <a:pt x="232" y="376"/>
                  </a:cubicBezTo>
                  <a:cubicBezTo>
                    <a:pt x="335" y="363"/>
                    <a:pt x="406" y="266"/>
                    <a:pt x="387" y="163"/>
                  </a:cubicBezTo>
                  <a:cubicBezTo>
                    <a:pt x="375" y="68"/>
                    <a:pt x="292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39"/>
            <p:cNvSpPr/>
            <p:nvPr/>
          </p:nvSpPr>
          <p:spPr>
            <a:xfrm flipH="1">
              <a:off x="6935865" y="1863617"/>
              <a:ext cx="35159" cy="35159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194" y="1"/>
                  </a:moveTo>
                  <a:cubicBezTo>
                    <a:pt x="84" y="1"/>
                    <a:pt x="0" y="84"/>
                    <a:pt x="0" y="187"/>
                  </a:cubicBezTo>
                  <a:cubicBezTo>
                    <a:pt x="0" y="290"/>
                    <a:pt x="84" y="381"/>
                    <a:pt x="194" y="381"/>
                  </a:cubicBezTo>
                  <a:cubicBezTo>
                    <a:pt x="297" y="381"/>
                    <a:pt x="380" y="290"/>
                    <a:pt x="380" y="187"/>
                  </a:cubicBezTo>
                  <a:cubicBezTo>
                    <a:pt x="380" y="84"/>
                    <a:pt x="297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9"/>
            <p:cNvSpPr/>
            <p:nvPr/>
          </p:nvSpPr>
          <p:spPr>
            <a:xfrm flipH="1">
              <a:off x="7094033" y="1787116"/>
              <a:ext cx="96340" cy="52230"/>
            </a:xfrm>
            <a:custGeom>
              <a:avLst/>
              <a:gdLst/>
              <a:ahLst/>
              <a:cxnLst/>
              <a:rect l="l" t="t" r="r" b="b"/>
              <a:pathLst>
                <a:path w="1044" h="566" extrusionOk="0">
                  <a:moveTo>
                    <a:pt x="547" y="1"/>
                  </a:moveTo>
                  <a:cubicBezTo>
                    <a:pt x="511" y="1"/>
                    <a:pt x="475" y="4"/>
                    <a:pt x="439" y="12"/>
                  </a:cubicBezTo>
                  <a:cubicBezTo>
                    <a:pt x="226" y="57"/>
                    <a:pt x="46" y="237"/>
                    <a:pt x="7" y="456"/>
                  </a:cubicBezTo>
                  <a:cubicBezTo>
                    <a:pt x="0" y="508"/>
                    <a:pt x="33" y="553"/>
                    <a:pt x="78" y="559"/>
                  </a:cubicBezTo>
                  <a:cubicBezTo>
                    <a:pt x="84" y="565"/>
                    <a:pt x="91" y="565"/>
                    <a:pt x="97" y="565"/>
                  </a:cubicBezTo>
                  <a:cubicBezTo>
                    <a:pt x="142" y="565"/>
                    <a:pt x="181" y="533"/>
                    <a:pt x="187" y="488"/>
                  </a:cubicBezTo>
                  <a:cubicBezTo>
                    <a:pt x="213" y="346"/>
                    <a:pt x="335" y="218"/>
                    <a:pt x="477" y="192"/>
                  </a:cubicBezTo>
                  <a:cubicBezTo>
                    <a:pt x="502" y="186"/>
                    <a:pt x="527" y="184"/>
                    <a:pt x="552" y="184"/>
                  </a:cubicBezTo>
                  <a:cubicBezTo>
                    <a:pt x="672" y="184"/>
                    <a:pt x="794" y="245"/>
                    <a:pt x="864" y="346"/>
                  </a:cubicBezTo>
                  <a:cubicBezTo>
                    <a:pt x="880" y="371"/>
                    <a:pt x="910" y="386"/>
                    <a:pt x="942" y="386"/>
                  </a:cubicBezTo>
                  <a:cubicBezTo>
                    <a:pt x="959" y="386"/>
                    <a:pt x="976" y="381"/>
                    <a:pt x="992" y="372"/>
                  </a:cubicBezTo>
                  <a:cubicBezTo>
                    <a:pt x="1031" y="340"/>
                    <a:pt x="1044" y="282"/>
                    <a:pt x="1018" y="243"/>
                  </a:cubicBezTo>
                  <a:cubicBezTo>
                    <a:pt x="911" y="93"/>
                    <a:pt x="731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9"/>
            <p:cNvSpPr/>
            <p:nvPr/>
          </p:nvSpPr>
          <p:spPr>
            <a:xfrm flipH="1">
              <a:off x="7003598" y="1861217"/>
              <a:ext cx="48908" cy="83975"/>
            </a:xfrm>
            <a:custGeom>
              <a:avLst/>
              <a:gdLst/>
              <a:ahLst/>
              <a:cxnLst/>
              <a:rect l="l" t="t" r="r" b="b"/>
              <a:pathLst>
                <a:path w="530" h="910" extrusionOk="0">
                  <a:moveTo>
                    <a:pt x="158" y="1"/>
                  </a:moveTo>
                  <a:cubicBezTo>
                    <a:pt x="147" y="1"/>
                    <a:pt x="135" y="3"/>
                    <a:pt x="123" y="7"/>
                  </a:cubicBezTo>
                  <a:cubicBezTo>
                    <a:pt x="78" y="27"/>
                    <a:pt x="59" y="78"/>
                    <a:pt x="78" y="130"/>
                  </a:cubicBezTo>
                  <a:lnTo>
                    <a:pt x="304" y="690"/>
                  </a:lnTo>
                  <a:cubicBezTo>
                    <a:pt x="284" y="690"/>
                    <a:pt x="265" y="696"/>
                    <a:pt x="252" y="696"/>
                  </a:cubicBezTo>
                  <a:cubicBezTo>
                    <a:pt x="194" y="709"/>
                    <a:pt x="143" y="722"/>
                    <a:pt x="91" y="729"/>
                  </a:cubicBezTo>
                  <a:cubicBezTo>
                    <a:pt x="40" y="735"/>
                    <a:pt x="1" y="780"/>
                    <a:pt x="7" y="832"/>
                  </a:cubicBezTo>
                  <a:cubicBezTo>
                    <a:pt x="14" y="877"/>
                    <a:pt x="52" y="909"/>
                    <a:pt x="98" y="909"/>
                  </a:cubicBezTo>
                  <a:lnTo>
                    <a:pt x="110" y="909"/>
                  </a:lnTo>
                  <a:cubicBezTo>
                    <a:pt x="168" y="903"/>
                    <a:pt x="226" y="890"/>
                    <a:pt x="284" y="883"/>
                  </a:cubicBezTo>
                  <a:cubicBezTo>
                    <a:pt x="336" y="870"/>
                    <a:pt x="387" y="858"/>
                    <a:pt x="445" y="851"/>
                  </a:cubicBezTo>
                  <a:cubicBezTo>
                    <a:pt x="471" y="851"/>
                    <a:pt x="497" y="832"/>
                    <a:pt x="510" y="806"/>
                  </a:cubicBezTo>
                  <a:cubicBezTo>
                    <a:pt x="529" y="787"/>
                    <a:pt x="529" y="754"/>
                    <a:pt x="516" y="729"/>
                  </a:cubicBezTo>
                  <a:lnTo>
                    <a:pt x="246" y="59"/>
                  </a:lnTo>
                  <a:cubicBezTo>
                    <a:pt x="231" y="24"/>
                    <a:pt x="197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9"/>
            <p:cNvSpPr/>
            <p:nvPr/>
          </p:nvSpPr>
          <p:spPr>
            <a:xfrm flipH="1">
              <a:off x="6937064" y="1764692"/>
              <a:ext cx="59521" cy="28884"/>
            </a:xfrm>
            <a:custGeom>
              <a:avLst/>
              <a:gdLst/>
              <a:ahLst/>
              <a:cxnLst/>
              <a:rect l="l" t="t" r="r" b="b"/>
              <a:pathLst>
                <a:path w="645" h="313" extrusionOk="0">
                  <a:moveTo>
                    <a:pt x="539" y="0"/>
                  </a:moveTo>
                  <a:cubicBezTo>
                    <a:pt x="531" y="0"/>
                    <a:pt x="523" y="1"/>
                    <a:pt x="516" y="3"/>
                  </a:cubicBezTo>
                  <a:lnTo>
                    <a:pt x="78" y="132"/>
                  </a:lnTo>
                  <a:cubicBezTo>
                    <a:pt x="26" y="145"/>
                    <a:pt x="0" y="197"/>
                    <a:pt x="13" y="242"/>
                  </a:cubicBezTo>
                  <a:cubicBezTo>
                    <a:pt x="26" y="287"/>
                    <a:pt x="58" y="312"/>
                    <a:pt x="103" y="312"/>
                  </a:cubicBezTo>
                  <a:cubicBezTo>
                    <a:pt x="110" y="312"/>
                    <a:pt x="116" y="312"/>
                    <a:pt x="123" y="306"/>
                  </a:cubicBezTo>
                  <a:lnTo>
                    <a:pt x="567" y="184"/>
                  </a:lnTo>
                  <a:cubicBezTo>
                    <a:pt x="612" y="171"/>
                    <a:pt x="644" y="119"/>
                    <a:pt x="625" y="68"/>
                  </a:cubicBezTo>
                  <a:cubicBezTo>
                    <a:pt x="615" y="25"/>
                    <a:pt x="577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9"/>
            <p:cNvSpPr/>
            <p:nvPr/>
          </p:nvSpPr>
          <p:spPr>
            <a:xfrm flipH="1">
              <a:off x="7054722" y="1957835"/>
              <a:ext cx="63120" cy="44940"/>
            </a:xfrm>
            <a:custGeom>
              <a:avLst/>
              <a:gdLst/>
              <a:ahLst/>
              <a:cxnLst/>
              <a:rect l="l" t="t" r="r" b="b"/>
              <a:pathLst>
                <a:path w="684" h="487" extrusionOk="0">
                  <a:moveTo>
                    <a:pt x="119" y="1"/>
                  </a:moveTo>
                  <a:cubicBezTo>
                    <a:pt x="78" y="1"/>
                    <a:pt x="44" y="31"/>
                    <a:pt x="33" y="75"/>
                  </a:cubicBezTo>
                  <a:cubicBezTo>
                    <a:pt x="0" y="229"/>
                    <a:pt x="84" y="397"/>
                    <a:pt x="232" y="461"/>
                  </a:cubicBezTo>
                  <a:cubicBezTo>
                    <a:pt x="277" y="480"/>
                    <a:pt x="322" y="487"/>
                    <a:pt x="367" y="487"/>
                  </a:cubicBezTo>
                  <a:cubicBezTo>
                    <a:pt x="477" y="487"/>
                    <a:pt x="586" y="442"/>
                    <a:pt x="651" y="358"/>
                  </a:cubicBezTo>
                  <a:cubicBezTo>
                    <a:pt x="683" y="313"/>
                    <a:pt x="677" y="255"/>
                    <a:pt x="632" y="229"/>
                  </a:cubicBezTo>
                  <a:cubicBezTo>
                    <a:pt x="615" y="215"/>
                    <a:pt x="595" y="209"/>
                    <a:pt x="574" y="209"/>
                  </a:cubicBezTo>
                  <a:cubicBezTo>
                    <a:pt x="548" y="209"/>
                    <a:pt x="521" y="220"/>
                    <a:pt x="503" y="242"/>
                  </a:cubicBezTo>
                  <a:cubicBezTo>
                    <a:pt x="471" y="283"/>
                    <a:pt x="420" y="305"/>
                    <a:pt x="367" y="305"/>
                  </a:cubicBezTo>
                  <a:cubicBezTo>
                    <a:pt x="346" y="305"/>
                    <a:pt x="324" y="301"/>
                    <a:pt x="303" y="294"/>
                  </a:cubicBezTo>
                  <a:cubicBezTo>
                    <a:pt x="239" y="261"/>
                    <a:pt x="200" y="178"/>
                    <a:pt x="213" y="107"/>
                  </a:cubicBezTo>
                  <a:cubicBezTo>
                    <a:pt x="226" y="62"/>
                    <a:pt x="187" y="10"/>
                    <a:pt x="142" y="4"/>
                  </a:cubicBezTo>
                  <a:cubicBezTo>
                    <a:pt x="134" y="2"/>
                    <a:pt x="127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9"/>
            <p:cNvSpPr/>
            <p:nvPr/>
          </p:nvSpPr>
          <p:spPr>
            <a:xfrm flipH="1">
              <a:off x="6968532" y="2097178"/>
              <a:ext cx="183176" cy="32852"/>
            </a:xfrm>
            <a:custGeom>
              <a:avLst/>
              <a:gdLst/>
              <a:ahLst/>
              <a:cxnLst/>
              <a:rect l="l" t="t" r="r" b="b"/>
              <a:pathLst>
                <a:path w="1985" h="356" extrusionOk="0">
                  <a:moveTo>
                    <a:pt x="1880" y="1"/>
                  </a:moveTo>
                  <a:cubicBezTo>
                    <a:pt x="1870" y="1"/>
                    <a:pt x="1859" y="3"/>
                    <a:pt x="1849" y="7"/>
                  </a:cubicBezTo>
                  <a:cubicBezTo>
                    <a:pt x="1569" y="116"/>
                    <a:pt x="1270" y="171"/>
                    <a:pt x="972" y="171"/>
                  </a:cubicBezTo>
                  <a:cubicBezTo>
                    <a:pt x="687" y="171"/>
                    <a:pt x="403" y="121"/>
                    <a:pt x="135" y="20"/>
                  </a:cubicBezTo>
                  <a:cubicBezTo>
                    <a:pt x="125" y="16"/>
                    <a:pt x="114" y="14"/>
                    <a:pt x="103" y="14"/>
                  </a:cubicBezTo>
                  <a:cubicBezTo>
                    <a:pt x="66" y="14"/>
                    <a:pt x="28" y="37"/>
                    <a:pt x="13" y="72"/>
                  </a:cubicBezTo>
                  <a:cubicBezTo>
                    <a:pt x="0" y="117"/>
                    <a:pt x="20" y="175"/>
                    <a:pt x="71" y="188"/>
                  </a:cubicBezTo>
                  <a:cubicBezTo>
                    <a:pt x="354" y="304"/>
                    <a:pt x="664" y="355"/>
                    <a:pt x="973" y="355"/>
                  </a:cubicBezTo>
                  <a:cubicBezTo>
                    <a:pt x="1295" y="355"/>
                    <a:pt x="1617" y="297"/>
                    <a:pt x="1913" y="175"/>
                  </a:cubicBezTo>
                  <a:cubicBezTo>
                    <a:pt x="1965" y="162"/>
                    <a:pt x="1984" y="104"/>
                    <a:pt x="1965" y="59"/>
                  </a:cubicBezTo>
                  <a:cubicBezTo>
                    <a:pt x="1950" y="24"/>
                    <a:pt x="1916" y="1"/>
                    <a:pt x="1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9"/>
            <p:cNvSpPr/>
            <p:nvPr/>
          </p:nvSpPr>
          <p:spPr>
            <a:xfrm flipH="1">
              <a:off x="7263367" y="1922122"/>
              <a:ext cx="91080" cy="37927"/>
            </a:xfrm>
            <a:custGeom>
              <a:avLst/>
              <a:gdLst/>
              <a:ahLst/>
              <a:cxnLst/>
              <a:rect l="l" t="t" r="r" b="b"/>
              <a:pathLst>
                <a:path w="987" h="411" extrusionOk="0">
                  <a:moveTo>
                    <a:pt x="106" y="1"/>
                  </a:moveTo>
                  <a:cubicBezTo>
                    <a:pt x="68" y="1"/>
                    <a:pt x="30" y="26"/>
                    <a:pt x="14" y="69"/>
                  </a:cubicBezTo>
                  <a:cubicBezTo>
                    <a:pt x="1" y="120"/>
                    <a:pt x="33" y="172"/>
                    <a:pt x="78" y="185"/>
                  </a:cubicBezTo>
                  <a:lnTo>
                    <a:pt x="857" y="404"/>
                  </a:lnTo>
                  <a:cubicBezTo>
                    <a:pt x="870" y="410"/>
                    <a:pt x="877" y="410"/>
                    <a:pt x="883" y="410"/>
                  </a:cubicBezTo>
                  <a:cubicBezTo>
                    <a:pt x="922" y="410"/>
                    <a:pt x="960" y="384"/>
                    <a:pt x="973" y="346"/>
                  </a:cubicBezTo>
                  <a:cubicBezTo>
                    <a:pt x="986" y="294"/>
                    <a:pt x="960" y="243"/>
                    <a:pt x="909" y="230"/>
                  </a:cubicBezTo>
                  <a:lnTo>
                    <a:pt x="130" y="4"/>
                  </a:lnTo>
                  <a:cubicBezTo>
                    <a:pt x="122" y="2"/>
                    <a:pt x="114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9"/>
            <p:cNvSpPr/>
            <p:nvPr/>
          </p:nvSpPr>
          <p:spPr>
            <a:xfrm flipH="1">
              <a:off x="7263367" y="2053622"/>
              <a:ext cx="51861" cy="22332"/>
            </a:xfrm>
            <a:custGeom>
              <a:avLst/>
              <a:gdLst/>
              <a:ahLst/>
              <a:cxnLst/>
              <a:rect l="l" t="t" r="r" b="b"/>
              <a:pathLst>
                <a:path w="562" h="242" extrusionOk="0">
                  <a:moveTo>
                    <a:pt x="465" y="0"/>
                  </a:moveTo>
                  <a:cubicBezTo>
                    <a:pt x="459" y="0"/>
                    <a:pt x="452" y="1"/>
                    <a:pt x="445" y="3"/>
                  </a:cubicBezTo>
                  <a:lnTo>
                    <a:pt x="85" y="61"/>
                  </a:lnTo>
                  <a:cubicBezTo>
                    <a:pt x="33" y="67"/>
                    <a:pt x="1" y="119"/>
                    <a:pt x="7" y="164"/>
                  </a:cubicBezTo>
                  <a:cubicBezTo>
                    <a:pt x="14" y="209"/>
                    <a:pt x="52" y="241"/>
                    <a:pt x="97" y="241"/>
                  </a:cubicBezTo>
                  <a:lnTo>
                    <a:pt x="110" y="241"/>
                  </a:lnTo>
                  <a:lnTo>
                    <a:pt x="477" y="183"/>
                  </a:lnTo>
                  <a:cubicBezTo>
                    <a:pt x="523" y="170"/>
                    <a:pt x="561" y="125"/>
                    <a:pt x="548" y="74"/>
                  </a:cubicBezTo>
                  <a:cubicBezTo>
                    <a:pt x="543" y="35"/>
                    <a:pt x="508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9" name="Google Shape;882;p47">
            <a:extLst>
              <a:ext uri="{FF2B5EF4-FFF2-40B4-BE49-F238E27FC236}">
                <a16:creationId xmlns:a16="http://schemas.microsoft.com/office/drawing/2014/main" id="{F2AAA06E-E0ED-43CD-97C2-2947479B7204}"/>
              </a:ext>
            </a:extLst>
          </p:cNvPr>
          <p:cNvSpPr txBox="1">
            <a:spLocks/>
          </p:cNvSpPr>
          <p:nvPr/>
        </p:nvSpPr>
        <p:spPr>
          <a:xfrm>
            <a:off x="809475" y="424857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48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pPr algn="ctr"/>
            <a:r>
              <a:rPr lang="pt-BR" sz="2800" dirty="0"/>
              <a:t>Problema VS. Solução</a:t>
            </a:r>
            <a:r>
              <a:rPr lang="pt-BR" dirty="0"/>
              <a:t> </a:t>
            </a:r>
          </a:p>
        </p:txBody>
      </p:sp>
      <p:sp>
        <p:nvSpPr>
          <p:cNvPr id="110" name="Google Shape;882;p47">
            <a:extLst>
              <a:ext uri="{FF2B5EF4-FFF2-40B4-BE49-F238E27FC236}">
                <a16:creationId xmlns:a16="http://schemas.microsoft.com/office/drawing/2014/main" id="{E148919F-214F-4455-A0C9-1CC09F6B4C0E}"/>
              </a:ext>
            </a:extLst>
          </p:cNvPr>
          <p:cNvSpPr txBox="1">
            <a:spLocks/>
          </p:cNvSpPr>
          <p:nvPr/>
        </p:nvSpPr>
        <p:spPr>
          <a:xfrm>
            <a:off x="-2440428" y="166829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48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pPr algn="ctr"/>
            <a:r>
              <a:rPr lang="pt-BR" sz="2800" dirty="0"/>
              <a:t>Problema </a:t>
            </a:r>
            <a:endParaRPr lang="pt-BR" dirty="0"/>
          </a:p>
        </p:txBody>
      </p:sp>
      <p:sp>
        <p:nvSpPr>
          <p:cNvPr id="111" name="Google Shape;882;p47">
            <a:extLst>
              <a:ext uri="{FF2B5EF4-FFF2-40B4-BE49-F238E27FC236}">
                <a16:creationId xmlns:a16="http://schemas.microsoft.com/office/drawing/2014/main" id="{6ECEDADB-CAB5-411B-B426-BC9D4912C5B3}"/>
              </a:ext>
            </a:extLst>
          </p:cNvPr>
          <p:cNvSpPr txBox="1">
            <a:spLocks/>
          </p:cNvSpPr>
          <p:nvPr/>
        </p:nvSpPr>
        <p:spPr>
          <a:xfrm>
            <a:off x="6311298" y="2142463"/>
            <a:ext cx="2009742" cy="54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48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boreto"/>
              <a:buNone/>
              <a:defRPr sz="36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pPr algn="ctr"/>
            <a:r>
              <a:rPr lang="pt-BR" sz="2800" dirty="0"/>
              <a:t>Solução</a:t>
            </a:r>
            <a:r>
              <a:rPr lang="pt-BR" dirty="0"/>
              <a:t> </a:t>
            </a:r>
          </a:p>
        </p:txBody>
      </p:sp>
      <p:sp>
        <p:nvSpPr>
          <p:cNvPr id="112" name="Google Shape;396;p30">
            <a:extLst>
              <a:ext uri="{FF2B5EF4-FFF2-40B4-BE49-F238E27FC236}">
                <a16:creationId xmlns:a16="http://schemas.microsoft.com/office/drawing/2014/main" id="{F3100A00-27E5-4CD2-A7BB-D4AF0F7EA6A4}"/>
              </a:ext>
            </a:extLst>
          </p:cNvPr>
          <p:cNvSpPr txBox="1">
            <a:spLocks/>
          </p:cNvSpPr>
          <p:nvPr/>
        </p:nvSpPr>
        <p:spPr>
          <a:xfrm>
            <a:off x="5881712" y="2682800"/>
            <a:ext cx="3493753" cy="1179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0"/>
              <a:buFont typeface="Aboreto"/>
              <a:buNone/>
              <a:defRPr sz="90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0"/>
              <a:buFont typeface="Aboreto"/>
              <a:buNone/>
              <a:defRPr sz="90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0"/>
              <a:buFont typeface="Aboreto"/>
              <a:buNone/>
              <a:defRPr sz="90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0"/>
              <a:buFont typeface="Aboreto"/>
              <a:buNone/>
              <a:defRPr sz="90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0"/>
              <a:buFont typeface="Aboreto"/>
              <a:buNone/>
              <a:defRPr sz="90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0"/>
              <a:buFont typeface="Aboreto"/>
              <a:buNone/>
              <a:defRPr sz="90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0"/>
              <a:buFont typeface="Aboreto"/>
              <a:buNone/>
              <a:defRPr sz="90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0"/>
              <a:buFont typeface="Aboreto"/>
              <a:buNone/>
              <a:defRPr sz="90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0"/>
              <a:buFont typeface="Aboreto"/>
              <a:buNone/>
              <a:defRPr sz="9000" b="1" i="0" u="none" strike="noStrike" cap="none">
                <a:solidFill>
                  <a:schemeClr val="accent5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r>
              <a:rPr lang="pt-BR" sz="3600" dirty="0" err="1">
                <a:solidFill>
                  <a:schemeClr val="tx1"/>
                </a:solidFill>
              </a:rPr>
              <a:t>Tourguide</a:t>
            </a:r>
            <a:endParaRPr lang="pt-BR" sz="2400" dirty="0">
              <a:solidFill>
                <a:schemeClr val="dk1"/>
              </a:solidFill>
            </a:endParaRPr>
          </a:p>
        </p:txBody>
      </p:sp>
      <p:sp>
        <p:nvSpPr>
          <p:cNvPr id="113" name="Google Shape;610;p37">
            <a:extLst>
              <a:ext uri="{FF2B5EF4-FFF2-40B4-BE49-F238E27FC236}">
                <a16:creationId xmlns:a16="http://schemas.microsoft.com/office/drawing/2014/main" id="{B694C498-59AA-4505-B14C-86A8B31EFFCD}"/>
              </a:ext>
            </a:extLst>
          </p:cNvPr>
          <p:cNvSpPr txBox="1">
            <a:spLocks/>
          </p:cNvSpPr>
          <p:nvPr/>
        </p:nvSpPr>
        <p:spPr>
          <a:xfrm>
            <a:off x="328476" y="2223776"/>
            <a:ext cx="3075867" cy="128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pt-BR" sz="2000" dirty="0"/>
              <a:t>Falta de conhecimento  sobre medidas sustentáveis e desestímulo pelo turismo</a:t>
            </a:r>
            <a:endParaRPr lang="en-US" sz="2000" dirty="0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B027F4B4-C9CB-4496-8D7A-2E54573C5D29}"/>
              </a:ext>
            </a:extLst>
          </p:cNvPr>
          <p:cNvSpPr/>
          <p:nvPr/>
        </p:nvSpPr>
        <p:spPr>
          <a:xfrm>
            <a:off x="8217845" y="104460"/>
            <a:ext cx="78258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100" b="1" dirty="0">
                <a:solidFill>
                  <a:schemeClr val="tx1"/>
                </a:solidFill>
                <a:latin typeface="Aboreto"/>
                <a:sym typeface="Aboreto"/>
              </a:rPr>
              <a:t>07</a:t>
            </a:r>
            <a:endParaRPr lang="pt-BR" sz="4100" b="1" dirty="0">
              <a:solidFill>
                <a:schemeClr val="tx1"/>
              </a:solidFill>
              <a:latin typeface="Aboreto"/>
              <a:sym typeface="Abore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3"/>
          <p:cNvSpPr txBox="1">
            <a:spLocks noGrp="1"/>
          </p:cNvSpPr>
          <p:nvPr>
            <p:ph type="title"/>
          </p:nvPr>
        </p:nvSpPr>
        <p:spPr>
          <a:xfrm>
            <a:off x="613481" y="221186"/>
            <a:ext cx="1728666" cy="1238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pt-BR" dirty="0"/>
              <a:t>aso de uso</a:t>
            </a:r>
            <a:endParaRPr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1F3981AE-EDEC-44A1-9381-8C3203CD3C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7758" y="-1410608"/>
            <a:ext cx="2029326" cy="20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4613623-BD03-45E2-B1FC-CEB3F7BF7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653" y="0"/>
            <a:ext cx="4858629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5086E820-F746-43B2-BD74-99A3131527C1}"/>
              </a:ext>
            </a:extLst>
          </p:cNvPr>
          <p:cNvSpPr/>
          <p:nvPr/>
        </p:nvSpPr>
        <p:spPr>
          <a:xfrm>
            <a:off x="8316529" y="0"/>
            <a:ext cx="82747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100" b="1" dirty="0">
                <a:solidFill>
                  <a:srgbClr val="5B771A"/>
                </a:solidFill>
                <a:latin typeface="Aboreto"/>
                <a:sym typeface="Aboreto"/>
              </a:rPr>
              <a:t>08</a:t>
            </a:r>
            <a:endParaRPr lang="pt-BR" sz="4100" b="1" dirty="0">
              <a:solidFill>
                <a:srgbClr val="5B771A"/>
              </a:solidFill>
              <a:latin typeface="Aboreto"/>
              <a:sym typeface="Abore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6"/>
          <p:cNvSpPr txBox="1">
            <a:spLocks noGrp="1"/>
          </p:cNvSpPr>
          <p:nvPr>
            <p:ph type="title"/>
          </p:nvPr>
        </p:nvSpPr>
        <p:spPr>
          <a:xfrm>
            <a:off x="713100" y="21899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Processo</a:t>
            </a:r>
            <a:endParaRPr dirty="0"/>
          </a:p>
        </p:txBody>
      </p:sp>
      <p:sp>
        <p:nvSpPr>
          <p:cNvPr id="584" name="Google Shape;584;p36"/>
          <p:cNvSpPr txBox="1">
            <a:spLocks noGrp="1"/>
          </p:cNvSpPr>
          <p:nvPr>
            <p:ph type="subTitle" idx="4"/>
          </p:nvPr>
        </p:nvSpPr>
        <p:spPr>
          <a:xfrm>
            <a:off x="189329" y="3174686"/>
            <a:ext cx="1311225" cy="699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cad</a:t>
            </a:r>
            <a:r>
              <a:rPr lang="pt-BR" dirty="0"/>
              <a:t>a</a:t>
            </a:r>
            <a:r>
              <a:rPr lang="en" dirty="0"/>
              <a:t>str</a:t>
            </a:r>
            <a:r>
              <a:rPr lang="pt-BR" dirty="0"/>
              <a:t>e</a:t>
            </a:r>
            <a:r>
              <a:rPr lang="en" dirty="0"/>
              <a:t> no nosso app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</a:t>
            </a:r>
            <a:r>
              <a:rPr lang="pt-BR" dirty="0"/>
              <a:t>Sprint#01</a:t>
            </a:r>
            <a:r>
              <a:rPr lang="en" dirty="0"/>
              <a:t>]</a:t>
            </a:r>
            <a:endParaRPr dirty="0"/>
          </a:p>
        </p:txBody>
      </p:sp>
      <p:sp>
        <p:nvSpPr>
          <p:cNvPr id="588" name="Google Shape;588;p36"/>
          <p:cNvSpPr/>
          <p:nvPr/>
        </p:nvSpPr>
        <p:spPr>
          <a:xfrm>
            <a:off x="478546" y="2295314"/>
            <a:ext cx="786900" cy="78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90" name="Google Shape;590;p36"/>
          <p:cNvGrpSpPr/>
          <p:nvPr/>
        </p:nvGrpSpPr>
        <p:grpSpPr>
          <a:xfrm>
            <a:off x="663083" y="2440725"/>
            <a:ext cx="417825" cy="496078"/>
            <a:chOff x="1639505" y="2128727"/>
            <a:chExt cx="330349" cy="392187"/>
          </a:xfrm>
        </p:grpSpPr>
        <p:sp>
          <p:nvSpPr>
            <p:cNvPr id="591" name="Google Shape;591;p36"/>
            <p:cNvSpPr/>
            <p:nvPr/>
          </p:nvSpPr>
          <p:spPr>
            <a:xfrm>
              <a:off x="1639505" y="2352820"/>
              <a:ext cx="330349" cy="168094"/>
            </a:xfrm>
            <a:custGeom>
              <a:avLst/>
              <a:gdLst/>
              <a:ahLst/>
              <a:cxnLst/>
              <a:rect l="l" t="t" r="r" b="b"/>
              <a:pathLst>
                <a:path w="10241" h="5211" extrusionOk="0">
                  <a:moveTo>
                    <a:pt x="4168" y="1"/>
                  </a:moveTo>
                  <a:cubicBezTo>
                    <a:pt x="3685" y="1"/>
                    <a:pt x="3203" y="185"/>
                    <a:pt x="2834" y="555"/>
                  </a:cubicBezTo>
                  <a:lnTo>
                    <a:pt x="143" y="3246"/>
                  </a:lnTo>
                  <a:cubicBezTo>
                    <a:pt x="0" y="3388"/>
                    <a:pt x="0" y="3627"/>
                    <a:pt x="143" y="3746"/>
                  </a:cubicBezTo>
                  <a:lnTo>
                    <a:pt x="1500" y="5103"/>
                  </a:lnTo>
                  <a:cubicBezTo>
                    <a:pt x="1572" y="5175"/>
                    <a:pt x="1661" y="5210"/>
                    <a:pt x="1750" y="5210"/>
                  </a:cubicBezTo>
                  <a:cubicBezTo>
                    <a:pt x="1840" y="5210"/>
                    <a:pt x="1929" y="5175"/>
                    <a:pt x="2001" y="5103"/>
                  </a:cubicBezTo>
                  <a:lnTo>
                    <a:pt x="2929" y="4174"/>
                  </a:lnTo>
                  <a:lnTo>
                    <a:pt x="5954" y="5198"/>
                  </a:lnTo>
                  <a:cubicBezTo>
                    <a:pt x="5982" y="5204"/>
                    <a:pt x="6011" y="5207"/>
                    <a:pt x="6041" y="5207"/>
                  </a:cubicBezTo>
                  <a:cubicBezTo>
                    <a:pt x="6138" y="5207"/>
                    <a:pt x="6238" y="5176"/>
                    <a:pt x="6311" y="5103"/>
                  </a:cubicBezTo>
                  <a:lnTo>
                    <a:pt x="10097" y="1317"/>
                  </a:lnTo>
                  <a:cubicBezTo>
                    <a:pt x="10240" y="1198"/>
                    <a:pt x="10240" y="959"/>
                    <a:pt x="10097" y="816"/>
                  </a:cubicBezTo>
                  <a:cubicBezTo>
                    <a:pt x="9859" y="590"/>
                    <a:pt x="9556" y="477"/>
                    <a:pt x="9255" y="477"/>
                  </a:cubicBezTo>
                  <a:cubicBezTo>
                    <a:pt x="8954" y="477"/>
                    <a:pt x="8657" y="590"/>
                    <a:pt x="8430" y="816"/>
                  </a:cubicBezTo>
                  <a:lnTo>
                    <a:pt x="6311" y="2936"/>
                  </a:lnTo>
                  <a:cubicBezTo>
                    <a:pt x="6097" y="3162"/>
                    <a:pt x="5811" y="3275"/>
                    <a:pt x="5525" y="3275"/>
                  </a:cubicBezTo>
                  <a:cubicBezTo>
                    <a:pt x="5239" y="3275"/>
                    <a:pt x="4954" y="3162"/>
                    <a:pt x="4739" y="2936"/>
                  </a:cubicBezTo>
                  <a:lnTo>
                    <a:pt x="4191" y="2412"/>
                  </a:lnTo>
                  <a:cubicBezTo>
                    <a:pt x="3956" y="2140"/>
                    <a:pt x="4176" y="1799"/>
                    <a:pt x="4441" y="1799"/>
                  </a:cubicBezTo>
                  <a:cubicBezTo>
                    <a:pt x="4524" y="1799"/>
                    <a:pt x="4612" y="1832"/>
                    <a:pt x="4692" y="1912"/>
                  </a:cubicBezTo>
                  <a:lnTo>
                    <a:pt x="4977" y="2198"/>
                  </a:lnTo>
                  <a:cubicBezTo>
                    <a:pt x="5155" y="2358"/>
                    <a:pt x="5346" y="2426"/>
                    <a:pt x="5527" y="2426"/>
                  </a:cubicBezTo>
                  <a:cubicBezTo>
                    <a:pt x="6123" y="2426"/>
                    <a:pt x="6603" y="1687"/>
                    <a:pt x="6073" y="1102"/>
                  </a:cubicBezTo>
                  <a:lnTo>
                    <a:pt x="5501" y="555"/>
                  </a:lnTo>
                  <a:cubicBezTo>
                    <a:pt x="5132" y="185"/>
                    <a:pt x="4650" y="1"/>
                    <a:pt x="4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736278" y="2128727"/>
              <a:ext cx="114514" cy="126804"/>
            </a:xfrm>
            <a:custGeom>
              <a:avLst/>
              <a:gdLst/>
              <a:ahLst/>
              <a:cxnLst/>
              <a:rect l="l" t="t" r="r" b="b"/>
              <a:pathLst>
                <a:path w="3550" h="3931" extrusionOk="0">
                  <a:moveTo>
                    <a:pt x="3025" y="0"/>
                  </a:moveTo>
                  <a:cubicBezTo>
                    <a:pt x="1358" y="0"/>
                    <a:pt x="1" y="1357"/>
                    <a:pt x="1" y="3024"/>
                  </a:cubicBezTo>
                  <a:cubicBezTo>
                    <a:pt x="1" y="3534"/>
                    <a:pt x="406" y="3930"/>
                    <a:pt x="909" y="3930"/>
                  </a:cubicBezTo>
                  <a:cubicBezTo>
                    <a:pt x="924" y="3930"/>
                    <a:pt x="939" y="3930"/>
                    <a:pt x="953" y="3929"/>
                  </a:cubicBezTo>
                  <a:cubicBezTo>
                    <a:pt x="1453" y="3906"/>
                    <a:pt x="1811" y="3477"/>
                    <a:pt x="1811" y="3001"/>
                  </a:cubicBezTo>
                  <a:lnTo>
                    <a:pt x="1811" y="2167"/>
                  </a:lnTo>
                  <a:cubicBezTo>
                    <a:pt x="1811" y="1500"/>
                    <a:pt x="2358" y="976"/>
                    <a:pt x="3001" y="976"/>
                  </a:cubicBezTo>
                  <a:cubicBezTo>
                    <a:pt x="3263" y="976"/>
                    <a:pt x="3478" y="786"/>
                    <a:pt x="3501" y="548"/>
                  </a:cubicBezTo>
                  <a:cubicBezTo>
                    <a:pt x="3549" y="238"/>
                    <a:pt x="3311" y="0"/>
                    <a:pt x="3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1871502" y="2210145"/>
              <a:ext cx="59934" cy="106030"/>
            </a:xfrm>
            <a:custGeom>
              <a:avLst/>
              <a:gdLst/>
              <a:ahLst/>
              <a:cxnLst/>
              <a:rect l="l" t="t" r="r" b="b"/>
              <a:pathLst>
                <a:path w="1858" h="3287" extrusionOk="0">
                  <a:moveTo>
                    <a:pt x="1358" y="0"/>
                  </a:moveTo>
                  <a:cubicBezTo>
                    <a:pt x="619" y="0"/>
                    <a:pt x="24" y="596"/>
                    <a:pt x="24" y="1334"/>
                  </a:cubicBezTo>
                  <a:lnTo>
                    <a:pt x="24" y="3025"/>
                  </a:lnTo>
                  <a:cubicBezTo>
                    <a:pt x="24" y="3120"/>
                    <a:pt x="24" y="3215"/>
                    <a:pt x="0" y="3287"/>
                  </a:cubicBezTo>
                  <a:cubicBezTo>
                    <a:pt x="1096" y="2834"/>
                    <a:pt x="1858" y="1739"/>
                    <a:pt x="1858" y="500"/>
                  </a:cubicBezTo>
                  <a:cubicBezTo>
                    <a:pt x="1858" y="215"/>
                    <a:pt x="1619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764068" y="2137039"/>
              <a:ext cx="172868" cy="186706"/>
            </a:xfrm>
            <a:custGeom>
              <a:avLst/>
              <a:gdLst/>
              <a:ahLst/>
              <a:cxnLst/>
              <a:rect l="l" t="t" r="r" b="b"/>
              <a:pathLst>
                <a:path w="5359" h="5788" extrusionOk="0">
                  <a:moveTo>
                    <a:pt x="3763" y="0"/>
                  </a:moveTo>
                  <a:lnTo>
                    <a:pt x="3763" y="0"/>
                  </a:lnTo>
                  <a:cubicBezTo>
                    <a:pt x="3930" y="738"/>
                    <a:pt x="3334" y="1453"/>
                    <a:pt x="2596" y="1453"/>
                  </a:cubicBezTo>
                  <a:cubicBezTo>
                    <a:pt x="2310" y="1453"/>
                    <a:pt x="2096" y="1667"/>
                    <a:pt x="2096" y="1929"/>
                  </a:cubicBezTo>
                  <a:lnTo>
                    <a:pt x="2096" y="2786"/>
                  </a:lnTo>
                  <a:cubicBezTo>
                    <a:pt x="2116" y="3692"/>
                    <a:pt x="1337" y="4410"/>
                    <a:pt x="478" y="4410"/>
                  </a:cubicBezTo>
                  <a:cubicBezTo>
                    <a:pt x="320" y="4410"/>
                    <a:pt x="159" y="4386"/>
                    <a:pt x="0" y="4334"/>
                  </a:cubicBezTo>
                  <a:lnTo>
                    <a:pt x="0" y="4334"/>
                  </a:lnTo>
                  <a:cubicBezTo>
                    <a:pt x="524" y="5192"/>
                    <a:pt x="1477" y="5787"/>
                    <a:pt x="2572" y="5787"/>
                  </a:cubicBezTo>
                  <a:cubicBezTo>
                    <a:pt x="2858" y="5787"/>
                    <a:pt x="3072" y="5573"/>
                    <a:pt x="3072" y="5311"/>
                  </a:cubicBezTo>
                  <a:lnTo>
                    <a:pt x="3072" y="3620"/>
                  </a:lnTo>
                  <a:cubicBezTo>
                    <a:pt x="3072" y="2528"/>
                    <a:pt x="3994" y="1596"/>
                    <a:pt x="5065" y="1596"/>
                  </a:cubicBezTo>
                  <a:cubicBezTo>
                    <a:pt x="5162" y="1596"/>
                    <a:pt x="5260" y="1604"/>
                    <a:pt x="5359" y="1620"/>
                  </a:cubicBezTo>
                  <a:cubicBezTo>
                    <a:pt x="5049" y="881"/>
                    <a:pt x="4478" y="310"/>
                    <a:pt x="3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587" name="Google Shape;587;p36"/>
          <p:cNvSpPr/>
          <p:nvPr/>
        </p:nvSpPr>
        <p:spPr>
          <a:xfrm>
            <a:off x="2249950" y="2295314"/>
            <a:ext cx="786900" cy="78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Google Shape;589;p36"/>
          <p:cNvSpPr/>
          <p:nvPr/>
        </p:nvSpPr>
        <p:spPr>
          <a:xfrm>
            <a:off x="4021354" y="2295314"/>
            <a:ext cx="786900" cy="78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589;p36">
            <a:extLst>
              <a:ext uri="{FF2B5EF4-FFF2-40B4-BE49-F238E27FC236}">
                <a16:creationId xmlns:a16="http://schemas.microsoft.com/office/drawing/2014/main" id="{24E2890C-4035-4BD1-A84F-DAFDFA28A565}"/>
              </a:ext>
            </a:extLst>
          </p:cNvPr>
          <p:cNvSpPr/>
          <p:nvPr/>
        </p:nvSpPr>
        <p:spPr>
          <a:xfrm>
            <a:off x="5792758" y="2295314"/>
            <a:ext cx="786900" cy="78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589;p36">
            <a:extLst>
              <a:ext uri="{FF2B5EF4-FFF2-40B4-BE49-F238E27FC236}">
                <a16:creationId xmlns:a16="http://schemas.microsoft.com/office/drawing/2014/main" id="{30023A01-5544-4D65-9719-01AA66193BD1}"/>
              </a:ext>
            </a:extLst>
          </p:cNvPr>
          <p:cNvSpPr/>
          <p:nvPr/>
        </p:nvSpPr>
        <p:spPr>
          <a:xfrm>
            <a:off x="7564162" y="2295314"/>
            <a:ext cx="786900" cy="78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36"/>
          <p:cNvSpPr txBox="1">
            <a:spLocks noGrp="1"/>
          </p:cNvSpPr>
          <p:nvPr>
            <p:ph type="subTitle" idx="3"/>
          </p:nvPr>
        </p:nvSpPr>
        <p:spPr>
          <a:xfrm>
            <a:off x="7042063" y="1172242"/>
            <a:ext cx="1810286" cy="4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Nosso Objetivo</a:t>
            </a:r>
            <a:endParaRPr sz="1600" dirty="0"/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F1E7BF2-FCE8-42A6-88E2-041512AC2E33}"/>
              </a:ext>
            </a:extLst>
          </p:cNvPr>
          <p:cNvCxnSpPr>
            <a:cxnSpLocks/>
            <a:stCxn id="588" idx="3"/>
            <a:endCxn id="587" idx="1"/>
          </p:cNvCxnSpPr>
          <p:nvPr/>
        </p:nvCxnSpPr>
        <p:spPr>
          <a:xfrm>
            <a:off x="1265446" y="2688764"/>
            <a:ext cx="98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EAD8C7DD-BE95-4B72-91F3-31A3C7A360CC}"/>
              </a:ext>
            </a:extLst>
          </p:cNvPr>
          <p:cNvCxnSpPr>
            <a:cxnSpLocks/>
            <a:stCxn id="587" idx="3"/>
            <a:endCxn id="589" idx="1"/>
          </p:cNvCxnSpPr>
          <p:nvPr/>
        </p:nvCxnSpPr>
        <p:spPr>
          <a:xfrm>
            <a:off x="3036850" y="2688764"/>
            <a:ext cx="98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CA965D72-A618-4C40-847C-32CB1B1E04ED}"/>
              </a:ext>
            </a:extLst>
          </p:cNvPr>
          <p:cNvCxnSpPr>
            <a:cxnSpLocks/>
            <a:stCxn id="589" idx="3"/>
            <a:endCxn id="33" idx="1"/>
          </p:cNvCxnSpPr>
          <p:nvPr/>
        </p:nvCxnSpPr>
        <p:spPr>
          <a:xfrm>
            <a:off x="4808254" y="2688764"/>
            <a:ext cx="98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9652D011-E387-45B3-8EDA-35CB62F1B45B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579658" y="2688764"/>
            <a:ext cx="98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oogle Shape;1294;p50">
            <a:extLst>
              <a:ext uri="{FF2B5EF4-FFF2-40B4-BE49-F238E27FC236}">
                <a16:creationId xmlns:a16="http://schemas.microsoft.com/office/drawing/2014/main" id="{8F641A6A-B10A-4597-A5A4-5EE3816F93BB}"/>
              </a:ext>
            </a:extLst>
          </p:cNvPr>
          <p:cNvGrpSpPr/>
          <p:nvPr/>
        </p:nvGrpSpPr>
        <p:grpSpPr>
          <a:xfrm>
            <a:off x="4223819" y="2397712"/>
            <a:ext cx="381970" cy="539091"/>
            <a:chOff x="1669440" y="3962570"/>
            <a:chExt cx="270447" cy="392413"/>
          </a:xfrm>
        </p:grpSpPr>
        <p:sp>
          <p:nvSpPr>
            <p:cNvPr id="83" name="Google Shape;1295;p50">
              <a:extLst>
                <a:ext uri="{FF2B5EF4-FFF2-40B4-BE49-F238E27FC236}">
                  <a16:creationId xmlns:a16="http://schemas.microsoft.com/office/drawing/2014/main" id="{BA25350F-C51B-451A-9D40-64E90FA86744}"/>
                </a:ext>
              </a:extLst>
            </p:cNvPr>
            <p:cNvSpPr/>
            <p:nvPr/>
          </p:nvSpPr>
          <p:spPr>
            <a:xfrm>
              <a:off x="1684827" y="4268888"/>
              <a:ext cx="239705" cy="86095"/>
            </a:xfrm>
            <a:custGeom>
              <a:avLst/>
              <a:gdLst/>
              <a:ahLst/>
              <a:cxnLst/>
              <a:rect l="l" t="t" r="r" b="b"/>
              <a:pathLst>
                <a:path w="7431" h="2669" extrusionOk="0">
                  <a:moveTo>
                    <a:pt x="953" y="1"/>
                  </a:moveTo>
                  <a:lnTo>
                    <a:pt x="953" y="1"/>
                  </a:lnTo>
                  <a:cubicBezTo>
                    <a:pt x="0" y="1453"/>
                    <a:pt x="1739" y="2668"/>
                    <a:pt x="3715" y="2668"/>
                  </a:cubicBezTo>
                  <a:cubicBezTo>
                    <a:pt x="5692" y="2668"/>
                    <a:pt x="7430" y="1453"/>
                    <a:pt x="6478" y="1"/>
                  </a:cubicBezTo>
                  <a:lnTo>
                    <a:pt x="6478" y="1"/>
                  </a:lnTo>
                  <a:cubicBezTo>
                    <a:pt x="6097" y="453"/>
                    <a:pt x="5692" y="858"/>
                    <a:pt x="5287" y="1168"/>
                  </a:cubicBezTo>
                  <a:cubicBezTo>
                    <a:pt x="4668" y="1620"/>
                    <a:pt x="4192" y="1846"/>
                    <a:pt x="3715" y="1846"/>
                  </a:cubicBezTo>
                  <a:cubicBezTo>
                    <a:pt x="3239" y="1846"/>
                    <a:pt x="2763" y="1620"/>
                    <a:pt x="2143" y="1168"/>
                  </a:cubicBezTo>
                  <a:cubicBezTo>
                    <a:pt x="1739" y="858"/>
                    <a:pt x="1334" y="453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4" name="Google Shape;1296;p50">
              <a:extLst>
                <a:ext uri="{FF2B5EF4-FFF2-40B4-BE49-F238E27FC236}">
                  <a16:creationId xmlns:a16="http://schemas.microsoft.com/office/drawing/2014/main" id="{721D8371-01A3-4262-B4B9-F5421E3B8840}"/>
                </a:ext>
              </a:extLst>
            </p:cNvPr>
            <p:cNvSpPr/>
            <p:nvPr/>
          </p:nvSpPr>
          <p:spPr>
            <a:xfrm>
              <a:off x="1757020" y="4042278"/>
              <a:ext cx="101450" cy="116030"/>
            </a:xfrm>
            <a:custGeom>
              <a:avLst/>
              <a:gdLst/>
              <a:ahLst/>
              <a:cxnLst/>
              <a:rect l="l" t="t" r="r" b="b"/>
              <a:pathLst>
                <a:path w="3145" h="3597" extrusionOk="0">
                  <a:moveTo>
                    <a:pt x="2406" y="1"/>
                  </a:moveTo>
                  <a:cubicBezTo>
                    <a:pt x="2382" y="501"/>
                    <a:pt x="1977" y="906"/>
                    <a:pt x="1477" y="906"/>
                  </a:cubicBezTo>
                  <a:cubicBezTo>
                    <a:pt x="1358" y="906"/>
                    <a:pt x="1263" y="1001"/>
                    <a:pt x="1263" y="1120"/>
                  </a:cubicBezTo>
                  <a:lnTo>
                    <a:pt x="1263" y="1691"/>
                  </a:lnTo>
                  <a:cubicBezTo>
                    <a:pt x="1263" y="2354"/>
                    <a:pt x="715" y="2885"/>
                    <a:pt x="82" y="2885"/>
                  </a:cubicBezTo>
                  <a:cubicBezTo>
                    <a:pt x="55" y="2885"/>
                    <a:pt x="28" y="2884"/>
                    <a:pt x="1" y="2882"/>
                  </a:cubicBezTo>
                  <a:lnTo>
                    <a:pt x="1" y="2882"/>
                  </a:lnTo>
                  <a:cubicBezTo>
                    <a:pt x="334" y="3311"/>
                    <a:pt x="882" y="3597"/>
                    <a:pt x="1477" y="3597"/>
                  </a:cubicBezTo>
                  <a:cubicBezTo>
                    <a:pt x="1596" y="3597"/>
                    <a:pt x="1692" y="3501"/>
                    <a:pt x="1692" y="3382"/>
                  </a:cubicBezTo>
                  <a:lnTo>
                    <a:pt x="1692" y="2263"/>
                  </a:lnTo>
                  <a:cubicBezTo>
                    <a:pt x="1692" y="1429"/>
                    <a:pt x="2335" y="786"/>
                    <a:pt x="3144" y="763"/>
                  </a:cubicBezTo>
                  <a:cubicBezTo>
                    <a:pt x="2978" y="453"/>
                    <a:pt x="2716" y="191"/>
                    <a:pt x="2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5" name="Google Shape;1297;p50">
              <a:extLst>
                <a:ext uri="{FF2B5EF4-FFF2-40B4-BE49-F238E27FC236}">
                  <a16:creationId xmlns:a16="http://schemas.microsoft.com/office/drawing/2014/main" id="{F39C4736-AFFC-4379-A19A-60F4ACC23633}"/>
                </a:ext>
              </a:extLst>
            </p:cNvPr>
            <p:cNvSpPr/>
            <p:nvPr/>
          </p:nvSpPr>
          <p:spPr>
            <a:xfrm>
              <a:off x="1742439" y="4033827"/>
              <a:ext cx="70708" cy="79224"/>
            </a:xfrm>
            <a:custGeom>
              <a:avLst/>
              <a:gdLst/>
              <a:ahLst/>
              <a:cxnLst/>
              <a:rect l="l" t="t" r="r" b="b"/>
              <a:pathLst>
                <a:path w="2192" h="2456" extrusionOk="0">
                  <a:moveTo>
                    <a:pt x="1929" y="1"/>
                  </a:moveTo>
                  <a:cubicBezTo>
                    <a:pt x="858" y="1"/>
                    <a:pt x="0" y="882"/>
                    <a:pt x="0" y="1953"/>
                  </a:cubicBezTo>
                  <a:cubicBezTo>
                    <a:pt x="0" y="2226"/>
                    <a:pt x="217" y="2455"/>
                    <a:pt x="505" y="2455"/>
                  </a:cubicBezTo>
                  <a:cubicBezTo>
                    <a:pt x="519" y="2455"/>
                    <a:pt x="534" y="2455"/>
                    <a:pt x="548" y="2454"/>
                  </a:cubicBezTo>
                  <a:cubicBezTo>
                    <a:pt x="810" y="2430"/>
                    <a:pt x="1000" y="2192"/>
                    <a:pt x="1000" y="1930"/>
                  </a:cubicBezTo>
                  <a:lnTo>
                    <a:pt x="1000" y="1382"/>
                  </a:lnTo>
                  <a:cubicBezTo>
                    <a:pt x="1000" y="858"/>
                    <a:pt x="1429" y="453"/>
                    <a:pt x="1929" y="453"/>
                  </a:cubicBezTo>
                  <a:cubicBezTo>
                    <a:pt x="2024" y="453"/>
                    <a:pt x="2120" y="382"/>
                    <a:pt x="2144" y="310"/>
                  </a:cubicBezTo>
                  <a:cubicBezTo>
                    <a:pt x="2191" y="144"/>
                    <a:pt x="2072" y="1"/>
                    <a:pt x="1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6" name="Google Shape;1298;p50">
              <a:extLst>
                <a:ext uri="{FF2B5EF4-FFF2-40B4-BE49-F238E27FC236}">
                  <a16:creationId xmlns:a16="http://schemas.microsoft.com/office/drawing/2014/main" id="{E06FD461-7E8D-4A2A-BF18-B83AE5EA04AC}"/>
                </a:ext>
              </a:extLst>
            </p:cNvPr>
            <p:cNvSpPr/>
            <p:nvPr/>
          </p:nvSpPr>
          <p:spPr>
            <a:xfrm>
              <a:off x="1669440" y="3962570"/>
              <a:ext cx="270447" cy="343220"/>
            </a:xfrm>
            <a:custGeom>
              <a:avLst/>
              <a:gdLst/>
              <a:ahLst/>
              <a:cxnLst/>
              <a:rect l="l" t="t" r="r" b="b"/>
              <a:pathLst>
                <a:path w="8384" h="10640" extrusionOk="0">
                  <a:moveTo>
                    <a:pt x="4192" y="1495"/>
                  </a:moveTo>
                  <a:cubicBezTo>
                    <a:pt x="5669" y="1495"/>
                    <a:pt x="6836" y="2686"/>
                    <a:pt x="6836" y="4162"/>
                  </a:cubicBezTo>
                  <a:cubicBezTo>
                    <a:pt x="6764" y="5913"/>
                    <a:pt x="5478" y="6788"/>
                    <a:pt x="4192" y="6788"/>
                  </a:cubicBezTo>
                  <a:cubicBezTo>
                    <a:pt x="2906" y="6788"/>
                    <a:pt x="1620" y="5913"/>
                    <a:pt x="1549" y="4162"/>
                  </a:cubicBezTo>
                  <a:cubicBezTo>
                    <a:pt x="1549" y="2686"/>
                    <a:pt x="2740" y="1495"/>
                    <a:pt x="4192" y="1495"/>
                  </a:cubicBezTo>
                  <a:close/>
                  <a:moveTo>
                    <a:pt x="4192" y="1"/>
                  </a:moveTo>
                  <a:cubicBezTo>
                    <a:pt x="2156" y="1"/>
                    <a:pt x="120" y="1388"/>
                    <a:pt x="1" y="4162"/>
                  </a:cubicBezTo>
                  <a:cubicBezTo>
                    <a:pt x="1" y="5448"/>
                    <a:pt x="453" y="7115"/>
                    <a:pt x="1716" y="8735"/>
                  </a:cubicBezTo>
                  <a:cubicBezTo>
                    <a:pt x="2573" y="9830"/>
                    <a:pt x="3621" y="10640"/>
                    <a:pt x="4192" y="10640"/>
                  </a:cubicBezTo>
                  <a:cubicBezTo>
                    <a:pt x="4764" y="10640"/>
                    <a:pt x="5812" y="9830"/>
                    <a:pt x="6669" y="8735"/>
                  </a:cubicBezTo>
                  <a:cubicBezTo>
                    <a:pt x="7931" y="7115"/>
                    <a:pt x="8384" y="5448"/>
                    <a:pt x="8384" y="4162"/>
                  </a:cubicBezTo>
                  <a:cubicBezTo>
                    <a:pt x="8265" y="1388"/>
                    <a:pt x="6228" y="1"/>
                    <a:pt x="4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7" name="Google Shape;1299;p50">
              <a:extLst>
                <a:ext uri="{FF2B5EF4-FFF2-40B4-BE49-F238E27FC236}">
                  <a16:creationId xmlns:a16="http://schemas.microsoft.com/office/drawing/2014/main" id="{2FD6553B-C7C4-4A2A-983C-14216B2FA322}"/>
                </a:ext>
              </a:extLst>
            </p:cNvPr>
            <p:cNvSpPr/>
            <p:nvPr/>
          </p:nvSpPr>
          <p:spPr>
            <a:xfrm>
              <a:off x="1834599" y="4089923"/>
              <a:ext cx="32322" cy="61483"/>
            </a:xfrm>
            <a:custGeom>
              <a:avLst/>
              <a:gdLst/>
              <a:ahLst/>
              <a:cxnLst/>
              <a:rect l="l" t="t" r="r" b="b"/>
              <a:pathLst>
                <a:path w="1002" h="1906" extrusionOk="0">
                  <a:moveTo>
                    <a:pt x="787" y="0"/>
                  </a:moveTo>
                  <a:cubicBezTo>
                    <a:pt x="358" y="0"/>
                    <a:pt x="1" y="357"/>
                    <a:pt x="1" y="786"/>
                  </a:cubicBezTo>
                  <a:lnTo>
                    <a:pt x="1" y="1905"/>
                  </a:lnTo>
                  <a:cubicBezTo>
                    <a:pt x="596" y="1572"/>
                    <a:pt x="1001" y="929"/>
                    <a:pt x="1001" y="214"/>
                  </a:cubicBezTo>
                  <a:cubicBezTo>
                    <a:pt x="1001" y="95"/>
                    <a:pt x="906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88" name="Google Shape;1170;p50">
            <a:extLst>
              <a:ext uri="{FF2B5EF4-FFF2-40B4-BE49-F238E27FC236}">
                <a16:creationId xmlns:a16="http://schemas.microsoft.com/office/drawing/2014/main" id="{AAAFAF08-725B-4A36-B34B-6A60E4EFCB53}"/>
              </a:ext>
            </a:extLst>
          </p:cNvPr>
          <p:cNvGrpSpPr/>
          <p:nvPr/>
        </p:nvGrpSpPr>
        <p:grpSpPr>
          <a:xfrm>
            <a:off x="7784127" y="2451239"/>
            <a:ext cx="326159" cy="478179"/>
            <a:chOff x="2473283" y="2724072"/>
            <a:chExt cx="244318" cy="391800"/>
          </a:xfrm>
        </p:grpSpPr>
        <p:sp>
          <p:nvSpPr>
            <p:cNvPr id="89" name="Google Shape;1171;p50">
              <a:extLst>
                <a:ext uri="{FF2B5EF4-FFF2-40B4-BE49-F238E27FC236}">
                  <a16:creationId xmlns:a16="http://schemas.microsoft.com/office/drawing/2014/main" id="{A04C4E54-84AA-4721-9B7B-92F02FDE433F}"/>
                </a:ext>
              </a:extLst>
            </p:cNvPr>
            <p:cNvSpPr/>
            <p:nvPr/>
          </p:nvSpPr>
          <p:spPr>
            <a:xfrm>
              <a:off x="2533959" y="2857716"/>
              <a:ext cx="70708" cy="78386"/>
            </a:xfrm>
            <a:custGeom>
              <a:avLst/>
              <a:gdLst/>
              <a:ahLst/>
              <a:cxnLst/>
              <a:rect l="l" t="t" r="r" b="b"/>
              <a:pathLst>
                <a:path w="2192" h="2430" extrusionOk="0">
                  <a:moveTo>
                    <a:pt x="1930" y="1"/>
                  </a:moveTo>
                  <a:cubicBezTo>
                    <a:pt x="858" y="1"/>
                    <a:pt x="1" y="858"/>
                    <a:pt x="1" y="1930"/>
                  </a:cubicBezTo>
                  <a:cubicBezTo>
                    <a:pt x="13" y="2263"/>
                    <a:pt x="257" y="2430"/>
                    <a:pt x="501" y="2430"/>
                  </a:cubicBezTo>
                  <a:cubicBezTo>
                    <a:pt x="745" y="2430"/>
                    <a:pt x="989" y="2263"/>
                    <a:pt x="1001" y="1930"/>
                  </a:cubicBezTo>
                  <a:lnTo>
                    <a:pt x="1001" y="1358"/>
                  </a:lnTo>
                  <a:cubicBezTo>
                    <a:pt x="1001" y="834"/>
                    <a:pt x="1406" y="429"/>
                    <a:pt x="1930" y="429"/>
                  </a:cubicBezTo>
                  <a:cubicBezTo>
                    <a:pt x="2025" y="429"/>
                    <a:pt x="2097" y="382"/>
                    <a:pt x="2120" y="287"/>
                  </a:cubicBezTo>
                  <a:cubicBezTo>
                    <a:pt x="2192" y="144"/>
                    <a:pt x="2073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90" name="Google Shape;1172;p50">
              <a:extLst>
                <a:ext uri="{FF2B5EF4-FFF2-40B4-BE49-F238E27FC236}">
                  <a16:creationId xmlns:a16="http://schemas.microsoft.com/office/drawing/2014/main" id="{5F55AB7F-D9D4-400D-927C-59EF2E66B32A}"/>
                </a:ext>
              </a:extLst>
            </p:cNvPr>
            <p:cNvSpPr/>
            <p:nvPr/>
          </p:nvSpPr>
          <p:spPr>
            <a:xfrm>
              <a:off x="2547798" y="2866167"/>
              <a:ext cx="102192" cy="115256"/>
            </a:xfrm>
            <a:custGeom>
              <a:avLst/>
              <a:gdLst/>
              <a:ahLst/>
              <a:cxnLst/>
              <a:rect l="l" t="t" r="r" b="b"/>
              <a:pathLst>
                <a:path w="3168" h="3573" extrusionOk="0">
                  <a:moveTo>
                    <a:pt x="2406" y="1"/>
                  </a:moveTo>
                  <a:cubicBezTo>
                    <a:pt x="2406" y="477"/>
                    <a:pt x="2001" y="882"/>
                    <a:pt x="1501" y="882"/>
                  </a:cubicBezTo>
                  <a:cubicBezTo>
                    <a:pt x="1382" y="882"/>
                    <a:pt x="1287" y="977"/>
                    <a:pt x="1287" y="1096"/>
                  </a:cubicBezTo>
                  <a:lnTo>
                    <a:pt x="1287" y="1668"/>
                  </a:lnTo>
                  <a:cubicBezTo>
                    <a:pt x="1287" y="2330"/>
                    <a:pt x="739" y="2861"/>
                    <a:pt x="84" y="2861"/>
                  </a:cubicBezTo>
                  <a:cubicBezTo>
                    <a:pt x="57" y="2861"/>
                    <a:pt x="29" y="2860"/>
                    <a:pt x="1" y="2859"/>
                  </a:cubicBezTo>
                  <a:lnTo>
                    <a:pt x="1" y="2859"/>
                  </a:lnTo>
                  <a:cubicBezTo>
                    <a:pt x="358" y="3311"/>
                    <a:pt x="906" y="3573"/>
                    <a:pt x="1501" y="3573"/>
                  </a:cubicBezTo>
                  <a:cubicBezTo>
                    <a:pt x="1620" y="3573"/>
                    <a:pt x="1715" y="3478"/>
                    <a:pt x="1715" y="3359"/>
                  </a:cubicBezTo>
                  <a:lnTo>
                    <a:pt x="1715" y="2239"/>
                  </a:lnTo>
                  <a:cubicBezTo>
                    <a:pt x="1715" y="1430"/>
                    <a:pt x="2358" y="763"/>
                    <a:pt x="3168" y="739"/>
                  </a:cubicBezTo>
                  <a:cubicBezTo>
                    <a:pt x="3001" y="429"/>
                    <a:pt x="2739" y="167"/>
                    <a:pt x="2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91" name="Google Shape;1173;p50">
              <a:extLst>
                <a:ext uri="{FF2B5EF4-FFF2-40B4-BE49-F238E27FC236}">
                  <a16:creationId xmlns:a16="http://schemas.microsoft.com/office/drawing/2014/main" id="{4CFBAAB7-EDF1-4E85-9691-0235E13975BA}"/>
                </a:ext>
              </a:extLst>
            </p:cNvPr>
            <p:cNvSpPr/>
            <p:nvPr/>
          </p:nvSpPr>
          <p:spPr>
            <a:xfrm>
              <a:off x="2626152" y="2913037"/>
              <a:ext cx="32290" cy="61483"/>
            </a:xfrm>
            <a:custGeom>
              <a:avLst/>
              <a:gdLst/>
              <a:ahLst/>
              <a:cxnLst/>
              <a:rect l="l" t="t" r="r" b="b"/>
              <a:pathLst>
                <a:path w="1001" h="1906" extrusionOk="0">
                  <a:moveTo>
                    <a:pt x="787" y="0"/>
                  </a:moveTo>
                  <a:cubicBezTo>
                    <a:pt x="358" y="0"/>
                    <a:pt x="1" y="358"/>
                    <a:pt x="1" y="786"/>
                  </a:cubicBezTo>
                  <a:lnTo>
                    <a:pt x="1" y="1906"/>
                  </a:lnTo>
                  <a:cubicBezTo>
                    <a:pt x="596" y="1572"/>
                    <a:pt x="1001" y="953"/>
                    <a:pt x="1001" y="215"/>
                  </a:cubicBezTo>
                  <a:cubicBezTo>
                    <a:pt x="1001" y="96"/>
                    <a:pt x="906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92" name="Google Shape;1174;p50">
              <a:extLst>
                <a:ext uri="{FF2B5EF4-FFF2-40B4-BE49-F238E27FC236}">
                  <a16:creationId xmlns:a16="http://schemas.microsoft.com/office/drawing/2014/main" id="{4A4D00D4-46B0-43E6-8FFE-C77952092E77}"/>
                </a:ext>
              </a:extLst>
            </p:cNvPr>
            <p:cNvSpPr/>
            <p:nvPr/>
          </p:nvSpPr>
          <p:spPr>
            <a:xfrm>
              <a:off x="2473283" y="2724072"/>
              <a:ext cx="244318" cy="391800"/>
            </a:xfrm>
            <a:custGeom>
              <a:avLst/>
              <a:gdLst/>
              <a:ahLst/>
              <a:cxnLst/>
              <a:rect l="l" t="t" r="r" b="b"/>
              <a:pathLst>
                <a:path w="7574" h="12146" extrusionOk="0">
                  <a:moveTo>
                    <a:pt x="4168" y="786"/>
                  </a:moveTo>
                  <a:cubicBezTo>
                    <a:pt x="4644" y="810"/>
                    <a:pt x="4644" y="1500"/>
                    <a:pt x="4168" y="1500"/>
                  </a:cubicBezTo>
                  <a:lnTo>
                    <a:pt x="3406" y="1500"/>
                  </a:lnTo>
                  <a:cubicBezTo>
                    <a:pt x="2930" y="1500"/>
                    <a:pt x="2930" y="810"/>
                    <a:pt x="3406" y="786"/>
                  </a:cubicBezTo>
                  <a:close/>
                  <a:moveTo>
                    <a:pt x="3799" y="3447"/>
                  </a:moveTo>
                  <a:cubicBezTo>
                    <a:pt x="5091" y="3447"/>
                    <a:pt x="6383" y="4322"/>
                    <a:pt x="6454" y="6073"/>
                  </a:cubicBezTo>
                  <a:cubicBezTo>
                    <a:pt x="6454" y="7525"/>
                    <a:pt x="5264" y="8716"/>
                    <a:pt x="3787" y="8716"/>
                  </a:cubicBezTo>
                  <a:cubicBezTo>
                    <a:pt x="2334" y="8716"/>
                    <a:pt x="1144" y="7525"/>
                    <a:pt x="1144" y="6073"/>
                  </a:cubicBezTo>
                  <a:cubicBezTo>
                    <a:pt x="1215" y="4322"/>
                    <a:pt x="2507" y="3447"/>
                    <a:pt x="3799" y="3447"/>
                  </a:cubicBezTo>
                  <a:close/>
                  <a:moveTo>
                    <a:pt x="5311" y="10645"/>
                  </a:moveTo>
                  <a:cubicBezTo>
                    <a:pt x="5787" y="10645"/>
                    <a:pt x="5787" y="11336"/>
                    <a:pt x="5311" y="11360"/>
                  </a:cubicBezTo>
                  <a:lnTo>
                    <a:pt x="2263" y="11360"/>
                  </a:lnTo>
                  <a:cubicBezTo>
                    <a:pt x="1787" y="11336"/>
                    <a:pt x="1787" y="10645"/>
                    <a:pt x="2263" y="10645"/>
                  </a:cubicBezTo>
                  <a:close/>
                  <a:moveTo>
                    <a:pt x="1120" y="0"/>
                  </a:moveTo>
                  <a:cubicBezTo>
                    <a:pt x="524" y="0"/>
                    <a:pt x="1" y="476"/>
                    <a:pt x="1" y="1119"/>
                  </a:cubicBezTo>
                  <a:lnTo>
                    <a:pt x="1" y="11026"/>
                  </a:lnTo>
                  <a:cubicBezTo>
                    <a:pt x="1" y="11669"/>
                    <a:pt x="524" y="12145"/>
                    <a:pt x="1120" y="12145"/>
                  </a:cubicBezTo>
                  <a:lnTo>
                    <a:pt x="6454" y="12145"/>
                  </a:lnTo>
                  <a:cubicBezTo>
                    <a:pt x="7073" y="12145"/>
                    <a:pt x="7574" y="11669"/>
                    <a:pt x="7574" y="11026"/>
                  </a:cubicBezTo>
                  <a:lnTo>
                    <a:pt x="7574" y="1119"/>
                  </a:lnTo>
                  <a:cubicBezTo>
                    <a:pt x="7574" y="476"/>
                    <a:pt x="7073" y="0"/>
                    <a:pt x="6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93" name="Google Shape;1175;p50">
            <a:extLst>
              <a:ext uri="{FF2B5EF4-FFF2-40B4-BE49-F238E27FC236}">
                <a16:creationId xmlns:a16="http://schemas.microsoft.com/office/drawing/2014/main" id="{2A8B919B-2B4E-4D37-86FE-E05C28CC8C33}"/>
              </a:ext>
            </a:extLst>
          </p:cNvPr>
          <p:cNvGrpSpPr/>
          <p:nvPr/>
        </p:nvGrpSpPr>
        <p:grpSpPr>
          <a:xfrm>
            <a:off x="5954184" y="2464304"/>
            <a:ext cx="515492" cy="446199"/>
            <a:chOff x="3218739" y="3962183"/>
            <a:chExt cx="395477" cy="392800"/>
          </a:xfrm>
        </p:grpSpPr>
        <p:sp>
          <p:nvSpPr>
            <p:cNvPr id="94" name="Google Shape;1176;p50">
              <a:extLst>
                <a:ext uri="{FF2B5EF4-FFF2-40B4-BE49-F238E27FC236}">
                  <a16:creationId xmlns:a16="http://schemas.microsoft.com/office/drawing/2014/main" id="{92DB25F3-6F23-4217-9199-E79EA6DC9B55}"/>
                </a:ext>
              </a:extLst>
            </p:cNvPr>
            <p:cNvSpPr/>
            <p:nvPr/>
          </p:nvSpPr>
          <p:spPr>
            <a:xfrm>
              <a:off x="3233319" y="3967376"/>
              <a:ext cx="380897" cy="387606"/>
            </a:xfrm>
            <a:custGeom>
              <a:avLst/>
              <a:gdLst/>
              <a:ahLst/>
              <a:cxnLst/>
              <a:rect l="l" t="t" r="r" b="b"/>
              <a:pathLst>
                <a:path w="11808" h="12016" extrusionOk="0">
                  <a:moveTo>
                    <a:pt x="8491" y="1"/>
                  </a:moveTo>
                  <a:cubicBezTo>
                    <a:pt x="8401" y="1"/>
                    <a:pt x="8312" y="36"/>
                    <a:pt x="8241" y="108"/>
                  </a:cubicBezTo>
                  <a:lnTo>
                    <a:pt x="7907" y="441"/>
                  </a:lnTo>
                  <a:cubicBezTo>
                    <a:pt x="8002" y="513"/>
                    <a:pt x="8074" y="584"/>
                    <a:pt x="8169" y="679"/>
                  </a:cubicBezTo>
                  <a:cubicBezTo>
                    <a:pt x="11807" y="4628"/>
                    <a:pt x="8499" y="9699"/>
                    <a:pt x="4438" y="9699"/>
                  </a:cubicBezTo>
                  <a:cubicBezTo>
                    <a:pt x="3209" y="9699"/>
                    <a:pt x="1911" y="9235"/>
                    <a:pt x="715" y="8133"/>
                  </a:cubicBezTo>
                  <a:cubicBezTo>
                    <a:pt x="620" y="8038"/>
                    <a:pt x="549" y="7967"/>
                    <a:pt x="477" y="7871"/>
                  </a:cubicBezTo>
                  <a:lnTo>
                    <a:pt x="144" y="8205"/>
                  </a:lnTo>
                  <a:cubicBezTo>
                    <a:pt x="1" y="8348"/>
                    <a:pt x="1" y="8562"/>
                    <a:pt x="144" y="8705"/>
                  </a:cubicBezTo>
                  <a:cubicBezTo>
                    <a:pt x="1239" y="9800"/>
                    <a:pt x="2644" y="10396"/>
                    <a:pt x="4073" y="10467"/>
                  </a:cubicBezTo>
                  <a:lnTo>
                    <a:pt x="4073" y="11301"/>
                  </a:lnTo>
                  <a:lnTo>
                    <a:pt x="2144" y="11301"/>
                  </a:lnTo>
                  <a:cubicBezTo>
                    <a:pt x="1668" y="11324"/>
                    <a:pt x="1668" y="11991"/>
                    <a:pt x="2144" y="12015"/>
                  </a:cubicBezTo>
                  <a:lnTo>
                    <a:pt x="6740" y="12015"/>
                  </a:lnTo>
                  <a:cubicBezTo>
                    <a:pt x="7193" y="11991"/>
                    <a:pt x="7193" y="11324"/>
                    <a:pt x="6740" y="11301"/>
                  </a:cubicBezTo>
                  <a:lnTo>
                    <a:pt x="4788" y="11301"/>
                  </a:lnTo>
                  <a:lnTo>
                    <a:pt x="4788" y="10467"/>
                  </a:lnTo>
                  <a:cubicBezTo>
                    <a:pt x="6240" y="10396"/>
                    <a:pt x="7645" y="9800"/>
                    <a:pt x="8741" y="8705"/>
                  </a:cubicBezTo>
                  <a:cubicBezTo>
                    <a:pt x="11122" y="6323"/>
                    <a:pt x="11122" y="2465"/>
                    <a:pt x="8741" y="108"/>
                  </a:cubicBezTo>
                  <a:cubicBezTo>
                    <a:pt x="8669" y="36"/>
                    <a:pt x="8580" y="1"/>
                    <a:pt x="8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95" name="Google Shape;1177;p50">
              <a:extLst>
                <a:ext uri="{FF2B5EF4-FFF2-40B4-BE49-F238E27FC236}">
                  <a16:creationId xmlns:a16="http://schemas.microsoft.com/office/drawing/2014/main" id="{5486DE22-7502-4F3B-928C-0C791EC790C4}"/>
                </a:ext>
              </a:extLst>
            </p:cNvPr>
            <p:cNvSpPr/>
            <p:nvPr/>
          </p:nvSpPr>
          <p:spPr>
            <a:xfrm>
              <a:off x="3239513" y="3962183"/>
              <a:ext cx="251963" cy="125095"/>
            </a:xfrm>
            <a:custGeom>
              <a:avLst/>
              <a:gdLst/>
              <a:ahLst/>
              <a:cxnLst/>
              <a:rect l="l" t="t" r="r" b="b"/>
              <a:pathLst>
                <a:path w="7811" h="3878" extrusionOk="0">
                  <a:moveTo>
                    <a:pt x="4238" y="1"/>
                  </a:moveTo>
                  <a:cubicBezTo>
                    <a:pt x="3071" y="1"/>
                    <a:pt x="1904" y="447"/>
                    <a:pt x="1023" y="1340"/>
                  </a:cubicBezTo>
                  <a:cubicBezTo>
                    <a:pt x="0" y="2455"/>
                    <a:pt x="925" y="3878"/>
                    <a:pt x="2068" y="3878"/>
                  </a:cubicBezTo>
                  <a:cubicBezTo>
                    <a:pt x="2414" y="3878"/>
                    <a:pt x="2781" y="3747"/>
                    <a:pt x="3119" y="3436"/>
                  </a:cubicBezTo>
                  <a:lnTo>
                    <a:pt x="4000" y="2579"/>
                  </a:lnTo>
                  <a:cubicBezTo>
                    <a:pt x="4298" y="2269"/>
                    <a:pt x="4697" y="2114"/>
                    <a:pt x="5102" y="2114"/>
                  </a:cubicBezTo>
                  <a:cubicBezTo>
                    <a:pt x="5506" y="2114"/>
                    <a:pt x="5917" y="2269"/>
                    <a:pt x="6239" y="2579"/>
                  </a:cubicBezTo>
                  <a:cubicBezTo>
                    <a:pt x="6405" y="2746"/>
                    <a:pt x="6626" y="2829"/>
                    <a:pt x="6846" y="2829"/>
                  </a:cubicBezTo>
                  <a:cubicBezTo>
                    <a:pt x="7066" y="2829"/>
                    <a:pt x="7287" y="2746"/>
                    <a:pt x="7453" y="2579"/>
                  </a:cubicBezTo>
                  <a:cubicBezTo>
                    <a:pt x="7810" y="2245"/>
                    <a:pt x="7810" y="1674"/>
                    <a:pt x="7453" y="1340"/>
                  </a:cubicBezTo>
                  <a:cubicBezTo>
                    <a:pt x="6572" y="447"/>
                    <a:pt x="5405" y="1"/>
                    <a:pt x="4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96" name="Google Shape;1178;p50">
              <a:extLst>
                <a:ext uri="{FF2B5EF4-FFF2-40B4-BE49-F238E27FC236}">
                  <a16:creationId xmlns:a16="http://schemas.microsoft.com/office/drawing/2014/main" id="{F3CC36F5-C1BD-4F53-8AA1-88B32AEC0319}"/>
                </a:ext>
              </a:extLst>
            </p:cNvPr>
            <p:cNvSpPr/>
            <p:nvPr/>
          </p:nvSpPr>
          <p:spPr>
            <a:xfrm>
              <a:off x="3310931" y="4153470"/>
              <a:ext cx="180545" cy="102837"/>
            </a:xfrm>
            <a:custGeom>
              <a:avLst/>
              <a:gdLst/>
              <a:ahLst/>
              <a:cxnLst/>
              <a:rect l="l" t="t" r="r" b="b"/>
              <a:pathLst>
                <a:path w="5597" h="3188" extrusionOk="0">
                  <a:moveTo>
                    <a:pt x="3763" y="1"/>
                  </a:moveTo>
                  <a:cubicBezTo>
                    <a:pt x="3227" y="1"/>
                    <a:pt x="2691" y="209"/>
                    <a:pt x="2286" y="626"/>
                  </a:cubicBezTo>
                  <a:lnTo>
                    <a:pt x="548" y="2364"/>
                  </a:lnTo>
                  <a:cubicBezTo>
                    <a:pt x="381" y="2507"/>
                    <a:pt x="191" y="2626"/>
                    <a:pt x="0" y="2722"/>
                  </a:cubicBezTo>
                  <a:cubicBezTo>
                    <a:pt x="639" y="3032"/>
                    <a:pt x="1333" y="3187"/>
                    <a:pt x="2026" y="3187"/>
                  </a:cubicBezTo>
                  <a:cubicBezTo>
                    <a:pt x="3194" y="3187"/>
                    <a:pt x="4357" y="2746"/>
                    <a:pt x="5239" y="1864"/>
                  </a:cubicBezTo>
                  <a:cubicBezTo>
                    <a:pt x="5596" y="1507"/>
                    <a:pt x="5596" y="959"/>
                    <a:pt x="5239" y="626"/>
                  </a:cubicBezTo>
                  <a:cubicBezTo>
                    <a:pt x="4834" y="209"/>
                    <a:pt x="4299" y="1"/>
                    <a:pt x="3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97" name="Google Shape;1179;p50">
              <a:extLst>
                <a:ext uri="{FF2B5EF4-FFF2-40B4-BE49-F238E27FC236}">
                  <a16:creationId xmlns:a16="http://schemas.microsoft.com/office/drawing/2014/main" id="{B175EBB0-6050-4305-9CA0-E383604D9539}"/>
                </a:ext>
              </a:extLst>
            </p:cNvPr>
            <p:cNvSpPr/>
            <p:nvPr/>
          </p:nvSpPr>
          <p:spPr>
            <a:xfrm>
              <a:off x="3218739" y="4043827"/>
              <a:ext cx="309607" cy="177868"/>
            </a:xfrm>
            <a:custGeom>
              <a:avLst/>
              <a:gdLst/>
              <a:ahLst/>
              <a:cxnLst/>
              <a:rect l="l" t="t" r="r" b="b"/>
              <a:pathLst>
                <a:path w="9598" h="5514" extrusionOk="0">
                  <a:moveTo>
                    <a:pt x="8955" y="0"/>
                  </a:moveTo>
                  <a:cubicBezTo>
                    <a:pt x="8883" y="191"/>
                    <a:pt x="8764" y="381"/>
                    <a:pt x="8621" y="548"/>
                  </a:cubicBezTo>
                  <a:cubicBezTo>
                    <a:pt x="8312" y="858"/>
                    <a:pt x="7901" y="1012"/>
                    <a:pt x="7490" y="1012"/>
                  </a:cubicBezTo>
                  <a:cubicBezTo>
                    <a:pt x="7079" y="1012"/>
                    <a:pt x="6668" y="858"/>
                    <a:pt x="6359" y="548"/>
                  </a:cubicBezTo>
                  <a:cubicBezTo>
                    <a:pt x="6204" y="381"/>
                    <a:pt x="5978" y="298"/>
                    <a:pt x="5752" y="298"/>
                  </a:cubicBezTo>
                  <a:cubicBezTo>
                    <a:pt x="5525" y="298"/>
                    <a:pt x="5299" y="381"/>
                    <a:pt x="5144" y="548"/>
                  </a:cubicBezTo>
                  <a:lnTo>
                    <a:pt x="4263" y="1405"/>
                  </a:lnTo>
                  <a:cubicBezTo>
                    <a:pt x="3832" y="1837"/>
                    <a:pt x="3267" y="2057"/>
                    <a:pt x="2704" y="2057"/>
                  </a:cubicBezTo>
                  <a:cubicBezTo>
                    <a:pt x="2148" y="2057"/>
                    <a:pt x="1593" y="1843"/>
                    <a:pt x="1167" y="1405"/>
                  </a:cubicBezTo>
                  <a:cubicBezTo>
                    <a:pt x="881" y="1143"/>
                    <a:pt x="691" y="810"/>
                    <a:pt x="596" y="477"/>
                  </a:cubicBezTo>
                  <a:lnTo>
                    <a:pt x="596" y="477"/>
                  </a:lnTo>
                  <a:cubicBezTo>
                    <a:pt x="0" y="2096"/>
                    <a:pt x="405" y="4025"/>
                    <a:pt x="1667" y="5263"/>
                  </a:cubicBezTo>
                  <a:cubicBezTo>
                    <a:pt x="1834" y="5430"/>
                    <a:pt x="2054" y="5513"/>
                    <a:pt x="2278" y="5513"/>
                  </a:cubicBezTo>
                  <a:cubicBezTo>
                    <a:pt x="2501" y="5513"/>
                    <a:pt x="2727" y="5430"/>
                    <a:pt x="2906" y="5263"/>
                  </a:cubicBezTo>
                  <a:lnTo>
                    <a:pt x="4644" y="3525"/>
                  </a:lnTo>
                  <a:cubicBezTo>
                    <a:pt x="5192" y="2977"/>
                    <a:pt x="5906" y="2703"/>
                    <a:pt x="6624" y="2703"/>
                  </a:cubicBezTo>
                  <a:cubicBezTo>
                    <a:pt x="7341" y="2703"/>
                    <a:pt x="8062" y="2977"/>
                    <a:pt x="8621" y="3525"/>
                  </a:cubicBezTo>
                  <a:cubicBezTo>
                    <a:pt x="8764" y="3668"/>
                    <a:pt x="8883" y="3858"/>
                    <a:pt x="8955" y="4049"/>
                  </a:cubicBezTo>
                  <a:cubicBezTo>
                    <a:pt x="9598" y="2786"/>
                    <a:pt x="9598" y="1286"/>
                    <a:pt x="8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98" name="Google Shape;1139;p50">
            <a:extLst>
              <a:ext uri="{FF2B5EF4-FFF2-40B4-BE49-F238E27FC236}">
                <a16:creationId xmlns:a16="http://schemas.microsoft.com/office/drawing/2014/main" id="{C686AC93-BA47-4EEF-B79E-33147AC91541}"/>
              </a:ext>
            </a:extLst>
          </p:cNvPr>
          <p:cNvGrpSpPr/>
          <p:nvPr/>
        </p:nvGrpSpPr>
        <p:grpSpPr>
          <a:xfrm>
            <a:off x="2403491" y="2450462"/>
            <a:ext cx="471933" cy="454733"/>
            <a:chOff x="4758037" y="2724072"/>
            <a:chExt cx="392574" cy="391800"/>
          </a:xfrm>
        </p:grpSpPr>
        <p:sp>
          <p:nvSpPr>
            <p:cNvPr id="99" name="Google Shape;1140;p50">
              <a:extLst>
                <a:ext uri="{FF2B5EF4-FFF2-40B4-BE49-F238E27FC236}">
                  <a16:creationId xmlns:a16="http://schemas.microsoft.com/office/drawing/2014/main" id="{9B35BEFE-CF37-4389-906E-9D1A02AD255A}"/>
                </a:ext>
              </a:extLst>
            </p:cNvPr>
            <p:cNvSpPr/>
            <p:nvPr/>
          </p:nvSpPr>
          <p:spPr>
            <a:xfrm>
              <a:off x="4903229" y="2724072"/>
              <a:ext cx="100643" cy="61128"/>
            </a:xfrm>
            <a:custGeom>
              <a:avLst/>
              <a:gdLst/>
              <a:ahLst/>
              <a:cxnLst/>
              <a:rect l="l" t="t" r="r" b="b"/>
              <a:pathLst>
                <a:path w="3120" h="1895" extrusionOk="0">
                  <a:moveTo>
                    <a:pt x="0" y="0"/>
                  </a:moveTo>
                  <a:lnTo>
                    <a:pt x="0" y="357"/>
                  </a:lnTo>
                  <a:cubicBezTo>
                    <a:pt x="0" y="1198"/>
                    <a:pt x="698" y="1894"/>
                    <a:pt x="1541" y="1894"/>
                  </a:cubicBezTo>
                  <a:cubicBezTo>
                    <a:pt x="1606" y="1894"/>
                    <a:pt x="1672" y="1890"/>
                    <a:pt x="1739" y="1881"/>
                  </a:cubicBezTo>
                  <a:cubicBezTo>
                    <a:pt x="2525" y="1810"/>
                    <a:pt x="3120" y="1119"/>
                    <a:pt x="3120" y="334"/>
                  </a:cubicBezTo>
                  <a:lnTo>
                    <a:pt x="3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0" name="Google Shape;1141;p50">
              <a:extLst>
                <a:ext uri="{FF2B5EF4-FFF2-40B4-BE49-F238E27FC236}">
                  <a16:creationId xmlns:a16="http://schemas.microsoft.com/office/drawing/2014/main" id="{E3187094-F8E7-45D7-8750-FD05561FC6EB}"/>
                </a:ext>
              </a:extLst>
            </p:cNvPr>
            <p:cNvSpPr/>
            <p:nvPr/>
          </p:nvSpPr>
          <p:spPr>
            <a:xfrm>
              <a:off x="4891681" y="2857716"/>
              <a:ext cx="70708" cy="78386"/>
            </a:xfrm>
            <a:custGeom>
              <a:avLst/>
              <a:gdLst/>
              <a:ahLst/>
              <a:cxnLst/>
              <a:rect l="l" t="t" r="r" b="b"/>
              <a:pathLst>
                <a:path w="2192" h="2430" extrusionOk="0">
                  <a:moveTo>
                    <a:pt x="1930" y="1"/>
                  </a:moveTo>
                  <a:cubicBezTo>
                    <a:pt x="882" y="1"/>
                    <a:pt x="1" y="858"/>
                    <a:pt x="1" y="1930"/>
                  </a:cubicBezTo>
                  <a:cubicBezTo>
                    <a:pt x="13" y="2263"/>
                    <a:pt x="257" y="2430"/>
                    <a:pt x="501" y="2430"/>
                  </a:cubicBezTo>
                  <a:cubicBezTo>
                    <a:pt x="745" y="2430"/>
                    <a:pt x="989" y="2263"/>
                    <a:pt x="1001" y="1930"/>
                  </a:cubicBezTo>
                  <a:lnTo>
                    <a:pt x="1001" y="1358"/>
                  </a:lnTo>
                  <a:cubicBezTo>
                    <a:pt x="1001" y="834"/>
                    <a:pt x="1430" y="429"/>
                    <a:pt x="1930" y="429"/>
                  </a:cubicBezTo>
                  <a:cubicBezTo>
                    <a:pt x="2025" y="429"/>
                    <a:pt x="2120" y="382"/>
                    <a:pt x="2144" y="287"/>
                  </a:cubicBezTo>
                  <a:cubicBezTo>
                    <a:pt x="2192" y="144"/>
                    <a:pt x="2073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1" name="Google Shape;1142;p50">
              <a:extLst>
                <a:ext uri="{FF2B5EF4-FFF2-40B4-BE49-F238E27FC236}">
                  <a16:creationId xmlns:a16="http://schemas.microsoft.com/office/drawing/2014/main" id="{CF94A25A-6669-4634-9F88-85D993C5671B}"/>
                </a:ext>
              </a:extLst>
            </p:cNvPr>
            <p:cNvSpPr/>
            <p:nvPr/>
          </p:nvSpPr>
          <p:spPr>
            <a:xfrm>
              <a:off x="4906293" y="2866167"/>
              <a:ext cx="102192" cy="115256"/>
            </a:xfrm>
            <a:custGeom>
              <a:avLst/>
              <a:gdLst/>
              <a:ahLst/>
              <a:cxnLst/>
              <a:rect l="l" t="t" r="r" b="b"/>
              <a:pathLst>
                <a:path w="3168" h="3573" extrusionOk="0">
                  <a:moveTo>
                    <a:pt x="2406" y="1"/>
                  </a:moveTo>
                  <a:cubicBezTo>
                    <a:pt x="2382" y="477"/>
                    <a:pt x="1977" y="882"/>
                    <a:pt x="1477" y="882"/>
                  </a:cubicBezTo>
                  <a:cubicBezTo>
                    <a:pt x="1358" y="882"/>
                    <a:pt x="1263" y="977"/>
                    <a:pt x="1263" y="1096"/>
                  </a:cubicBezTo>
                  <a:lnTo>
                    <a:pt x="1263" y="1668"/>
                  </a:lnTo>
                  <a:cubicBezTo>
                    <a:pt x="1263" y="2330"/>
                    <a:pt x="737" y="2861"/>
                    <a:pt x="84" y="2861"/>
                  </a:cubicBezTo>
                  <a:cubicBezTo>
                    <a:pt x="56" y="2861"/>
                    <a:pt x="28" y="2860"/>
                    <a:pt x="0" y="2859"/>
                  </a:cubicBezTo>
                  <a:lnTo>
                    <a:pt x="0" y="2859"/>
                  </a:lnTo>
                  <a:cubicBezTo>
                    <a:pt x="334" y="3311"/>
                    <a:pt x="882" y="3573"/>
                    <a:pt x="1477" y="3573"/>
                  </a:cubicBezTo>
                  <a:cubicBezTo>
                    <a:pt x="1596" y="3573"/>
                    <a:pt x="1691" y="3478"/>
                    <a:pt x="1691" y="3359"/>
                  </a:cubicBezTo>
                  <a:lnTo>
                    <a:pt x="1691" y="2239"/>
                  </a:lnTo>
                  <a:cubicBezTo>
                    <a:pt x="1691" y="1430"/>
                    <a:pt x="2358" y="763"/>
                    <a:pt x="3168" y="739"/>
                  </a:cubicBezTo>
                  <a:cubicBezTo>
                    <a:pt x="2977" y="429"/>
                    <a:pt x="2715" y="167"/>
                    <a:pt x="2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2" name="Google Shape;1143;p50">
              <a:extLst>
                <a:ext uri="{FF2B5EF4-FFF2-40B4-BE49-F238E27FC236}">
                  <a16:creationId xmlns:a16="http://schemas.microsoft.com/office/drawing/2014/main" id="{33A685B5-B232-4C71-9DC8-8F3C06C056A5}"/>
                </a:ext>
              </a:extLst>
            </p:cNvPr>
            <p:cNvSpPr/>
            <p:nvPr/>
          </p:nvSpPr>
          <p:spPr>
            <a:xfrm>
              <a:off x="4983873" y="2913037"/>
              <a:ext cx="32290" cy="61483"/>
            </a:xfrm>
            <a:custGeom>
              <a:avLst/>
              <a:gdLst/>
              <a:ahLst/>
              <a:cxnLst/>
              <a:rect l="l" t="t" r="r" b="b"/>
              <a:pathLst>
                <a:path w="1001" h="1906" extrusionOk="0">
                  <a:moveTo>
                    <a:pt x="787" y="0"/>
                  </a:moveTo>
                  <a:cubicBezTo>
                    <a:pt x="358" y="0"/>
                    <a:pt x="1" y="358"/>
                    <a:pt x="1" y="786"/>
                  </a:cubicBezTo>
                  <a:lnTo>
                    <a:pt x="1" y="1906"/>
                  </a:lnTo>
                  <a:cubicBezTo>
                    <a:pt x="596" y="1572"/>
                    <a:pt x="1001" y="953"/>
                    <a:pt x="1001" y="215"/>
                  </a:cubicBezTo>
                  <a:cubicBezTo>
                    <a:pt x="1001" y="96"/>
                    <a:pt x="906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03" name="Google Shape;1144;p50">
              <a:extLst>
                <a:ext uri="{FF2B5EF4-FFF2-40B4-BE49-F238E27FC236}">
                  <a16:creationId xmlns:a16="http://schemas.microsoft.com/office/drawing/2014/main" id="{D21899D8-9470-41CF-9298-F249B09625F4}"/>
                </a:ext>
              </a:extLst>
            </p:cNvPr>
            <p:cNvSpPr/>
            <p:nvPr/>
          </p:nvSpPr>
          <p:spPr>
            <a:xfrm>
              <a:off x="4758037" y="2724072"/>
              <a:ext cx="392574" cy="391800"/>
            </a:xfrm>
            <a:custGeom>
              <a:avLst/>
              <a:gdLst/>
              <a:ahLst/>
              <a:cxnLst/>
              <a:rect l="l" t="t" r="r" b="b"/>
              <a:pathLst>
                <a:path w="12170" h="12146" extrusionOk="0">
                  <a:moveTo>
                    <a:pt x="6082" y="3447"/>
                  </a:moveTo>
                  <a:cubicBezTo>
                    <a:pt x="7371" y="3447"/>
                    <a:pt x="8657" y="4322"/>
                    <a:pt x="8716" y="6073"/>
                  </a:cubicBezTo>
                  <a:cubicBezTo>
                    <a:pt x="8716" y="7525"/>
                    <a:pt x="7549" y="8716"/>
                    <a:pt x="6073" y="8716"/>
                  </a:cubicBezTo>
                  <a:cubicBezTo>
                    <a:pt x="4620" y="8716"/>
                    <a:pt x="3430" y="7525"/>
                    <a:pt x="3430" y="6073"/>
                  </a:cubicBezTo>
                  <a:cubicBezTo>
                    <a:pt x="3501" y="4322"/>
                    <a:pt x="4793" y="3447"/>
                    <a:pt x="6082" y="3447"/>
                  </a:cubicBezTo>
                  <a:close/>
                  <a:moveTo>
                    <a:pt x="357" y="0"/>
                  </a:moveTo>
                  <a:cubicBezTo>
                    <a:pt x="167" y="0"/>
                    <a:pt x="0" y="143"/>
                    <a:pt x="0" y="357"/>
                  </a:cubicBezTo>
                  <a:lnTo>
                    <a:pt x="0" y="4168"/>
                  </a:lnTo>
                  <a:cubicBezTo>
                    <a:pt x="0" y="4358"/>
                    <a:pt x="167" y="4525"/>
                    <a:pt x="357" y="4525"/>
                  </a:cubicBezTo>
                  <a:lnTo>
                    <a:pt x="1905" y="4525"/>
                  </a:lnTo>
                  <a:lnTo>
                    <a:pt x="1905" y="11788"/>
                  </a:lnTo>
                  <a:cubicBezTo>
                    <a:pt x="1905" y="12003"/>
                    <a:pt x="2048" y="12145"/>
                    <a:pt x="2263" y="12145"/>
                  </a:cubicBezTo>
                  <a:lnTo>
                    <a:pt x="9883" y="12145"/>
                  </a:lnTo>
                  <a:cubicBezTo>
                    <a:pt x="10074" y="12145"/>
                    <a:pt x="10240" y="12003"/>
                    <a:pt x="10240" y="11788"/>
                  </a:cubicBezTo>
                  <a:lnTo>
                    <a:pt x="10240" y="4525"/>
                  </a:lnTo>
                  <a:lnTo>
                    <a:pt x="11812" y="4525"/>
                  </a:lnTo>
                  <a:cubicBezTo>
                    <a:pt x="12003" y="4525"/>
                    <a:pt x="12169" y="4358"/>
                    <a:pt x="12169" y="4168"/>
                  </a:cubicBezTo>
                  <a:lnTo>
                    <a:pt x="12169" y="357"/>
                  </a:lnTo>
                  <a:cubicBezTo>
                    <a:pt x="12169" y="143"/>
                    <a:pt x="12003" y="0"/>
                    <a:pt x="11812" y="0"/>
                  </a:cubicBezTo>
                  <a:lnTo>
                    <a:pt x="8335" y="0"/>
                  </a:lnTo>
                  <a:lnTo>
                    <a:pt x="8335" y="357"/>
                  </a:lnTo>
                  <a:cubicBezTo>
                    <a:pt x="8276" y="1858"/>
                    <a:pt x="7174" y="2608"/>
                    <a:pt x="6070" y="2608"/>
                  </a:cubicBezTo>
                  <a:cubicBezTo>
                    <a:pt x="4966" y="2608"/>
                    <a:pt x="3858" y="1858"/>
                    <a:pt x="3787" y="357"/>
                  </a:cubicBezTo>
                  <a:lnTo>
                    <a:pt x="3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104" name="Google Shape;584;p36">
            <a:extLst>
              <a:ext uri="{FF2B5EF4-FFF2-40B4-BE49-F238E27FC236}">
                <a16:creationId xmlns:a16="http://schemas.microsoft.com/office/drawing/2014/main" id="{3E2E13CF-C2E5-46B1-A54D-F4E100436A75}"/>
              </a:ext>
            </a:extLst>
          </p:cNvPr>
          <p:cNvSpPr txBox="1">
            <a:spLocks/>
          </p:cNvSpPr>
          <p:nvPr/>
        </p:nvSpPr>
        <p:spPr>
          <a:xfrm>
            <a:off x="1993540" y="1568177"/>
            <a:ext cx="1311225" cy="69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lvl="0" indent="0" algn="ctr"/>
            <a:r>
              <a:rPr lang="pt-BR" dirty="0"/>
              <a:t>Defina suas preferências</a:t>
            </a:r>
          </a:p>
          <a:p>
            <a:pPr marL="0" lvl="0" indent="0" algn="ctr"/>
            <a:r>
              <a:rPr lang="pt-BR" dirty="0"/>
              <a:t>[Sprint#02]</a:t>
            </a:r>
          </a:p>
        </p:txBody>
      </p:sp>
      <p:sp>
        <p:nvSpPr>
          <p:cNvPr id="105" name="Google Shape;584;p36">
            <a:extLst>
              <a:ext uri="{FF2B5EF4-FFF2-40B4-BE49-F238E27FC236}">
                <a16:creationId xmlns:a16="http://schemas.microsoft.com/office/drawing/2014/main" id="{7211AFCD-7B19-4AE1-9DB7-C4692311C109}"/>
              </a:ext>
            </a:extLst>
          </p:cNvPr>
          <p:cNvSpPr txBox="1">
            <a:spLocks/>
          </p:cNvSpPr>
          <p:nvPr/>
        </p:nvSpPr>
        <p:spPr>
          <a:xfrm>
            <a:off x="3771173" y="3125695"/>
            <a:ext cx="1311225" cy="69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lvl="0" indent="0" algn="ctr"/>
            <a:r>
              <a:rPr lang="pt-BR" dirty="0"/>
              <a:t>Escolha o meio de transporte, rota  e busque seu destino</a:t>
            </a:r>
          </a:p>
          <a:p>
            <a:pPr marL="0" lvl="0" indent="0" algn="ctr"/>
            <a:r>
              <a:rPr lang="pt-BR" dirty="0"/>
              <a:t>[Sprint#03]</a:t>
            </a:r>
          </a:p>
        </p:txBody>
      </p:sp>
      <p:sp>
        <p:nvSpPr>
          <p:cNvPr id="106" name="Google Shape;584;p36">
            <a:extLst>
              <a:ext uri="{FF2B5EF4-FFF2-40B4-BE49-F238E27FC236}">
                <a16:creationId xmlns:a16="http://schemas.microsoft.com/office/drawing/2014/main" id="{FD805C5C-1B81-4300-8757-E18CF17A8126}"/>
              </a:ext>
            </a:extLst>
          </p:cNvPr>
          <p:cNvSpPr txBox="1">
            <a:spLocks/>
          </p:cNvSpPr>
          <p:nvPr/>
        </p:nvSpPr>
        <p:spPr>
          <a:xfrm>
            <a:off x="5500352" y="1426018"/>
            <a:ext cx="1311225" cy="69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lvl="0" indent="0" algn="ctr"/>
            <a:r>
              <a:rPr lang="pt-BR" dirty="0"/>
              <a:t>Inicie seu trajeto  ao seu destino</a:t>
            </a:r>
          </a:p>
          <a:p>
            <a:pPr marL="0" lvl="0" indent="0" algn="ctr"/>
            <a:r>
              <a:rPr lang="pt-BR" dirty="0"/>
              <a:t>[Sprint#04]</a:t>
            </a:r>
          </a:p>
        </p:txBody>
      </p:sp>
      <p:sp>
        <p:nvSpPr>
          <p:cNvPr id="107" name="Google Shape;584;p36">
            <a:extLst>
              <a:ext uri="{FF2B5EF4-FFF2-40B4-BE49-F238E27FC236}">
                <a16:creationId xmlns:a16="http://schemas.microsoft.com/office/drawing/2014/main" id="{69E8220D-CEA1-400C-9597-1E706924D60A}"/>
              </a:ext>
            </a:extLst>
          </p:cNvPr>
          <p:cNvSpPr txBox="1">
            <a:spLocks/>
          </p:cNvSpPr>
          <p:nvPr/>
        </p:nvSpPr>
        <p:spPr>
          <a:xfrm>
            <a:off x="7332591" y="3127151"/>
            <a:ext cx="1311225" cy="69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lvl="0" indent="0" algn="ctr"/>
            <a:r>
              <a:rPr lang="pt-BR" dirty="0"/>
              <a:t>Utilize nosso app</a:t>
            </a:r>
          </a:p>
          <a:p>
            <a:pPr marL="0" lvl="0" indent="0" algn="ctr"/>
            <a:r>
              <a:rPr lang="pt-BR" dirty="0"/>
              <a:t>[Sprint#05]</a:t>
            </a:r>
          </a:p>
        </p:txBody>
      </p:sp>
      <p:sp>
        <p:nvSpPr>
          <p:cNvPr id="108" name="Google Shape;583;p36">
            <a:extLst>
              <a:ext uri="{FF2B5EF4-FFF2-40B4-BE49-F238E27FC236}">
                <a16:creationId xmlns:a16="http://schemas.microsoft.com/office/drawing/2014/main" id="{D2316599-D759-458E-8571-48E274609B6E}"/>
              </a:ext>
            </a:extLst>
          </p:cNvPr>
          <p:cNvSpPr txBox="1">
            <a:spLocks/>
          </p:cNvSpPr>
          <p:nvPr/>
        </p:nvSpPr>
        <p:spPr>
          <a:xfrm>
            <a:off x="5184747" y="4111730"/>
            <a:ext cx="2073369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pPr marL="0" indent="0" algn="ctr"/>
            <a:r>
              <a:rPr lang="pt-BR" sz="1600" dirty="0"/>
              <a:t>Geolocalização e integração com  a API</a:t>
            </a:r>
          </a:p>
        </p:txBody>
      </p:sp>
      <p:sp>
        <p:nvSpPr>
          <p:cNvPr id="109" name="Google Shape;583;p36">
            <a:extLst>
              <a:ext uri="{FF2B5EF4-FFF2-40B4-BE49-F238E27FC236}">
                <a16:creationId xmlns:a16="http://schemas.microsoft.com/office/drawing/2014/main" id="{5F3A430B-325A-4EDD-8609-2E89EDD09EB4}"/>
              </a:ext>
            </a:extLst>
          </p:cNvPr>
          <p:cNvSpPr txBox="1">
            <a:spLocks/>
          </p:cNvSpPr>
          <p:nvPr/>
        </p:nvSpPr>
        <p:spPr>
          <a:xfrm>
            <a:off x="3442371" y="1139483"/>
            <a:ext cx="1810286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pPr marL="0" indent="0" algn="ctr"/>
            <a:r>
              <a:rPr lang="pt-BR" sz="1600" dirty="0"/>
              <a:t>Filtragem e  Busca</a:t>
            </a:r>
          </a:p>
        </p:txBody>
      </p:sp>
      <p:sp>
        <p:nvSpPr>
          <p:cNvPr id="110" name="Google Shape;583;p36">
            <a:extLst>
              <a:ext uri="{FF2B5EF4-FFF2-40B4-BE49-F238E27FC236}">
                <a16:creationId xmlns:a16="http://schemas.microsoft.com/office/drawing/2014/main" id="{B60E6F1F-D2BF-4786-9B2E-27EB12520728}"/>
              </a:ext>
            </a:extLst>
          </p:cNvPr>
          <p:cNvSpPr txBox="1">
            <a:spLocks/>
          </p:cNvSpPr>
          <p:nvPr/>
        </p:nvSpPr>
        <p:spPr>
          <a:xfrm>
            <a:off x="1666086" y="3950575"/>
            <a:ext cx="2017787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pPr marL="0" indent="0"/>
            <a:r>
              <a:rPr lang="pt-BR" sz="1600" dirty="0"/>
              <a:t>Gerenciamento de preferências</a:t>
            </a:r>
          </a:p>
        </p:txBody>
      </p:sp>
      <p:sp>
        <p:nvSpPr>
          <p:cNvPr id="111" name="Google Shape;583;p36">
            <a:extLst>
              <a:ext uri="{FF2B5EF4-FFF2-40B4-BE49-F238E27FC236}">
                <a16:creationId xmlns:a16="http://schemas.microsoft.com/office/drawing/2014/main" id="{93183E94-489A-4C05-A924-E76FC824B4C4}"/>
              </a:ext>
            </a:extLst>
          </p:cNvPr>
          <p:cNvSpPr txBox="1">
            <a:spLocks/>
          </p:cNvSpPr>
          <p:nvPr/>
        </p:nvSpPr>
        <p:spPr>
          <a:xfrm>
            <a:off x="-202047" y="1295930"/>
            <a:ext cx="2227726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oreto"/>
              <a:buNone/>
              <a:defRPr sz="1800" b="1" i="0" u="none" strike="noStrike" cap="non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defRPr>
            </a:lvl9pPr>
          </a:lstStyle>
          <a:p>
            <a:pPr marL="0" indent="0" algn="ctr"/>
            <a:r>
              <a:rPr lang="pt-BR" sz="1600" dirty="0"/>
              <a:t>Login e gerenciamento de conta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B5B9FB5F-F7C5-42B5-9EDC-F33DFC31BDE0}"/>
              </a:ext>
            </a:extLst>
          </p:cNvPr>
          <p:cNvCxnSpPr>
            <a:cxnSpLocks/>
            <a:stCxn id="588" idx="0"/>
          </p:cNvCxnSpPr>
          <p:nvPr/>
        </p:nvCxnSpPr>
        <p:spPr>
          <a:xfrm flipV="1">
            <a:off x="871996" y="1583783"/>
            <a:ext cx="0" cy="71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81C8E5A3-0DEE-4249-98A0-0938BFCE2CCE}"/>
              </a:ext>
            </a:extLst>
          </p:cNvPr>
          <p:cNvCxnSpPr>
            <a:cxnSpLocks/>
            <a:endCxn id="587" idx="2"/>
          </p:cNvCxnSpPr>
          <p:nvPr/>
        </p:nvCxnSpPr>
        <p:spPr>
          <a:xfrm flipV="1">
            <a:off x="2643400" y="3082214"/>
            <a:ext cx="0" cy="743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CDC68B7C-79CF-4599-A502-EE9F1AF6C8DD}"/>
              </a:ext>
            </a:extLst>
          </p:cNvPr>
          <p:cNvCxnSpPr>
            <a:cxnSpLocks/>
            <a:stCxn id="589" idx="0"/>
          </p:cNvCxnSpPr>
          <p:nvPr/>
        </p:nvCxnSpPr>
        <p:spPr>
          <a:xfrm flipV="1">
            <a:off x="4414804" y="1426018"/>
            <a:ext cx="0" cy="869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C90703E7-DB95-4F7A-B47D-E2EB17AA854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6186208" y="3082214"/>
            <a:ext cx="0" cy="711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F1BEF0FB-578D-4860-A966-B0284D0F1C2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957612" y="1518080"/>
            <a:ext cx="0" cy="777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303656FC-751A-4E27-8207-C203E396DB43}"/>
              </a:ext>
            </a:extLst>
          </p:cNvPr>
          <p:cNvSpPr/>
          <p:nvPr/>
        </p:nvSpPr>
        <p:spPr>
          <a:xfrm>
            <a:off x="8324545" y="31748"/>
            <a:ext cx="819455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100" b="1" dirty="0">
                <a:solidFill>
                  <a:schemeClr val="tx1"/>
                </a:solidFill>
                <a:latin typeface="Aboreto"/>
                <a:sym typeface="Aboreto"/>
              </a:rPr>
              <a:t>09</a:t>
            </a:r>
            <a:endParaRPr lang="pt-BR" sz="4100" b="1" dirty="0">
              <a:solidFill>
                <a:schemeClr val="tx1"/>
              </a:solidFill>
              <a:latin typeface="Aboreto"/>
              <a:sym typeface="Abore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stainability and Tourism Social Media Strategy by Slidesgo">
  <a:themeElements>
    <a:clrScheme name="Simple Light">
      <a:dk1>
        <a:srgbClr val="230F0A"/>
      </a:dk1>
      <a:lt1>
        <a:srgbClr val="FFFFFF"/>
      </a:lt1>
      <a:dk2>
        <a:srgbClr val="E0F2E8"/>
      </a:dk2>
      <a:lt2>
        <a:srgbClr val="A0E8E4"/>
      </a:lt2>
      <a:accent1>
        <a:srgbClr val="FFD43A"/>
      </a:accent1>
      <a:accent2>
        <a:srgbClr val="FFAA00"/>
      </a:accent2>
      <a:accent3>
        <a:srgbClr val="FD1936"/>
      </a:accent3>
      <a:accent4>
        <a:srgbClr val="9CBD4B"/>
      </a:accent4>
      <a:accent5>
        <a:srgbClr val="5B771A"/>
      </a:accent5>
      <a:accent6>
        <a:srgbClr val="582A19"/>
      </a:accent6>
      <a:hlink>
        <a:srgbClr val="230F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600</Words>
  <Application>Microsoft Office PowerPoint</Application>
  <PresentationFormat>Apresentação na tela (16:9)</PresentationFormat>
  <Paragraphs>113</Paragraphs>
  <Slides>16</Slides>
  <Notes>16</Notes>
  <HiddenSlides>2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Manrope</vt:lpstr>
      <vt:lpstr>Aboreto</vt:lpstr>
      <vt:lpstr>Arial</vt:lpstr>
      <vt:lpstr>Sustainability and Tourism Social Media Strategy by Slidesgo</vt:lpstr>
      <vt:lpstr>Tourguide Aplicativo de Geolocalização de pontos turísticos e sustentabilidade</vt:lpstr>
      <vt:lpstr>nOSSO TIME </vt:lpstr>
      <vt:lpstr>Contextualização</vt:lpstr>
      <vt:lpstr>Nossos objetivos</vt:lpstr>
      <vt:lpstr>Ferramentas de infraestrutura</vt:lpstr>
      <vt:lpstr>justificativa </vt:lpstr>
      <vt:lpstr>Apresentação do PowerPoint</vt:lpstr>
      <vt:lpstr>Caso de uso</vt:lpstr>
      <vt:lpstr>Nosso Processo</vt:lpstr>
      <vt:lpstr>Lições aprendidas</vt:lpstr>
      <vt:lpstr>Lições aprendidas</vt:lpstr>
      <vt:lpstr>Implementações Futuras</vt:lpstr>
      <vt:lpstr>VAMOS AS FUNCIONALIDADEs:</vt:lpstr>
      <vt:lpstr>Obrigado!</vt:lpstr>
      <vt:lpstr>ICON PACK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Tourguide Aplicativo de Geolocalização de pontos turísticos e sustentabilidade</dc:title>
  <cp:lastModifiedBy>Jonathan da Silva Lins</cp:lastModifiedBy>
  <cp:revision>4</cp:revision>
  <dcterms:modified xsi:type="dcterms:W3CDTF">2024-11-27T14:41:51Z</dcterms:modified>
</cp:coreProperties>
</file>