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9"/>
  </p:notesMasterIdLst>
  <p:sldIdLst>
    <p:sldId id="256" r:id="rId5"/>
    <p:sldId id="264" r:id="rId6"/>
    <p:sldId id="258" r:id="rId7"/>
    <p:sldId id="275" r:id="rId8"/>
  </p:sldIdLst>
  <p:sldSz cx="9144000" cy="5143500" type="screen16x9"/>
  <p:notesSz cx="6858000" cy="9144000"/>
  <p:embeddedFontLst>
    <p:embeddedFont>
      <p:font typeface="Aboreto" panose="020B0604020202020204" charset="0"/>
      <p:regular r:id="rId10"/>
    </p:embeddedFont>
    <p:embeddedFont>
      <p:font typeface="Manrope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DA0B7-3971-4B2E-87BB-8BE70A5A5F60}" v="8" dt="2024-08-28T21:58:16.372"/>
  </p1510:revLst>
</p1510:revInfo>
</file>

<file path=ppt/tableStyles.xml><?xml version="1.0" encoding="utf-8"?>
<a:tblStyleLst xmlns:a="http://schemas.openxmlformats.org/drawingml/2006/main" def="{BFA50968-73A1-40E1-8726-BD3B00164FBC}">
  <a:tblStyle styleId="{BFA50968-73A1-40E1-8726-BD3B00164F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8d3f91c9e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58d3f91c9e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8c40afa5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8c40afa5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58d3f91c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58d3f91c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31820"/>
            <a:ext cx="44097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464656"/>
            <a:ext cx="4409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67050" y="-16711"/>
            <a:ext cx="1676943" cy="71675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7605" y="-60915"/>
            <a:ext cx="614114" cy="1262286"/>
            <a:chOff x="0" y="-35855"/>
            <a:chExt cx="475542" cy="977456"/>
          </a:xfrm>
        </p:grpSpPr>
        <p:sp>
          <p:nvSpPr>
            <p:cNvPr id="13" name="Google Shape;13;p2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185830" y="4160927"/>
            <a:ext cx="1790616" cy="1076702"/>
          </a:xfrm>
          <a:custGeom>
            <a:avLst/>
            <a:gdLst/>
            <a:ahLst/>
            <a:cxnLst/>
            <a:rect l="l" t="t" r="r" b="b"/>
            <a:pathLst>
              <a:path w="15150" h="11984" extrusionOk="0">
                <a:moveTo>
                  <a:pt x="873" y="0"/>
                </a:moveTo>
                <a:cubicBezTo>
                  <a:pt x="652" y="3990"/>
                  <a:pt x="222" y="7994"/>
                  <a:pt x="1" y="11984"/>
                </a:cubicBezTo>
                <a:lnTo>
                  <a:pt x="13252" y="11832"/>
                </a:lnTo>
                <a:cubicBezTo>
                  <a:pt x="14568" y="11202"/>
                  <a:pt x="15150" y="9496"/>
                  <a:pt x="14746" y="8094"/>
                </a:cubicBezTo>
                <a:cubicBezTo>
                  <a:pt x="14342" y="6695"/>
                  <a:pt x="13122" y="5627"/>
                  <a:pt x="11754" y="5124"/>
                </a:cubicBezTo>
                <a:cubicBezTo>
                  <a:pt x="10869" y="4795"/>
                  <a:pt x="9927" y="4673"/>
                  <a:pt x="8980" y="4673"/>
                </a:cubicBezTo>
                <a:cubicBezTo>
                  <a:pt x="8463" y="4673"/>
                  <a:pt x="7945" y="4709"/>
                  <a:pt x="7434" y="4768"/>
                </a:cubicBezTo>
                <a:cubicBezTo>
                  <a:pt x="7118" y="4803"/>
                  <a:pt x="6796" y="4845"/>
                  <a:pt x="6480" y="4845"/>
                </a:cubicBezTo>
                <a:cubicBezTo>
                  <a:pt x="6209" y="4845"/>
                  <a:pt x="5943" y="4814"/>
                  <a:pt x="5688" y="4720"/>
                </a:cubicBezTo>
                <a:cubicBezTo>
                  <a:pt x="5137" y="4520"/>
                  <a:pt x="4681" y="3904"/>
                  <a:pt x="4890" y="3352"/>
                </a:cubicBezTo>
                <a:cubicBezTo>
                  <a:pt x="5098" y="2792"/>
                  <a:pt x="5797" y="2631"/>
                  <a:pt x="6388" y="2527"/>
                </a:cubicBezTo>
                <a:cubicBezTo>
                  <a:pt x="6974" y="2419"/>
                  <a:pt x="7677" y="2167"/>
                  <a:pt x="7768" y="1572"/>
                </a:cubicBezTo>
                <a:cubicBezTo>
                  <a:pt x="7833" y="1160"/>
                  <a:pt x="7534" y="756"/>
                  <a:pt x="7160" y="565"/>
                </a:cubicBezTo>
                <a:cubicBezTo>
                  <a:pt x="6791" y="369"/>
                  <a:pt x="6357" y="343"/>
                  <a:pt x="5940" y="317"/>
                </a:cubicBezTo>
                <a:cubicBezTo>
                  <a:pt x="4251" y="209"/>
                  <a:pt x="2562" y="104"/>
                  <a:pt x="8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1388100" y="1064850"/>
            <a:ext cx="6367800" cy="30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89" name="Google Shape;89;p8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8"/>
          <p:cNvGrpSpPr/>
          <p:nvPr/>
        </p:nvGrpSpPr>
        <p:grpSpPr>
          <a:xfrm flipH="1">
            <a:off x="8580026" y="-60915"/>
            <a:ext cx="614114" cy="1262286"/>
            <a:chOff x="0" y="-35855"/>
            <a:chExt cx="475542" cy="977456"/>
          </a:xfrm>
        </p:grpSpPr>
        <p:sp>
          <p:nvSpPr>
            <p:cNvPr id="91" name="Google Shape;91;p8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-307548" y="4233598"/>
            <a:ext cx="1021840" cy="1007651"/>
            <a:chOff x="-307548" y="4233598"/>
            <a:chExt cx="1021840" cy="1007651"/>
          </a:xfrm>
        </p:grpSpPr>
        <p:grpSp>
          <p:nvGrpSpPr>
            <p:cNvPr id="94" name="Google Shape;94;p8"/>
            <p:cNvGrpSpPr/>
            <p:nvPr/>
          </p:nvGrpSpPr>
          <p:grpSpPr>
            <a:xfrm rot="432708">
              <a:off x="-378" y="4639579"/>
              <a:ext cx="614498" cy="565335"/>
              <a:chOff x="4938096" y="3863649"/>
              <a:chExt cx="843088" cy="775636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8"/>
            <p:cNvGrpSpPr/>
            <p:nvPr/>
          </p:nvGrpSpPr>
          <p:grpSpPr>
            <a:xfrm rot="3358976" flipH="1">
              <a:off x="-106605" y="4311137"/>
              <a:ext cx="619953" cy="814377"/>
              <a:chOff x="4643875" y="3529000"/>
              <a:chExt cx="850482" cy="1117201"/>
            </a:xfrm>
          </p:grpSpPr>
          <p:sp>
            <p:nvSpPr>
              <p:cNvPr id="98" name="Google Shape;98;p8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100;p8"/>
          <p:cNvSpPr/>
          <p:nvPr/>
        </p:nvSpPr>
        <p:spPr>
          <a:xfrm flipH="1">
            <a:off x="-77790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2197800" y="2278650"/>
            <a:ext cx="4748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2197800" y="1629750"/>
            <a:ext cx="47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9"/>
          <p:cNvGrpSpPr/>
          <p:nvPr/>
        </p:nvGrpSpPr>
        <p:grpSpPr>
          <a:xfrm>
            <a:off x="-36798" y="-60915"/>
            <a:ext cx="614114" cy="1262286"/>
            <a:chOff x="0" y="-35855"/>
            <a:chExt cx="475542" cy="977456"/>
          </a:xfrm>
        </p:grpSpPr>
        <p:sp>
          <p:nvSpPr>
            <p:cNvPr id="105" name="Google Shape;105;p9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9"/>
          <p:cNvGrpSpPr/>
          <p:nvPr/>
        </p:nvGrpSpPr>
        <p:grpSpPr>
          <a:xfrm flipH="1">
            <a:off x="8443052" y="4233598"/>
            <a:ext cx="1021840" cy="1007651"/>
            <a:chOff x="-307548" y="4233598"/>
            <a:chExt cx="1021840" cy="1007651"/>
          </a:xfrm>
        </p:grpSpPr>
        <p:grpSp>
          <p:nvGrpSpPr>
            <p:cNvPr id="108" name="Google Shape;108;p9"/>
            <p:cNvGrpSpPr/>
            <p:nvPr/>
          </p:nvGrpSpPr>
          <p:grpSpPr>
            <a:xfrm rot="432708">
              <a:off x="-378" y="4639579"/>
              <a:ext cx="614498" cy="565335"/>
              <a:chOff x="4938096" y="3863649"/>
              <a:chExt cx="843088" cy="775636"/>
            </a:xfrm>
          </p:grpSpPr>
          <p:sp>
            <p:nvSpPr>
              <p:cNvPr id="109" name="Google Shape;109;p9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9"/>
            <p:cNvGrpSpPr/>
            <p:nvPr/>
          </p:nvGrpSpPr>
          <p:grpSpPr>
            <a:xfrm rot="3358976" flipH="1">
              <a:off x="-106605" y="4311137"/>
              <a:ext cx="619953" cy="814377"/>
              <a:chOff x="4643875" y="3529000"/>
              <a:chExt cx="850482" cy="1117201"/>
            </a:xfrm>
          </p:grpSpPr>
          <p:sp>
            <p:nvSpPr>
              <p:cNvPr id="112" name="Google Shape;112;p9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Google Shape;114;p9"/>
          <p:cNvSpPr/>
          <p:nvPr/>
        </p:nvSpPr>
        <p:spPr>
          <a:xfrm>
            <a:off x="7611618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rot="10800000">
            <a:off x="-98657" y="4611605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1526100" y="14309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851850" y="1997825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4139700" y="14309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4"/>
          </p:nvPr>
        </p:nvSpPr>
        <p:spPr>
          <a:xfrm>
            <a:off x="3465450" y="1997825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6753300" y="14309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6"/>
          </p:nvPr>
        </p:nvSpPr>
        <p:spPr>
          <a:xfrm>
            <a:off x="6079050" y="1997825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1526100" y="30854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8"/>
          </p:nvPr>
        </p:nvSpPr>
        <p:spPr>
          <a:xfrm>
            <a:off x="851850" y="3652450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9" hasCustomPrompt="1"/>
          </p:nvPr>
        </p:nvSpPr>
        <p:spPr>
          <a:xfrm>
            <a:off x="4139700" y="30854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3465450" y="3652450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4" hasCustomPrompt="1"/>
          </p:nvPr>
        </p:nvSpPr>
        <p:spPr>
          <a:xfrm>
            <a:off x="6753300" y="30854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6079050" y="3652450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8419356" y="-84737"/>
            <a:ext cx="1021840" cy="999296"/>
            <a:chOff x="8419356" y="-84737"/>
            <a:chExt cx="1021840" cy="999296"/>
          </a:xfrm>
        </p:grpSpPr>
        <p:grpSp>
          <p:nvGrpSpPr>
            <p:cNvPr id="147" name="Google Shape;147;p13"/>
            <p:cNvGrpSpPr/>
            <p:nvPr/>
          </p:nvGrpSpPr>
          <p:grpSpPr>
            <a:xfrm rot="-10367292">
              <a:off x="8536238" y="-48402"/>
              <a:ext cx="614498" cy="565335"/>
              <a:chOff x="4938096" y="3863649"/>
              <a:chExt cx="843088" cy="775636"/>
            </a:xfrm>
          </p:grpSpPr>
          <p:sp>
            <p:nvSpPr>
              <p:cNvPr id="148" name="Google Shape;148;p13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13"/>
            <p:cNvGrpSpPr/>
            <p:nvPr/>
          </p:nvGrpSpPr>
          <p:grpSpPr>
            <a:xfrm rot="-7441024" flipH="1">
              <a:off x="8620299" y="22643"/>
              <a:ext cx="619953" cy="814377"/>
              <a:chOff x="4643875" y="3529000"/>
              <a:chExt cx="850482" cy="1117201"/>
            </a:xfrm>
          </p:grpSpPr>
          <p:sp>
            <p:nvSpPr>
              <p:cNvPr id="151" name="Google Shape;151;p13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" name="Google Shape;153;p13"/>
          <p:cNvGrpSpPr/>
          <p:nvPr/>
        </p:nvGrpSpPr>
        <p:grpSpPr>
          <a:xfrm>
            <a:off x="-324343" y="-84737"/>
            <a:ext cx="1021840" cy="999296"/>
            <a:chOff x="-324343" y="-84737"/>
            <a:chExt cx="1021840" cy="999296"/>
          </a:xfrm>
        </p:grpSpPr>
        <p:grpSp>
          <p:nvGrpSpPr>
            <p:cNvPr id="154" name="Google Shape;154;p13"/>
            <p:cNvGrpSpPr/>
            <p:nvPr/>
          </p:nvGrpSpPr>
          <p:grpSpPr>
            <a:xfrm rot="10367292" flipH="1">
              <a:off x="-33884" y="-48402"/>
              <a:ext cx="614498" cy="565335"/>
              <a:chOff x="4938096" y="3863649"/>
              <a:chExt cx="843088" cy="775636"/>
            </a:xfrm>
          </p:grpSpPr>
          <p:sp>
            <p:nvSpPr>
              <p:cNvPr id="155" name="Google Shape;155;p13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13"/>
            <p:cNvGrpSpPr/>
            <p:nvPr/>
          </p:nvGrpSpPr>
          <p:grpSpPr>
            <a:xfrm rot="7441024">
              <a:off x="-123400" y="22643"/>
              <a:ext cx="619953" cy="814377"/>
              <a:chOff x="4643875" y="3529000"/>
              <a:chExt cx="850482" cy="1117201"/>
            </a:xfrm>
          </p:grpSpPr>
          <p:sp>
            <p:nvSpPr>
              <p:cNvPr id="158" name="Google Shape;158;p13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" name="Google Shape;160;p13"/>
          <p:cNvSpPr/>
          <p:nvPr/>
        </p:nvSpPr>
        <p:spPr>
          <a:xfrm rot="10800000" flipH="1">
            <a:off x="-66948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rot="10800000" flipH="1">
            <a:off x="7548940" y="4498311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bg>
      <p:bgPr>
        <a:solidFill>
          <a:schemeClr val="dk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1"/>
          </p:nvPr>
        </p:nvSpPr>
        <p:spPr>
          <a:xfrm>
            <a:off x="1016775" y="1206436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2"/>
          </p:nvPr>
        </p:nvSpPr>
        <p:spPr>
          <a:xfrm>
            <a:off x="1016800" y="1554637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3"/>
          </p:nvPr>
        </p:nvSpPr>
        <p:spPr>
          <a:xfrm>
            <a:off x="1016775" y="2370125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ubTitle" idx="4"/>
          </p:nvPr>
        </p:nvSpPr>
        <p:spPr>
          <a:xfrm>
            <a:off x="1016800" y="2718326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subTitle" idx="5"/>
          </p:nvPr>
        </p:nvSpPr>
        <p:spPr>
          <a:xfrm>
            <a:off x="1016775" y="3533814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subTitle" idx="6"/>
          </p:nvPr>
        </p:nvSpPr>
        <p:spPr>
          <a:xfrm>
            <a:off x="1016800" y="3882015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7"/>
          </p:nvPr>
        </p:nvSpPr>
        <p:spPr>
          <a:xfrm>
            <a:off x="4902500" y="1206436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ubTitle" idx="8"/>
          </p:nvPr>
        </p:nvSpPr>
        <p:spPr>
          <a:xfrm>
            <a:off x="4902525" y="1554637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9"/>
          </p:nvPr>
        </p:nvSpPr>
        <p:spPr>
          <a:xfrm>
            <a:off x="4902500" y="2370125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13"/>
          </p:nvPr>
        </p:nvSpPr>
        <p:spPr>
          <a:xfrm>
            <a:off x="4902525" y="2718326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14"/>
          </p:nvPr>
        </p:nvSpPr>
        <p:spPr>
          <a:xfrm>
            <a:off x="4902500" y="3533814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15"/>
          </p:nvPr>
        </p:nvSpPr>
        <p:spPr>
          <a:xfrm>
            <a:off x="4902525" y="3882015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18"/>
          <p:cNvGrpSpPr/>
          <p:nvPr/>
        </p:nvGrpSpPr>
        <p:grpSpPr>
          <a:xfrm>
            <a:off x="-41764" y="-60915"/>
            <a:ext cx="614114" cy="1262286"/>
            <a:chOff x="0" y="-35855"/>
            <a:chExt cx="475542" cy="977456"/>
          </a:xfrm>
        </p:grpSpPr>
        <p:sp>
          <p:nvSpPr>
            <p:cNvPr id="254" name="Google Shape;254;p18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8"/>
          <p:cNvGrpSpPr/>
          <p:nvPr/>
        </p:nvGrpSpPr>
        <p:grpSpPr>
          <a:xfrm>
            <a:off x="8121661" y="3997170"/>
            <a:ext cx="1047414" cy="1280478"/>
            <a:chOff x="8121661" y="3997170"/>
            <a:chExt cx="1047414" cy="1280478"/>
          </a:xfrm>
        </p:grpSpPr>
        <p:grpSp>
          <p:nvGrpSpPr>
            <p:cNvPr id="257" name="Google Shape;257;p18"/>
            <p:cNvGrpSpPr/>
            <p:nvPr/>
          </p:nvGrpSpPr>
          <p:grpSpPr>
            <a:xfrm rot="-432616" flipH="1">
              <a:off x="8163242" y="4520642"/>
              <a:ext cx="773155" cy="711299"/>
              <a:chOff x="4938096" y="3863649"/>
              <a:chExt cx="843088" cy="775636"/>
            </a:xfrm>
          </p:grpSpPr>
          <p:sp>
            <p:nvSpPr>
              <p:cNvPr id="258" name="Google Shape;258;p18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18"/>
            <p:cNvGrpSpPr/>
            <p:nvPr/>
          </p:nvGrpSpPr>
          <p:grpSpPr>
            <a:xfrm rot="10800000">
              <a:off x="8554961" y="3997170"/>
              <a:ext cx="614114" cy="1262286"/>
              <a:chOff x="0" y="-35855"/>
              <a:chExt cx="475542" cy="977456"/>
            </a:xfrm>
          </p:grpSpPr>
          <p:sp>
            <p:nvSpPr>
              <p:cNvPr id="261" name="Google Shape;261;p18"/>
              <p:cNvSpPr/>
              <p:nvPr/>
            </p:nvSpPr>
            <p:spPr>
              <a:xfrm rot="10800000" flipH="1">
                <a:off x="0" y="-35855"/>
                <a:ext cx="475542" cy="977456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315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4" y="10026"/>
                      <a:pt x="448" y="20325"/>
                      <a:pt x="691" y="30351"/>
                    </a:cubicBezTo>
                    <a:lnTo>
                      <a:pt x="15345" y="31540"/>
                    </a:lnTo>
                    <a:cubicBezTo>
                      <a:pt x="14937" y="25479"/>
                      <a:pt x="13864" y="19405"/>
                      <a:pt x="11437" y="13834"/>
                    </a:cubicBezTo>
                    <a:cubicBezTo>
                      <a:pt x="11224" y="13344"/>
                      <a:pt x="10999" y="12857"/>
                      <a:pt x="10764" y="12375"/>
                    </a:cubicBezTo>
                    <a:cubicBezTo>
                      <a:pt x="10035" y="13304"/>
                      <a:pt x="9305" y="14234"/>
                      <a:pt x="8576" y="15163"/>
                    </a:cubicBezTo>
                    <a:cubicBezTo>
                      <a:pt x="8945" y="13552"/>
                      <a:pt x="9314" y="11941"/>
                      <a:pt x="9683" y="10335"/>
                    </a:cubicBezTo>
                    <a:cubicBezTo>
                      <a:pt x="8793" y="8776"/>
                      <a:pt x="7777" y="7291"/>
                      <a:pt x="6648" y="5910"/>
                    </a:cubicBezTo>
                    <a:cubicBezTo>
                      <a:pt x="6136" y="6987"/>
                      <a:pt x="5628" y="8064"/>
                      <a:pt x="5115" y="9141"/>
                    </a:cubicBezTo>
                    <a:cubicBezTo>
                      <a:pt x="5063" y="7430"/>
                      <a:pt x="5007" y="5719"/>
                      <a:pt x="4950" y="4008"/>
                    </a:cubicBezTo>
                    <a:cubicBezTo>
                      <a:pt x="3465" y="2480"/>
                      <a:pt x="1815" y="1125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rot="10800000" flipH="1">
                <a:off x="100905" y="32224"/>
                <a:ext cx="165673" cy="5504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7763" extrusionOk="0">
                    <a:moveTo>
                      <a:pt x="87" y="1"/>
                    </a:moveTo>
                    <a:cubicBezTo>
                      <a:pt x="80" y="1"/>
                      <a:pt x="73" y="2"/>
                      <a:pt x="66" y="4"/>
                    </a:cubicBezTo>
                    <a:cubicBezTo>
                      <a:pt x="23" y="17"/>
                      <a:pt x="1" y="60"/>
                      <a:pt x="10" y="100"/>
                    </a:cubicBezTo>
                    <a:lnTo>
                      <a:pt x="5185" y="17706"/>
                    </a:lnTo>
                    <a:cubicBezTo>
                      <a:pt x="5194" y="17741"/>
                      <a:pt x="5224" y="17762"/>
                      <a:pt x="5259" y="17762"/>
                    </a:cubicBezTo>
                    <a:cubicBezTo>
                      <a:pt x="5268" y="17762"/>
                      <a:pt x="5276" y="17762"/>
                      <a:pt x="5281" y="17758"/>
                    </a:cubicBezTo>
                    <a:cubicBezTo>
                      <a:pt x="5324" y="17749"/>
                      <a:pt x="5346" y="17706"/>
                      <a:pt x="5333" y="17663"/>
                    </a:cubicBezTo>
                    <a:lnTo>
                      <a:pt x="162" y="56"/>
                    </a:lnTo>
                    <a:cubicBezTo>
                      <a:pt x="151" y="24"/>
                      <a:pt x="120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" name="Google Shape;263;p18"/>
          <p:cNvSpPr/>
          <p:nvPr/>
        </p:nvSpPr>
        <p:spPr>
          <a:xfrm>
            <a:off x="7651298" y="-16701"/>
            <a:ext cx="1492709" cy="638014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-106996" y="4543687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3">
    <p:bg>
      <p:bgPr>
        <a:solidFill>
          <a:schemeClr val="dk2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5072700" y="912453"/>
            <a:ext cx="33513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>
            <a:off x="5079600" y="1632869"/>
            <a:ext cx="33513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/>
          <p:nvPr/>
        </p:nvSpPr>
        <p:spPr>
          <a:xfrm flipH="1">
            <a:off x="-41786" y="-16711"/>
            <a:ext cx="1676943" cy="71675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4"/>
          <p:cNvGrpSpPr/>
          <p:nvPr/>
        </p:nvGrpSpPr>
        <p:grpSpPr>
          <a:xfrm flipH="1">
            <a:off x="8554961" y="-60915"/>
            <a:ext cx="614114" cy="1262286"/>
            <a:chOff x="0" y="-35855"/>
            <a:chExt cx="475542" cy="977456"/>
          </a:xfrm>
        </p:grpSpPr>
        <p:sp>
          <p:nvSpPr>
            <p:cNvPr id="348" name="Google Shape;348;p24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4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5079600" y="3397073"/>
            <a:ext cx="3351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 </a:t>
            </a:r>
            <a:r>
              <a:rPr lang="en" sz="10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5"/>
          <p:cNvGrpSpPr/>
          <p:nvPr/>
        </p:nvGrpSpPr>
        <p:grpSpPr>
          <a:xfrm flipH="1">
            <a:off x="8580026" y="-60915"/>
            <a:ext cx="614114" cy="1262286"/>
            <a:chOff x="0" y="-35855"/>
            <a:chExt cx="475542" cy="977456"/>
          </a:xfrm>
        </p:grpSpPr>
        <p:sp>
          <p:nvSpPr>
            <p:cNvPr id="355" name="Google Shape;355;p25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25"/>
          <p:cNvSpPr/>
          <p:nvPr/>
        </p:nvSpPr>
        <p:spPr>
          <a:xfrm flipH="1">
            <a:off x="-77790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25"/>
          <p:cNvGrpSpPr/>
          <p:nvPr/>
        </p:nvGrpSpPr>
        <p:grpSpPr>
          <a:xfrm rot="10800000" flipH="1">
            <a:off x="-39135" y="3980460"/>
            <a:ext cx="614114" cy="1262286"/>
            <a:chOff x="0" y="-35855"/>
            <a:chExt cx="475542" cy="977456"/>
          </a:xfrm>
        </p:grpSpPr>
        <p:sp>
          <p:nvSpPr>
            <p:cNvPr id="359" name="Google Shape;359;p25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4">
    <p:bg>
      <p:bgPr>
        <a:solidFill>
          <a:schemeClr val="dk2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/>
          <p:nvPr/>
        </p:nvSpPr>
        <p:spPr>
          <a:xfrm rot="10800000" flipH="1">
            <a:off x="-6928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" name="Google Shape;363;p26"/>
          <p:cNvGrpSpPr/>
          <p:nvPr/>
        </p:nvGrpSpPr>
        <p:grpSpPr>
          <a:xfrm>
            <a:off x="-36798" y="-60915"/>
            <a:ext cx="614114" cy="1262286"/>
            <a:chOff x="0" y="-35855"/>
            <a:chExt cx="475542" cy="977456"/>
          </a:xfrm>
        </p:grpSpPr>
        <p:sp>
          <p:nvSpPr>
            <p:cNvPr id="364" name="Google Shape;364;p26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6"/>
          <p:cNvGrpSpPr/>
          <p:nvPr/>
        </p:nvGrpSpPr>
        <p:grpSpPr>
          <a:xfrm rot="446040" flipH="1">
            <a:off x="8381899" y="4343006"/>
            <a:ext cx="961785" cy="884904"/>
            <a:chOff x="4938096" y="3863649"/>
            <a:chExt cx="843088" cy="775636"/>
          </a:xfrm>
        </p:grpSpPr>
        <p:sp>
          <p:nvSpPr>
            <p:cNvPr id="367" name="Google Shape;367;p26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26"/>
          <p:cNvSpPr/>
          <p:nvPr/>
        </p:nvSpPr>
        <p:spPr>
          <a:xfrm flipH="1">
            <a:off x="7972793" y="-120634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0080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4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VJ6yII44Tk?si=HEoFWvnDIR1pz3Z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/>
          <p:nvPr/>
        </p:nvSpPr>
        <p:spPr>
          <a:xfrm>
            <a:off x="5259400" y="3885807"/>
            <a:ext cx="3461700" cy="588900"/>
          </a:xfrm>
          <a:prstGeom prst="ellipse">
            <a:avLst/>
          </a:prstGeom>
          <a:solidFill>
            <a:srgbClr val="230F0A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30"/>
          <p:cNvGrpSpPr/>
          <p:nvPr/>
        </p:nvGrpSpPr>
        <p:grpSpPr>
          <a:xfrm rot="8335152">
            <a:off x="7929445" y="2726862"/>
            <a:ext cx="568265" cy="754362"/>
            <a:chOff x="5841675" y="527937"/>
            <a:chExt cx="486097" cy="645286"/>
          </a:xfrm>
        </p:grpSpPr>
        <p:sp>
          <p:nvSpPr>
            <p:cNvPr id="382" name="Google Shape;382;p30"/>
            <p:cNvSpPr/>
            <p:nvPr/>
          </p:nvSpPr>
          <p:spPr>
            <a:xfrm>
              <a:off x="5841675" y="527937"/>
              <a:ext cx="486097" cy="645286"/>
            </a:xfrm>
            <a:custGeom>
              <a:avLst/>
              <a:gdLst/>
              <a:ahLst/>
              <a:cxnLst/>
              <a:rect l="l" t="t" r="r" b="b"/>
              <a:pathLst>
                <a:path w="8034" h="10665" extrusionOk="0">
                  <a:moveTo>
                    <a:pt x="87" y="0"/>
                  </a:moveTo>
                  <a:lnTo>
                    <a:pt x="87" y="0"/>
                  </a:lnTo>
                  <a:cubicBezTo>
                    <a:pt x="1" y="1225"/>
                    <a:pt x="122" y="2423"/>
                    <a:pt x="435" y="3570"/>
                  </a:cubicBezTo>
                  <a:lnTo>
                    <a:pt x="1685" y="4034"/>
                  </a:lnTo>
                  <a:cubicBezTo>
                    <a:pt x="1325" y="4069"/>
                    <a:pt x="969" y="4108"/>
                    <a:pt x="608" y="4143"/>
                  </a:cubicBezTo>
                  <a:cubicBezTo>
                    <a:pt x="856" y="4876"/>
                    <a:pt x="1182" y="5589"/>
                    <a:pt x="1585" y="6270"/>
                  </a:cubicBezTo>
                  <a:cubicBezTo>
                    <a:pt x="2732" y="8185"/>
                    <a:pt x="4468" y="9739"/>
                    <a:pt x="6496" y="10664"/>
                  </a:cubicBezTo>
                  <a:lnTo>
                    <a:pt x="8033" y="10347"/>
                  </a:lnTo>
                  <a:cubicBezTo>
                    <a:pt x="7786" y="8072"/>
                    <a:pt x="6904" y="5871"/>
                    <a:pt x="5510" y="4056"/>
                  </a:cubicBezTo>
                  <a:cubicBezTo>
                    <a:pt x="5432" y="3952"/>
                    <a:pt x="5350" y="3847"/>
                    <a:pt x="5267" y="3748"/>
                  </a:cubicBezTo>
                  <a:cubicBezTo>
                    <a:pt x="5085" y="3978"/>
                    <a:pt x="4903" y="4203"/>
                    <a:pt x="4720" y="4434"/>
                  </a:cubicBezTo>
                  <a:cubicBezTo>
                    <a:pt x="4803" y="4086"/>
                    <a:pt x="4881" y="3739"/>
                    <a:pt x="4963" y="3391"/>
                  </a:cubicBezTo>
                  <a:cubicBezTo>
                    <a:pt x="4316" y="2662"/>
                    <a:pt x="3587" y="2011"/>
                    <a:pt x="2788" y="1451"/>
                  </a:cubicBezTo>
                  <a:cubicBezTo>
                    <a:pt x="2658" y="1711"/>
                    <a:pt x="2528" y="1972"/>
                    <a:pt x="2397" y="2232"/>
                  </a:cubicBezTo>
                  <a:cubicBezTo>
                    <a:pt x="2397" y="1885"/>
                    <a:pt x="2402" y="1533"/>
                    <a:pt x="2402" y="1186"/>
                  </a:cubicBezTo>
                  <a:cubicBezTo>
                    <a:pt x="1672" y="713"/>
                    <a:pt x="895" y="313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5989063" y="735046"/>
              <a:ext cx="256723" cy="378761"/>
            </a:xfrm>
            <a:custGeom>
              <a:avLst/>
              <a:gdLst/>
              <a:ahLst/>
              <a:cxnLst/>
              <a:rect l="l" t="t" r="r" b="b"/>
              <a:pathLst>
                <a:path w="4243" h="6260" extrusionOk="0">
                  <a:moveTo>
                    <a:pt x="84" y="0"/>
                  </a:moveTo>
                  <a:cubicBezTo>
                    <a:pt x="70" y="0"/>
                    <a:pt x="57" y="4"/>
                    <a:pt x="44" y="12"/>
                  </a:cubicBezTo>
                  <a:cubicBezTo>
                    <a:pt x="9" y="34"/>
                    <a:pt x="0" y="81"/>
                    <a:pt x="22" y="112"/>
                  </a:cubicBezTo>
                  <a:lnTo>
                    <a:pt x="4099" y="6225"/>
                  </a:lnTo>
                  <a:cubicBezTo>
                    <a:pt x="4112" y="6247"/>
                    <a:pt x="4134" y="6260"/>
                    <a:pt x="4160" y="6260"/>
                  </a:cubicBezTo>
                  <a:cubicBezTo>
                    <a:pt x="4173" y="6260"/>
                    <a:pt x="4186" y="6256"/>
                    <a:pt x="4199" y="6247"/>
                  </a:cubicBezTo>
                  <a:cubicBezTo>
                    <a:pt x="4234" y="6225"/>
                    <a:pt x="4242" y="6177"/>
                    <a:pt x="4221" y="6147"/>
                  </a:cubicBezTo>
                  <a:lnTo>
                    <a:pt x="144" y="34"/>
                  </a:lnTo>
                  <a:cubicBezTo>
                    <a:pt x="130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0"/>
          <p:cNvGrpSpPr/>
          <p:nvPr/>
        </p:nvGrpSpPr>
        <p:grpSpPr>
          <a:xfrm rot="-7739314">
            <a:off x="5796984" y="2967978"/>
            <a:ext cx="452779" cy="910964"/>
            <a:chOff x="6198953" y="317500"/>
            <a:chExt cx="399878" cy="804474"/>
          </a:xfrm>
        </p:grpSpPr>
        <p:sp>
          <p:nvSpPr>
            <p:cNvPr id="385" name="Google Shape;385;p30"/>
            <p:cNvSpPr/>
            <p:nvPr/>
          </p:nvSpPr>
          <p:spPr>
            <a:xfrm>
              <a:off x="6198953" y="317500"/>
              <a:ext cx="399878" cy="804474"/>
            </a:xfrm>
            <a:custGeom>
              <a:avLst/>
              <a:gdLst/>
              <a:ahLst/>
              <a:cxnLst/>
              <a:rect l="l" t="t" r="r" b="b"/>
              <a:pathLst>
                <a:path w="6609" h="13296" extrusionOk="0">
                  <a:moveTo>
                    <a:pt x="669" y="1"/>
                  </a:moveTo>
                  <a:cubicBezTo>
                    <a:pt x="413" y="773"/>
                    <a:pt x="239" y="1581"/>
                    <a:pt x="144" y="2402"/>
                  </a:cubicBezTo>
                  <a:cubicBezTo>
                    <a:pt x="417" y="2614"/>
                    <a:pt x="695" y="2827"/>
                    <a:pt x="969" y="3044"/>
                  </a:cubicBezTo>
                  <a:cubicBezTo>
                    <a:pt x="678" y="2975"/>
                    <a:pt x="391" y="2905"/>
                    <a:pt x="100" y="2836"/>
                  </a:cubicBezTo>
                  <a:lnTo>
                    <a:pt x="100" y="2836"/>
                  </a:lnTo>
                  <a:cubicBezTo>
                    <a:pt x="1" y="4091"/>
                    <a:pt x="83" y="5367"/>
                    <a:pt x="344" y="6587"/>
                  </a:cubicBezTo>
                  <a:cubicBezTo>
                    <a:pt x="778" y="6804"/>
                    <a:pt x="1208" y="7021"/>
                    <a:pt x="1638" y="7239"/>
                  </a:cubicBezTo>
                  <a:cubicBezTo>
                    <a:pt x="1251" y="7213"/>
                    <a:pt x="869" y="7182"/>
                    <a:pt x="483" y="7156"/>
                  </a:cubicBezTo>
                  <a:lnTo>
                    <a:pt x="483" y="7156"/>
                  </a:lnTo>
                  <a:cubicBezTo>
                    <a:pt x="1056" y="9318"/>
                    <a:pt x="2228" y="11316"/>
                    <a:pt x="3835" y="12874"/>
                  </a:cubicBezTo>
                  <a:lnTo>
                    <a:pt x="6162" y="13296"/>
                  </a:lnTo>
                  <a:cubicBezTo>
                    <a:pt x="6609" y="10803"/>
                    <a:pt x="6327" y="8185"/>
                    <a:pt x="5359" y="5845"/>
                  </a:cubicBezTo>
                  <a:cubicBezTo>
                    <a:pt x="4968" y="4894"/>
                    <a:pt x="4455" y="3986"/>
                    <a:pt x="3856" y="3148"/>
                  </a:cubicBezTo>
                  <a:cubicBezTo>
                    <a:pt x="3635" y="3505"/>
                    <a:pt x="3413" y="3861"/>
                    <a:pt x="3192" y="4217"/>
                  </a:cubicBezTo>
                  <a:cubicBezTo>
                    <a:pt x="3270" y="3670"/>
                    <a:pt x="3344" y="3127"/>
                    <a:pt x="3422" y="2580"/>
                  </a:cubicBezTo>
                  <a:cubicBezTo>
                    <a:pt x="2632" y="1594"/>
                    <a:pt x="1707" y="72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335027" y="593404"/>
              <a:ext cx="140856" cy="474722"/>
            </a:xfrm>
            <a:custGeom>
              <a:avLst/>
              <a:gdLst/>
              <a:ahLst/>
              <a:cxnLst/>
              <a:rect l="l" t="t" r="r" b="b"/>
              <a:pathLst>
                <a:path w="2328" h="7846" extrusionOk="0">
                  <a:moveTo>
                    <a:pt x="85" y="0"/>
                  </a:moveTo>
                  <a:cubicBezTo>
                    <a:pt x="77" y="0"/>
                    <a:pt x="69" y="1"/>
                    <a:pt x="61" y="4"/>
                  </a:cubicBezTo>
                  <a:cubicBezTo>
                    <a:pt x="22" y="13"/>
                    <a:pt x="1" y="52"/>
                    <a:pt x="14" y="91"/>
                  </a:cubicBezTo>
                  <a:lnTo>
                    <a:pt x="2176" y="7793"/>
                  </a:lnTo>
                  <a:cubicBezTo>
                    <a:pt x="2185" y="7824"/>
                    <a:pt x="2215" y="7845"/>
                    <a:pt x="2245" y="7845"/>
                  </a:cubicBezTo>
                  <a:cubicBezTo>
                    <a:pt x="2254" y="7845"/>
                    <a:pt x="2259" y="7845"/>
                    <a:pt x="2267" y="7841"/>
                  </a:cubicBezTo>
                  <a:cubicBezTo>
                    <a:pt x="2306" y="7832"/>
                    <a:pt x="2328" y="7793"/>
                    <a:pt x="2315" y="7754"/>
                  </a:cubicBezTo>
                  <a:lnTo>
                    <a:pt x="153" y="52"/>
                  </a:lnTo>
                  <a:cubicBezTo>
                    <a:pt x="146" y="20"/>
                    <a:pt x="116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0"/>
          <p:cNvGrpSpPr/>
          <p:nvPr/>
        </p:nvGrpSpPr>
        <p:grpSpPr>
          <a:xfrm>
            <a:off x="5525156" y="1311088"/>
            <a:ext cx="549484" cy="729367"/>
            <a:chOff x="5841675" y="527937"/>
            <a:chExt cx="486097" cy="645286"/>
          </a:xfrm>
        </p:grpSpPr>
        <p:sp>
          <p:nvSpPr>
            <p:cNvPr id="388" name="Google Shape;388;p30"/>
            <p:cNvSpPr/>
            <p:nvPr/>
          </p:nvSpPr>
          <p:spPr>
            <a:xfrm>
              <a:off x="5841675" y="527937"/>
              <a:ext cx="486097" cy="645286"/>
            </a:xfrm>
            <a:custGeom>
              <a:avLst/>
              <a:gdLst/>
              <a:ahLst/>
              <a:cxnLst/>
              <a:rect l="l" t="t" r="r" b="b"/>
              <a:pathLst>
                <a:path w="8034" h="10665" extrusionOk="0">
                  <a:moveTo>
                    <a:pt x="87" y="0"/>
                  </a:moveTo>
                  <a:lnTo>
                    <a:pt x="87" y="0"/>
                  </a:lnTo>
                  <a:cubicBezTo>
                    <a:pt x="1" y="1225"/>
                    <a:pt x="122" y="2423"/>
                    <a:pt x="435" y="3570"/>
                  </a:cubicBezTo>
                  <a:lnTo>
                    <a:pt x="1685" y="4034"/>
                  </a:lnTo>
                  <a:cubicBezTo>
                    <a:pt x="1325" y="4069"/>
                    <a:pt x="969" y="4108"/>
                    <a:pt x="608" y="4143"/>
                  </a:cubicBezTo>
                  <a:cubicBezTo>
                    <a:pt x="856" y="4876"/>
                    <a:pt x="1182" y="5589"/>
                    <a:pt x="1585" y="6270"/>
                  </a:cubicBezTo>
                  <a:cubicBezTo>
                    <a:pt x="2732" y="8185"/>
                    <a:pt x="4468" y="9739"/>
                    <a:pt x="6496" y="10664"/>
                  </a:cubicBezTo>
                  <a:lnTo>
                    <a:pt x="8033" y="10347"/>
                  </a:lnTo>
                  <a:cubicBezTo>
                    <a:pt x="7786" y="8072"/>
                    <a:pt x="6904" y="5871"/>
                    <a:pt x="5510" y="4056"/>
                  </a:cubicBezTo>
                  <a:cubicBezTo>
                    <a:pt x="5432" y="3952"/>
                    <a:pt x="5350" y="3847"/>
                    <a:pt x="5267" y="3748"/>
                  </a:cubicBezTo>
                  <a:cubicBezTo>
                    <a:pt x="5085" y="3978"/>
                    <a:pt x="4903" y="4203"/>
                    <a:pt x="4720" y="4434"/>
                  </a:cubicBezTo>
                  <a:cubicBezTo>
                    <a:pt x="4803" y="4086"/>
                    <a:pt x="4881" y="3739"/>
                    <a:pt x="4963" y="3391"/>
                  </a:cubicBezTo>
                  <a:cubicBezTo>
                    <a:pt x="4316" y="2662"/>
                    <a:pt x="3587" y="2011"/>
                    <a:pt x="2788" y="1451"/>
                  </a:cubicBezTo>
                  <a:cubicBezTo>
                    <a:pt x="2658" y="1711"/>
                    <a:pt x="2528" y="1972"/>
                    <a:pt x="2397" y="2232"/>
                  </a:cubicBezTo>
                  <a:cubicBezTo>
                    <a:pt x="2397" y="1885"/>
                    <a:pt x="2402" y="1533"/>
                    <a:pt x="2402" y="1186"/>
                  </a:cubicBezTo>
                  <a:cubicBezTo>
                    <a:pt x="1672" y="713"/>
                    <a:pt x="895" y="313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989063" y="735046"/>
              <a:ext cx="256723" cy="378761"/>
            </a:xfrm>
            <a:custGeom>
              <a:avLst/>
              <a:gdLst/>
              <a:ahLst/>
              <a:cxnLst/>
              <a:rect l="l" t="t" r="r" b="b"/>
              <a:pathLst>
                <a:path w="4243" h="6260" extrusionOk="0">
                  <a:moveTo>
                    <a:pt x="84" y="0"/>
                  </a:moveTo>
                  <a:cubicBezTo>
                    <a:pt x="70" y="0"/>
                    <a:pt x="57" y="4"/>
                    <a:pt x="44" y="12"/>
                  </a:cubicBezTo>
                  <a:cubicBezTo>
                    <a:pt x="9" y="34"/>
                    <a:pt x="0" y="81"/>
                    <a:pt x="22" y="112"/>
                  </a:cubicBezTo>
                  <a:lnTo>
                    <a:pt x="4099" y="6225"/>
                  </a:lnTo>
                  <a:cubicBezTo>
                    <a:pt x="4112" y="6247"/>
                    <a:pt x="4134" y="6260"/>
                    <a:pt x="4160" y="6260"/>
                  </a:cubicBezTo>
                  <a:cubicBezTo>
                    <a:pt x="4173" y="6260"/>
                    <a:pt x="4186" y="6256"/>
                    <a:pt x="4199" y="6247"/>
                  </a:cubicBezTo>
                  <a:cubicBezTo>
                    <a:pt x="4234" y="6225"/>
                    <a:pt x="4242" y="6177"/>
                    <a:pt x="4221" y="6147"/>
                  </a:cubicBezTo>
                  <a:lnTo>
                    <a:pt x="144" y="34"/>
                  </a:lnTo>
                  <a:cubicBezTo>
                    <a:pt x="130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30"/>
          <p:cNvGrpSpPr/>
          <p:nvPr/>
        </p:nvGrpSpPr>
        <p:grpSpPr>
          <a:xfrm rot="432708">
            <a:off x="7655318" y="862334"/>
            <a:ext cx="614498" cy="565335"/>
            <a:chOff x="4938096" y="3863649"/>
            <a:chExt cx="843088" cy="775636"/>
          </a:xfrm>
        </p:grpSpPr>
        <p:sp>
          <p:nvSpPr>
            <p:cNvPr id="391" name="Google Shape;391;p30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0"/>
          <p:cNvGrpSpPr/>
          <p:nvPr/>
        </p:nvGrpSpPr>
        <p:grpSpPr>
          <a:xfrm rot="3358976" flipH="1">
            <a:off x="8061170" y="1115414"/>
            <a:ext cx="619953" cy="814377"/>
            <a:chOff x="4643875" y="3529000"/>
            <a:chExt cx="850482" cy="1117201"/>
          </a:xfrm>
        </p:grpSpPr>
        <p:sp>
          <p:nvSpPr>
            <p:cNvPr id="394" name="Google Shape;394;p30"/>
            <p:cNvSpPr/>
            <p:nvPr/>
          </p:nvSpPr>
          <p:spPr>
            <a:xfrm>
              <a:off x="4643875" y="3529000"/>
              <a:ext cx="850482" cy="1117201"/>
            </a:xfrm>
            <a:custGeom>
              <a:avLst/>
              <a:gdLst/>
              <a:ahLst/>
              <a:cxnLst/>
              <a:rect l="l" t="t" r="r" b="b"/>
              <a:pathLst>
                <a:path w="15988" h="21002" extrusionOk="0">
                  <a:moveTo>
                    <a:pt x="15987" y="0"/>
                  </a:moveTo>
                  <a:cubicBezTo>
                    <a:pt x="14871" y="517"/>
                    <a:pt x="13799" y="1112"/>
                    <a:pt x="12765" y="1772"/>
                  </a:cubicBezTo>
                  <a:cubicBezTo>
                    <a:pt x="12670" y="2484"/>
                    <a:pt x="12570" y="3191"/>
                    <a:pt x="12474" y="3903"/>
                  </a:cubicBezTo>
                  <a:cubicBezTo>
                    <a:pt x="12262" y="3400"/>
                    <a:pt x="12049" y="2896"/>
                    <a:pt x="11841" y="2392"/>
                  </a:cubicBezTo>
                  <a:cubicBezTo>
                    <a:pt x="9248" y="4207"/>
                    <a:pt x="6965" y="6461"/>
                    <a:pt x="5093" y="9018"/>
                  </a:cubicBezTo>
                  <a:cubicBezTo>
                    <a:pt x="5215" y="10047"/>
                    <a:pt x="5332" y="11076"/>
                    <a:pt x="5449" y="12110"/>
                  </a:cubicBezTo>
                  <a:cubicBezTo>
                    <a:pt x="5019" y="11532"/>
                    <a:pt x="4590" y="10955"/>
                    <a:pt x="4160" y="10377"/>
                  </a:cubicBezTo>
                  <a:cubicBezTo>
                    <a:pt x="2076" y="13595"/>
                    <a:pt x="625" y="17220"/>
                    <a:pt x="0" y="21002"/>
                  </a:cubicBezTo>
                  <a:lnTo>
                    <a:pt x="5914" y="20589"/>
                  </a:lnTo>
                  <a:cubicBezTo>
                    <a:pt x="8901" y="17598"/>
                    <a:pt x="11311" y="14111"/>
                    <a:pt x="13048" y="10312"/>
                  </a:cubicBezTo>
                  <a:lnTo>
                    <a:pt x="13048" y="10312"/>
                  </a:lnTo>
                  <a:cubicBezTo>
                    <a:pt x="12509" y="10316"/>
                    <a:pt x="11975" y="10321"/>
                    <a:pt x="11441" y="10321"/>
                  </a:cubicBezTo>
                  <a:cubicBezTo>
                    <a:pt x="12144" y="9930"/>
                    <a:pt x="12852" y="9539"/>
                    <a:pt x="13556" y="9153"/>
                  </a:cubicBezTo>
                  <a:cubicBezTo>
                    <a:pt x="14763" y="6239"/>
                    <a:pt x="15583" y="3165"/>
                    <a:pt x="15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839260" y="3909769"/>
              <a:ext cx="374918" cy="654937"/>
            </a:xfrm>
            <a:custGeom>
              <a:avLst/>
              <a:gdLst/>
              <a:ahLst/>
              <a:cxnLst/>
              <a:rect l="l" t="t" r="r" b="b"/>
              <a:pathLst>
                <a:path w="7048" h="12312" extrusionOk="0">
                  <a:moveTo>
                    <a:pt x="6958" y="0"/>
                  </a:moveTo>
                  <a:cubicBezTo>
                    <a:pt x="6932" y="0"/>
                    <a:pt x="6906" y="15"/>
                    <a:pt x="6891" y="41"/>
                  </a:cubicBezTo>
                  <a:lnTo>
                    <a:pt x="22" y="12194"/>
                  </a:lnTo>
                  <a:cubicBezTo>
                    <a:pt x="0" y="12233"/>
                    <a:pt x="18" y="12276"/>
                    <a:pt x="53" y="12298"/>
                  </a:cubicBezTo>
                  <a:cubicBezTo>
                    <a:pt x="66" y="12307"/>
                    <a:pt x="79" y="12311"/>
                    <a:pt x="92" y="12311"/>
                  </a:cubicBezTo>
                  <a:cubicBezTo>
                    <a:pt x="118" y="12311"/>
                    <a:pt x="144" y="12294"/>
                    <a:pt x="157" y="12272"/>
                  </a:cubicBezTo>
                  <a:lnTo>
                    <a:pt x="7026" y="115"/>
                  </a:lnTo>
                  <a:cubicBezTo>
                    <a:pt x="7047" y="80"/>
                    <a:pt x="7034" y="32"/>
                    <a:pt x="6995" y="11"/>
                  </a:cubicBezTo>
                  <a:cubicBezTo>
                    <a:pt x="6984" y="3"/>
                    <a:pt x="6971" y="0"/>
                    <a:pt x="6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30"/>
          <p:cNvSpPr txBox="1">
            <a:spLocks noGrp="1"/>
          </p:cNvSpPr>
          <p:nvPr>
            <p:ph type="ctrTitle"/>
          </p:nvPr>
        </p:nvSpPr>
        <p:spPr>
          <a:xfrm>
            <a:off x="713100" y="1131820"/>
            <a:ext cx="44097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Tourguide</a:t>
            </a:r>
            <a:br>
              <a:rPr lang="en" sz="4900" dirty="0">
                <a:latin typeface="Aboreto"/>
                <a:ea typeface="Aboreto"/>
                <a:cs typeface="Aboreto"/>
                <a:sym typeface="Aboreto"/>
              </a:rPr>
            </a:br>
            <a:r>
              <a:rPr lang="pt-BR" sz="2400" dirty="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Aplicativ</a:t>
            </a:r>
            <a:r>
              <a:rPr lang="pt-BR" sz="2400" dirty="0">
                <a:solidFill>
                  <a:schemeClr val="dk1"/>
                </a:solidFill>
              </a:rPr>
              <a:t>o de Geolocalização de pontos turísticos e sustentabilidade</a:t>
            </a:r>
            <a:endParaRPr sz="3000" dirty="0">
              <a:solidFill>
                <a:schemeClr val="dk1"/>
              </a:solidFill>
            </a:endParaRPr>
          </a:p>
        </p:txBody>
      </p:sp>
      <p:grpSp>
        <p:nvGrpSpPr>
          <p:cNvPr id="398" name="Google Shape;398;p30"/>
          <p:cNvGrpSpPr/>
          <p:nvPr/>
        </p:nvGrpSpPr>
        <p:grpSpPr>
          <a:xfrm>
            <a:off x="5619817" y="851365"/>
            <a:ext cx="3104116" cy="3191167"/>
            <a:chOff x="5866952" y="1587497"/>
            <a:chExt cx="2629047" cy="2702775"/>
          </a:xfrm>
        </p:grpSpPr>
        <p:grpSp>
          <p:nvGrpSpPr>
            <p:cNvPr id="399" name="Google Shape;399;p30"/>
            <p:cNvGrpSpPr/>
            <p:nvPr/>
          </p:nvGrpSpPr>
          <p:grpSpPr>
            <a:xfrm flipH="1">
              <a:off x="5866952" y="1587497"/>
              <a:ext cx="2629047" cy="2677421"/>
              <a:chOff x="1222200" y="1343900"/>
              <a:chExt cx="1366875" cy="1392025"/>
            </a:xfrm>
          </p:grpSpPr>
          <p:sp>
            <p:nvSpPr>
              <p:cNvPr id="400" name="Google Shape;400;p30"/>
              <p:cNvSpPr/>
              <p:nvPr/>
            </p:nvSpPr>
            <p:spPr>
              <a:xfrm>
                <a:off x="1873600" y="1903125"/>
                <a:ext cx="124750" cy="832800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33312" extrusionOk="0">
                    <a:moveTo>
                      <a:pt x="2523" y="0"/>
                    </a:moveTo>
                    <a:cubicBezTo>
                      <a:pt x="2489" y="0"/>
                      <a:pt x="2454" y="1"/>
                      <a:pt x="2419" y="3"/>
                    </a:cubicBezTo>
                    <a:cubicBezTo>
                      <a:pt x="1060" y="59"/>
                      <a:pt x="1" y="1210"/>
                      <a:pt x="57" y="2569"/>
                    </a:cubicBezTo>
                    <a:lnTo>
                      <a:pt x="1299" y="32728"/>
                    </a:lnTo>
                    <a:cubicBezTo>
                      <a:pt x="1312" y="33032"/>
                      <a:pt x="1546" y="33283"/>
                      <a:pt x="1859" y="33309"/>
                    </a:cubicBezTo>
                    <a:cubicBezTo>
                      <a:pt x="1877" y="33311"/>
                      <a:pt x="1896" y="33312"/>
                      <a:pt x="1914" y="33312"/>
                    </a:cubicBezTo>
                    <a:cubicBezTo>
                      <a:pt x="2225" y="33312"/>
                      <a:pt x="2490" y="33070"/>
                      <a:pt x="2515" y="32754"/>
                    </a:cubicBezTo>
                    <a:lnTo>
                      <a:pt x="4981" y="2673"/>
                    </a:lnTo>
                    <a:cubicBezTo>
                      <a:pt x="4989" y="2577"/>
                      <a:pt x="4989" y="2464"/>
                      <a:pt x="4985" y="2369"/>
                    </a:cubicBezTo>
                    <a:cubicBezTo>
                      <a:pt x="4934" y="1040"/>
                      <a:pt x="3840" y="0"/>
                      <a:pt x="2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1256500" y="1343900"/>
                <a:ext cx="1332575" cy="1200025"/>
              </a:xfrm>
              <a:custGeom>
                <a:avLst/>
                <a:gdLst/>
                <a:ahLst/>
                <a:cxnLst/>
                <a:rect l="l" t="t" r="r" b="b"/>
                <a:pathLst>
                  <a:path w="53303" h="48001" extrusionOk="0">
                    <a:moveTo>
                      <a:pt x="27355" y="1"/>
                    </a:moveTo>
                    <a:cubicBezTo>
                      <a:pt x="23051" y="1"/>
                      <a:pt x="18694" y="1159"/>
                      <a:pt x="14763" y="3588"/>
                    </a:cubicBezTo>
                    <a:cubicBezTo>
                      <a:pt x="3492" y="10553"/>
                      <a:pt x="1" y="25341"/>
                      <a:pt x="6970" y="36617"/>
                    </a:cubicBezTo>
                    <a:cubicBezTo>
                      <a:pt x="9002" y="39909"/>
                      <a:pt x="11707" y="42544"/>
                      <a:pt x="14798" y="44437"/>
                    </a:cubicBezTo>
                    <a:cubicBezTo>
                      <a:pt x="18595" y="46772"/>
                      <a:pt x="22973" y="48001"/>
                      <a:pt x="27407" y="48001"/>
                    </a:cubicBezTo>
                    <a:cubicBezTo>
                      <a:pt x="30163" y="48001"/>
                      <a:pt x="32940" y="47526"/>
                      <a:pt x="35613" y="46547"/>
                    </a:cubicBezTo>
                    <a:cubicBezTo>
                      <a:pt x="37116" y="45996"/>
                      <a:pt x="38583" y="45288"/>
                      <a:pt x="39999" y="44415"/>
                    </a:cubicBezTo>
                    <a:cubicBezTo>
                      <a:pt x="42356" y="42957"/>
                      <a:pt x="44375" y="41155"/>
                      <a:pt x="46029" y="39110"/>
                    </a:cubicBezTo>
                    <a:cubicBezTo>
                      <a:pt x="52273" y="31407"/>
                      <a:pt x="53302" y="20300"/>
                      <a:pt x="47792" y="11387"/>
                    </a:cubicBezTo>
                    <a:cubicBezTo>
                      <a:pt x="46807" y="9789"/>
                      <a:pt x="45665" y="8352"/>
                      <a:pt x="44397" y="7075"/>
                    </a:cubicBezTo>
                    <a:cubicBezTo>
                      <a:pt x="39830" y="2477"/>
                      <a:pt x="33649" y="1"/>
                      <a:pt x="27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1626450" y="2362275"/>
                <a:ext cx="535375" cy="181650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7266" extrusionOk="0">
                    <a:moveTo>
                      <a:pt x="9190" y="0"/>
                    </a:moveTo>
                    <a:cubicBezTo>
                      <a:pt x="8874" y="0"/>
                      <a:pt x="8560" y="44"/>
                      <a:pt x="8258" y="133"/>
                    </a:cubicBezTo>
                    <a:cubicBezTo>
                      <a:pt x="6765" y="567"/>
                      <a:pt x="5384" y="1240"/>
                      <a:pt x="3899" y="1714"/>
                    </a:cubicBezTo>
                    <a:cubicBezTo>
                      <a:pt x="3009" y="1991"/>
                      <a:pt x="2110" y="1922"/>
                      <a:pt x="1194" y="2100"/>
                    </a:cubicBezTo>
                    <a:cubicBezTo>
                      <a:pt x="495" y="2239"/>
                      <a:pt x="74" y="2955"/>
                      <a:pt x="0" y="3702"/>
                    </a:cubicBezTo>
                    <a:cubicBezTo>
                      <a:pt x="3797" y="6037"/>
                      <a:pt x="8175" y="7266"/>
                      <a:pt x="12609" y="7266"/>
                    </a:cubicBezTo>
                    <a:cubicBezTo>
                      <a:pt x="15365" y="7266"/>
                      <a:pt x="18142" y="6791"/>
                      <a:pt x="20815" y="5812"/>
                    </a:cubicBezTo>
                    <a:cubicBezTo>
                      <a:pt x="20963" y="5491"/>
                      <a:pt x="21110" y="5170"/>
                      <a:pt x="21254" y="4848"/>
                    </a:cubicBezTo>
                    <a:cubicBezTo>
                      <a:pt x="21414" y="4484"/>
                      <a:pt x="21319" y="3911"/>
                      <a:pt x="21037" y="3620"/>
                    </a:cubicBezTo>
                    <a:cubicBezTo>
                      <a:pt x="20815" y="3384"/>
                      <a:pt x="20487" y="3250"/>
                      <a:pt x="20162" y="3250"/>
                    </a:cubicBezTo>
                    <a:cubicBezTo>
                      <a:pt x="20087" y="3250"/>
                      <a:pt x="20012" y="3258"/>
                      <a:pt x="19938" y="3272"/>
                    </a:cubicBezTo>
                    <a:cubicBezTo>
                      <a:pt x="19644" y="2985"/>
                      <a:pt x="19210" y="2834"/>
                      <a:pt x="18783" y="2834"/>
                    </a:cubicBezTo>
                    <a:cubicBezTo>
                      <a:pt x="18366" y="2834"/>
                      <a:pt x="17955" y="2978"/>
                      <a:pt x="17689" y="3281"/>
                    </a:cubicBezTo>
                    <a:cubicBezTo>
                      <a:pt x="16925" y="3455"/>
                      <a:pt x="16330" y="3741"/>
                      <a:pt x="15561" y="3911"/>
                    </a:cubicBezTo>
                    <a:cubicBezTo>
                      <a:pt x="15374" y="3953"/>
                      <a:pt x="15186" y="3974"/>
                      <a:pt x="14998" y="3974"/>
                    </a:cubicBezTo>
                    <a:cubicBezTo>
                      <a:pt x="13868" y="3974"/>
                      <a:pt x="12770" y="3237"/>
                      <a:pt x="12275" y="2191"/>
                    </a:cubicBezTo>
                    <a:cubicBezTo>
                      <a:pt x="11923" y="1440"/>
                      <a:pt x="11428" y="715"/>
                      <a:pt x="10686" y="350"/>
                    </a:cubicBezTo>
                    <a:cubicBezTo>
                      <a:pt x="10224" y="118"/>
                      <a:pt x="9706" y="0"/>
                      <a:pt x="9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2068550" y="1520775"/>
                <a:ext cx="5205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20821" h="32385" extrusionOk="0">
                    <a:moveTo>
                      <a:pt x="11915" y="0"/>
                    </a:moveTo>
                    <a:cubicBezTo>
                      <a:pt x="11316" y="1190"/>
                      <a:pt x="10630" y="2332"/>
                      <a:pt x="9701" y="3230"/>
                    </a:cubicBezTo>
                    <a:cubicBezTo>
                      <a:pt x="8172" y="4698"/>
                      <a:pt x="6448" y="5688"/>
                      <a:pt x="5128" y="7351"/>
                    </a:cubicBezTo>
                    <a:cubicBezTo>
                      <a:pt x="4073" y="8684"/>
                      <a:pt x="3483" y="11137"/>
                      <a:pt x="4542" y="12470"/>
                    </a:cubicBezTo>
                    <a:cubicBezTo>
                      <a:pt x="5100" y="13175"/>
                      <a:pt x="6320" y="13885"/>
                      <a:pt x="7276" y="13885"/>
                    </a:cubicBezTo>
                    <a:cubicBezTo>
                      <a:pt x="7644" y="13885"/>
                      <a:pt x="7974" y="13780"/>
                      <a:pt x="8211" y="13529"/>
                    </a:cubicBezTo>
                    <a:cubicBezTo>
                      <a:pt x="8558" y="13163"/>
                      <a:pt x="9124" y="12937"/>
                      <a:pt x="9642" y="12937"/>
                    </a:cubicBezTo>
                    <a:cubicBezTo>
                      <a:pt x="10071" y="12937"/>
                      <a:pt x="10468" y="13092"/>
                      <a:pt x="10682" y="13451"/>
                    </a:cubicBezTo>
                    <a:cubicBezTo>
                      <a:pt x="11177" y="14289"/>
                      <a:pt x="10895" y="15579"/>
                      <a:pt x="10044" y="16052"/>
                    </a:cubicBezTo>
                    <a:cubicBezTo>
                      <a:pt x="9670" y="16334"/>
                      <a:pt x="9549" y="16903"/>
                      <a:pt x="9783" y="17311"/>
                    </a:cubicBezTo>
                    <a:cubicBezTo>
                      <a:pt x="9944" y="17593"/>
                      <a:pt x="10230" y="17780"/>
                      <a:pt x="10413" y="18049"/>
                    </a:cubicBezTo>
                    <a:cubicBezTo>
                      <a:pt x="10595" y="18319"/>
                      <a:pt x="10634" y="18987"/>
                      <a:pt x="10339" y="19122"/>
                    </a:cubicBezTo>
                    <a:cubicBezTo>
                      <a:pt x="9028" y="19721"/>
                      <a:pt x="7873" y="20715"/>
                      <a:pt x="6470" y="21041"/>
                    </a:cubicBezTo>
                    <a:cubicBezTo>
                      <a:pt x="4594" y="21471"/>
                      <a:pt x="2719" y="22144"/>
                      <a:pt x="1833" y="23850"/>
                    </a:cubicBezTo>
                    <a:cubicBezTo>
                      <a:pt x="1325" y="24831"/>
                      <a:pt x="899" y="25939"/>
                      <a:pt x="370" y="26911"/>
                    </a:cubicBezTo>
                    <a:cubicBezTo>
                      <a:pt x="1" y="27589"/>
                      <a:pt x="22" y="28492"/>
                      <a:pt x="522" y="29078"/>
                    </a:cubicBezTo>
                    <a:cubicBezTo>
                      <a:pt x="834" y="29441"/>
                      <a:pt x="1315" y="29672"/>
                      <a:pt x="1772" y="29672"/>
                    </a:cubicBezTo>
                    <a:cubicBezTo>
                      <a:pt x="2053" y="29672"/>
                      <a:pt x="2324" y="29585"/>
                      <a:pt x="2541" y="29386"/>
                    </a:cubicBezTo>
                    <a:cubicBezTo>
                      <a:pt x="2699" y="29353"/>
                      <a:pt x="2858" y="29337"/>
                      <a:pt x="3015" y="29337"/>
                    </a:cubicBezTo>
                    <a:cubicBezTo>
                      <a:pt x="3816" y="29337"/>
                      <a:pt x="4568" y="29755"/>
                      <a:pt x="4898" y="30506"/>
                    </a:cubicBezTo>
                    <a:cubicBezTo>
                      <a:pt x="5423" y="31692"/>
                      <a:pt x="6812" y="32385"/>
                      <a:pt x="8117" y="32385"/>
                    </a:cubicBezTo>
                    <a:cubicBezTo>
                      <a:pt x="8194" y="32385"/>
                      <a:pt x="8270" y="32382"/>
                      <a:pt x="8346" y="32378"/>
                    </a:cubicBezTo>
                    <a:cubicBezTo>
                      <a:pt x="10078" y="32260"/>
                      <a:pt x="11811" y="32152"/>
                      <a:pt x="13547" y="32035"/>
                    </a:cubicBezTo>
                    <a:cubicBezTo>
                      <a:pt x="19791" y="24332"/>
                      <a:pt x="20820" y="13225"/>
                      <a:pt x="15310" y="4312"/>
                    </a:cubicBezTo>
                    <a:cubicBezTo>
                      <a:pt x="14325" y="2714"/>
                      <a:pt x="13183" y="1277"/>
                      <a:pt x="119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1431375" y="1557550"/>
                <a:ext cx="543300" cy="577325"/>
              </a:xfrm>
              <a:custGeom>
                <a:avLst/>
                <a:gdLst/>
                <a:ahLst/>
                <a:cxnLst/>
                <a:rect l="l" t="t" r="r" b="b"/>
                <a:pathLst>
                  <a:path w="21732" h="23093" extrusionOk="0">
                    <a:moveTo>
                      <a:pt x="10050" y="1"/>
                    </a:moveTo>
                    <a:cubicBezTo>
                      <a:pt x="9734" y="1"/>
                      <a:pt x="9431" y="44"/>
                      <a:pt x="9179" y="136"/>
                    </a:cubicBezTo>
                    <a:cubicBezTo>
                      <a:pt x="8437" y="405"/>
                      <a:pt x="7855" y="1073"/>
                      <a:pt x="7695" y="1846"/>
                    </a:cubicBezTo>
                    <a:cubicBezTo>
                      <a:pt x="7599" y="2298"/>
                      <a:pt x="7621" y="3097"/>
                      <a:pt x="7200" y="3283"/>
                    </a:cubicBezTo>
                    <a:cubicBezTo>
                      <a:pt x="5458" y="5064"/>
                      <a:pt x="3196" y="6596"/>
                      <a:pt x="1976" y="8763"/>
                    </a:cubicBezTo>
                    <a:cubicBezTo>
                      <a:pt x="943" y="10600"/>
                      <a:pt x="1" y="12645"/>
                      <a:pt x="105" y="14729"/>
                    </a:cubicBezTo>
                    <a:cubicBezTo>
                      <a:pt x="192" y="16439"/>
                      <a:pt x="1707" y="18176"/>
                      <a:pt x="3396" y="18437"/>
                    </a:cubicBezTo>
                    <a:cubicBezTo>
                      <a:pt x="4525" y="18610"/>
                      <a:pt x="5623" y="19513"/>
                      <a:pt x="5715" y="20612"/>
                    </a:cubicBezTo>
                    <a:cubicBezTo>
                      <a:pt x="5775" y="21398"/>
                      <a:pt x="6118" y="22158"/>
                      <a:pt x="6774" y="22596"/>
                    </a:cubicBezTo>
                    <a:cubicBezTo>
                      <a:pt x="7296" y="22945"/>
                      <a:pt x="7907" y="23093"/>
                      <a:pt x="8525" y="23093"/>
                    </a:cubicBezTo>
                    <a:cubicBezTo>
                      <a:pt x="8930" y="23093"/>
                      <a:pt x="9338" y="23029"/>
                      <a:pt x="9727" y="22918"/>
                    </a:cubicBezTo>
                    <a:cubicBezTo>
                      <a:pt x="10573" y="22674"/>
                      <a:pt x="11155" y="22401"/>
                      <a:pt x="11897" y="21928"/>
                    </a:cubicBezTo>
                    <a:cubicBezTo>
                      <a:pt x="14403" y="20330"/>
                      <a:pt x="16912" y="18732"/>
                      <a:pt x="19418" y="17130"/>
                    </a:cubicBezTo>
                    <a:cubicBezTo>
                      <a:pt x="20486" y="16448"/>
                      <a:pt x="20946" y="15389"/>
                      <a:pt x="21354" y="14169"/>
                    </a:cubicBezTo>
                    <a:cubicBezTo>
                      <a:pt x="21732" y="13031"/>
                      <a:pt x="21302" y="11759"/>
                      <a:pt x="20286" y="11116"/>
                    </a:cubicBezTo>
                    <a:cubicBezTo>
                      <a:pt x="19274" y="10482"/>
                      <a:pt x="17941" y="9922"/>
                      <a:pt x="16847" y="9527"/>
                    </a:cubicBezTo>
                    <a:cubicBezTo>
                      <a:pt x="16391" y="8750"/>
                      <a:pt x="16257" y="7690"/>
                      <a:pt x="16483" y="6779"/>
                    </a:cubicBezTo>
                    <a:cubicBezTo>
                      <a:pt x="16739" y="5741"/>
                      <a:pt x="16569" y="4621"/>
                      <a:pt x="15866" y="3809"/>
                    </a:cubicBezTo>
                    <a:cubicBezTo>
                      <a:pt x="15575" y="3474"/>
                      <a:pt x="15232" y="3179"/>
                      <a:pt x="14872" y="2962"/>
                    </a:cubicBezTo>
                    <a:cubicBezTo>
                      <a:pt x="13669" y="2228"/>
                      <a:pt x="12918" y="1264"/>
                      <a:pt x="11759" y="461"/>
                    </a:cubicBezTo>
                    <a:cubicBezTo>
                      <a:pt x="11331" y="166"/>
                      <a:pt x="10666" y="1"/>
                      <a:pt x="100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1222200" y="1771075"/>
                <a:ext cx="1097225" cy="867775"/>
              </a:xfrm>
              <a:custGeom>
                <a:avLst/>
                <a:gdLst/>
                <a:ahLst/>
                <a:cxnLst/>
                <a:rect l="l" t="t" r="r" b="b"/>
                <a:pathLst>
                  <a:path w="43889" h="34711" extrusionOk="0">
                    <a:moveTo>
                      <a:pt x="2486" y="0"/>
                    </a:moveTo>
                    <a:cubicBezTo>
                      <a:pt x="2326" y="0"/>
                      <a:pt x="2172" y="47"/>
                      <a:pt x="2041" y="131"/>
                    </a:cubicBezTo>
                    <a:cubicBezTo>
                      <a:pt x="1855" y="244"/>
                      <a:pt x="1716" y="430"/>
                      <a:pt x="1659" y="656"/>
                    </a:cubicBezTo>
                    <a:cubicBezTo>
                      <a:pt x="1" y="7842"/>
                      <a:pt x="1225" y="15258"/>
                      <a:pt x="5103" y="21532"/>
                    </a:cubicBezTo>
                    <a:cubicBezTo>
                      <a:pt x="10354" y="30028"/>
                      <a:pt x="19473" y="34710"/>
                      <a:pt x="28797" y="34710"/>
                    </a:cubicBezTo>
                    <a:cubicBezTo>
                      <a:pt x="33782" y="34710"/>
                      <a:pt x="38825" y="33372"/>
                      <a:pt x="43368" y="30563"/>
                    </a:cubicBezTo>
                    <a:cubicBezTo>
                      <a:pt x="43767" y="30320"/>
                      <a:pt x="43889" y="29799"/>
                      <a:pt x="43646" y="29400"/>
                    </a:cubicBezTo>
                    <a:cubicBezTo>
                      <a:pt x="43484" y="29142"/>
                      <a:pt x="43207" y="28999"/>
                      <a:pt x="42924" y="28999"/>
                    </a:cubicBezTo>
                    <a:cubicBezTo>
                      <a:pt x="42773" y="28999"/>
                      <a:pt x="42620" y="29040"/>
                      <a:pt x="42482" y="29126"/>
                    </a:cubicBezTo>
                    <a:cubicBezTo>
                      <a:pt x="38215" y="31763"/>
                      <a:pt x="33477" y="33019"/>
                      <a:pt x="28795" y="33019"/>
                    </a:cubicBezTo>
                    <a:cubicBezTo>
                      <a:pt x="20036" y="33019"/>
                      <a:pt x="11471" y="28623"/>
                      <a:pt x="6540" y="20642"/>
                    </a:cubicBezTo>
                    <a:cubicBezTo>
                      <a:pt x="2897" y="14750"/>
                      <a:pt x="1751" y="7786"/>
                      <a:pt x="3309" y="1038"/>
                    </a:cubicBezTo>
                    <a:cubicBezTo>
                      <a:pt x="3414" y="582"/>
                      <a:pt x="3131" y="131"/>
                      <a:pt x="2675" y="22"/>
                    </a:cubicBezTo>
                    <a:cubicBezTo>
                      <a:pt x="2612" y="7"/>
                      <a:pt x="2548" y="0"/>
                      <a:pt x="2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6" name="Google Shape;406;p30"/>
            <p:cNvSpPr/>
            <p:nvPr/>
          </p:nvSpPr>
          <p:spPr>
            <a:xfrm>
              <a:off x="6666525" y="4206872"/>
              <a:ext cx="967200" cy="834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0"/>
          <p:cNvGrpSpPr/>
          <p:nvPr/>
        </p:nvGrpSpPr>
        <p:grpSpPr>
          <a:xfrm>
            <a:off x="6095175" y="2288692"/>
            <a:ext cx="1243862" cy="2138009"/>
            <a:chOff x="3237825" y="2213975"/>
            <a:chExt cx="326550" cy="561275"/>
          </a:xfrm>
        </p:grpSpPr>
        <p:sp>
          <p:nvSpPr>
            <p:cNvPr id="408" name="Google Shape;408;p30"/>
            <p:cNvSpPr/>
            <p:nvPr/>
          </p:nvSpPr>
          <p:spPr>
            <a:xfrm>
              <a:off x="3502575" y="2246400"/>
              <a:ext cx="46275" cy="269675"/>
            </a:xfrm>
            <a:custGeom>
              <a:avLst/>
              <a:gdLst/>
              <a:ahLst/>
              <a:cxnLst/>
              <a:rect l="l" t="t" r="r" b="b"/>
              <a:pathLst>
                <a:path w="1851" h="10787" extrusionOk="0">
                  <a:moveTo>
                    <a:pt x="1390" y="1"/>
                  </a:moveTo>
                  <a:lnTo>
                    <a:pt x="1" y="10725"/>
                  </a:lnTo>
                  <a:lnTo>
                    <a:pt x="461" y="10786"/>
                  </a:lnTo>
                  <a:lnTo>
                    <a:pt x="1850" y="61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3381775" y="2231000"/>
              <a:ext cx="46250" cy="269650"/>
            </a:xfrm>
            <a:custGeom>
              <a:avLst/>
              <a:gdLst/>
              <a:ahLst/>
              <a:cxnLst/>
              <a:rect l="l" t="t" r="r" b="b"/>
              <a:pathLst>
                <a:path w="1850" h="10786" extrusionOk="0">
                  <a:moveTo>
                    <a:pt x="1385" y="0"/>
                  </a:moveTo>
                  <a:lnTo>
                    <a:pt x="0" y="10725"/>
                  </a:lnTo>
                  <a:lnTo>
                    <a:pt x="460" y="10785"/>
                  </a:lnTo>
                  <a:lnTo>
                    <a:pt x="1850" y="57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3399675" y="2213975"/>
              <a:ext cx="164700" cy="43175"/>
            </a:xfrm>
            <a:custGeom>
              <a:avLst/>
              <a:gdLst/>
              <a:ahLst/>
              <a:cxnLst/>
              <a:rect l="l" t="t" r="r" b="b"/>
              <a:pathLst>
                <a:path w="6588" h="1727" extrusionOk="0">
                  <a:moveTo>
                    <a:pt x="589" y="0"/>
                  </a:moveTo>
                  <a:cubicBezTo>
                    <a:pt x="311" y="0"/>
                    <a:pt x="68" y="212"/>
                    <a:pt x="35" y="494"/>
                  </a:cubicBezTo>
                  <a:cubicBezTo>
                    <a:pt x="1" y="798"/>
                    <a:pt x="222" y="1076"/>
                    <a:pt x="530" y="1111"/>
                  </a:cubicBezTo>
                  <a:lnTo>
                    <a:pt x="5936" y="1723"/>
                  </a:lnTo>
                  <a:cubicBezTo>
                    <a:pt x="5957" y="1726"/>
                    <a:pt x="5979" y="1727"/>
                    <a:pt x="6000" y="1727"/>
                  </a:cubicBezTo>
                  <a:cubicBezTo>
                    <a:pt x="6281" y="1727"/>
                    <a:pt x="6520" y="1515"/>
                    <a:pt x="6553" y="1233"/>
                  </a:cubicBezTo>
                  <a:cubicBezTo>
                    <a:pt x="6587" y="929"/>
                    <a:pt x="6370" y="651"/>
                    <a:pt x="6062" y="616"/>
                  </a:cubicBezTo>
                  <a:lnTo>
                    <a:pt x="652" y="4"/>
                  </a:lnTo>
                  <a:cubicBezTo>
                    <a:pt x="631" y="1"/>
                    <a:pt x="610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3237825" y="2473625"/>
              <a:ext cx="324150" cy="301625"/>
            </a:xfrm>
            <a:custGeom>
              <a:avLst/>
              <a:gdLst/>
              <a:ahLst/>
              <a:cxnLst/>
              <a:rect l="l" t="t" r="r" b="b"/>
              <a:pathLst>
                <a:path w="12966" h="12065" extrusionOk="0">
                  <a:moveTo>
                    <a:pt x="2911" y="0"/>
                  </a:moveTo>
                  <a:cubicBezTo>
                    <a:pt x="2016" y="0"/>
                    <a:pt x="1240" y="660"/>
                    <a:pt x="1117" y="1571"/>
                  </a:cubicBezTo>
                  <a:lnTo>
                    <a:pt x="726" y="4498"/>
                  </a:lnTo>
                  <a:lnTo>
                    <a:pt x="526" y="6009"/>
                  </a:lnTo>
                  <a:lnTo>
                    <a:pt x="135" y="8922"/>
                  </a:lnTo>
                  <a:cubicBezTo>
                    <a:pt x="1" y="9916"/>
                    <a:pt x="700" y="10828"/>
                    <a:pt x="1690" y="10963"/>
                  </a:cubicBezTo>
                  <a:lnTo>
                    <a:pt x="9809" y="12048"/>
                  </a:lnTo>
                  <a:cubicBezTo>
                    <a:pt x="9891" y="12059"/>
                    <a:pt x="9973" y="12065"/>
                    <a:pt x="10054" y="12065"/>
                  </a:cubicBezTo>
                  <a:cubicBezTo>
                    <a:pt x="10946" y="12065"/>
                    <a:pt x="11726" y="11402"/>
                    <a:pt x="11846" y="10494"/>
                  </a:cubicBezTo>
                  <a:lnTo>
                    <a:pt x="12831" y="3139"/>
                  </a:lnTo>
                  <a:cubicBezTo>
                    <a:pt x="12966" y="2149"/>
                    <a:pt x="12267" y="1232"/>
                    <a:pt x="11272" y="1102"/>
                  </a:cubicBezTo>
                  <a:lnTo>
                    <a:pt x="3157" y="17"/>
                  </a:lnTo>
                  <a:cubicBezTo>
                    <a:pt x="3074" y="5"/>
                    <a:pt x="2992" y="0"/>
                    <a:pt x="2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3478375" y="2509175"/>
              <a:ext cx="62325" cy="181750"/>
            </a:xfrm>
            <a:custGeom>
              <a:avLst/>
              <a:gdLst/>
              <a:ahLst/>
              <a:cxnLst/>
              <a:rect l="l" t="t" r="r" b="b"/>
              <a:pathLst>
                <a:path w="2493" h="7270" extrusionOk="0">
                  <a:moveTo>
                    <a:pt x="2088" y="0"/>
                  </a:moveTo>
                  <a:cubicBezTo>
                    <a:pt x="1830" y="0"/>
                    <a:pt x="1574" y="76"/>
                    <a:pt x="1359" y="219"/>
                  </a:cubicBezTo>
                  <a:cubicBezTo>
                    <a:pt x="1043" y="423"/>
                    <a:pt x="825" y="770"/>
                    <a:pt x="778" y="1148"/>
                  </a:cubicBezTo>
                  <a:cubicBezTo>
                    <a:pt x="665" y="2016"/>
                    <a:pt x="556" y="2893"/>
                    <a:pt x="443" y="3775"/>
                  </a:cubicBezTo>
                  <a:cubicBezTo>
                    <a:pt x="300" y="4899"/>
                    <a:pt x="152" y="6067"/>
                    <a:pt x="5" y="7200"/>
                  </a:cubicBezTo>
                  <a:cubicBezTo>
                    <a:pt x="0" y="7235"/>
                    <a:pt x="22" y="7265"/>
                    <a:pt x="57" y="7270"/>
                  </a:cubicBezTo>
                  <a:lnTo>
                    <a:pt x="66" y="7270"/>
                  </a:lnTo>
                  <a:cubicBezTo>
                    <a:pt x="96" y="7270"/>
                    <a:pt x="122" y="7248"/>
                    <a:pt x="126" y="7218"/>
                  </a:cubicBezTo>
                  <a:cubicBezTo>
                    <a:pt x="274" y="6084"/>
                    <a:pt x="422" y="4917"/>
                    <a:pt x="565" y="3788"/>
                  </a:cubicBezTo>
                  <a:cubicBezTo>
                    <a:pt x="678" y="2911"/>
                    <a:pt x="791" y="2033"/>
                    <a:pt x="899" y="1161"/>
                  </a:cubicBezTo>
                  <a:cubicBezTo>
                    <a:pt x="947" y="822"/>
                    <a:pt x="1142" y="509"/>
                    <a:pt x="1425" y="318"/>
                  </a:cubicBezTo>
                  <a:cubicBezTo>
                    <a:pt x="1621" y="190"/>
                    <a:pt x="1854" y="124"/>
                    <a:pt x="2088" y="124"/>
                  </a:cubicBezTo>
                  <a:cubicBezTo>
                    <a:pt x="2195" y="124"/>
                    <a:pt x="2302" y="138"/>
                    <a:pt x="2406" y="166"/>
                  </a:cubicBezTo>
                  <a:cubicBezTo>
                    <a:pt x="2412" y="168"/>
                    <a:pt x="2418" y="169"/>
                    <a:pt x="2424" y="169"/>
                  </a:cubicBezTo>
                  <a:cubicBezTo>
                    <a:pt x="2452" y="169"/>
                    <a:pt x="2477" y="152"/>
                    <a:pt x="2484" y="123"/>
                  </a:cubicBezTo>
                  <a:cubicBezTo>
                    <a:pt x="2493" y="93"/>
                    <a:pt x="2471" y="58"/>
                    <a:pt x="2441" y="49"/>
                  </a:cubicBezTo>
                  <a:cubicBezTo>
                    <a:pt x="2326" y="16"/>
                    <a:pt x="2207" y="0"/>
                    <a:pt x="2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3278100" y="2539150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8" y="0"/>
                  </a:moveTo>
                  <a:cubicBezTo>
                    <a:pt x="886" y="0"/>
                    <a:pt x="860" y="25"/>
                    <a:pt x="856" y="53"/>
                  </a:cubicBezTo>
                  <a:lnTo>
                    <a:pt x="5" y="6418"/>
                  </a:lnTo>
                  <a:cubicBezTo>
                    <a:pt x="1" y="6453"/>
                    <a:pt x="27" y="6483"/>
                    <a:pt x="61" y="6488"/>
                  </a:cubicBezTo>
                  <a:lnTo>
                    <a:pt x="66" y="6488"/>
                  </a:lnTo>
                  <a:cubicBezTo>
                    <a:pt x="100" y="6488"/>
                    <a:pt x="127" y="6466"/>
                    <a:pt x="131" y="6436"/>
                  </a:cubicBezTo>
                  <a:lnTo>
                    <a:pt x="982" y="70"/>
                  </a:lnTo>
                  <a:cubicBezTo>
                    <a:pt x="986" y="36"/>
                    <a:pt x="960" y="5"/>
                    <a:pt x="925" y="1"/>
                  </a:cubicBezTo>
                  <a:cubicBezTo>
                    <a:pt x="923" y="1"/>
                    <a:pt x="9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356250" y="2549675"/>
              <a:ext cx="24675" cy="162100"/>
            </a:xfrm>
            <a:custGeom>
              <a:avLst/>
              <a:gdLst/>
              <a:ahLst/>
              <a:cxnLst/>
              <a:rect l="l" t="t" r="r" b="b"/>
              <a:pathLst>
                <a:path w="987" h="6484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4"/>
                  </a:lnTo>
                  <a:cubicBezTo>
                    <a:pt x="1" y="6449"/>
                    <a:pt x="27" y="6479"/>
                    <a:pt x="62" y="6483"/>
                  </a:cubicBezTo>
                  <a:lnTo>
                    <a:pt x="66" y="6483"/>
                  </a:lnTo>
                  <a:cubicBezTo>
                    <a:pt x="101" y="6483"/>
                    <a:pt x="127" y="6462"/>
                    <a:pt x="131" y="6431"/>
                  </a:cubicBezTo>
                  <a:lnTo>
                    <a:pt x="982" y="70"/>
                  </a:lnTo>
                  <a:cubicBezTo>
                    <a:pt x="986" y="36"/>
                    <a:pt x="960" y="5"/>
                    <a:pt x="926" y="1"/>
                  </a:cubicBezTo>
                  <a:cubicBezTo>
                    <a:pt x="923" y="1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3317175" y="2544800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8"/>
                  </a:lnTo>
                  <a:cubicBezTo>
                    <a:pt x="1" y="6448"/>
                    <a:pt x="27" y="6483"/>
                    <a:pt x="62" y="6487"/>
                  </a:cubicBezTo>
                  <a:lnTo>
                    <a:pt x="66" y="6487"/>
                  </a:lnTo>
                  <a:cubicBezTo>
                    <a:pt x="101" y="6487"/>
                    <a:pt x="127" y="6466"/>
                    <a:pt x="131" y="6431"/>
                  </a:cubicBezTo>
                  <a:lnTo>
                    <a:pt x="982" y="70"/>
                  </a:lnTo>
                  <a:cubicBezTo>
                    <a:pt x="986" y="35"/>
                    <a:pt x="960" y="5"/>
                    <a:pt x="926" y="1"/>
                  </a:cubicBezTo>
                  <a:cubicBezTo>
                    <a:pt x="923" y="0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3395325" y="2555425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8" y="1"/>
                  </a:moveTo>
                  <a:cubicBezTo>
                    <a:pt x="887" y="1"/>
                    <a:pt x="860" y="25"/>
                    <a:pt x="856" y="58"/>
                  </a:cubicBezTo>
                  <a:lnTo>
                    <a:pt x="5" y="6418"/>
                  </a:lnTo>
                  <a:cubicBezTo>
                    <a:pt x="1" y="6453"/>
                    <a:pt x="27" y="6484"/>
                    <a:pt x="62" y="6488"/>
                  </a:cubicBezTo>
                  <a:lnTo>
                    <a:pt x="66" y="6488"/>
                  </a:lnTo>
                  <a:cubicBezTo>
                    <a:pt x="96" y="6488"/>
                    <a:pt x="127" y="6466"/>
                    <a:pt x="131" y="6436"/>
                  </a:cubicBezTo>
                  <a:lnTo>
                    <a:pt x="982" y="71"/>
                  </a:lnTo>
                  <a:cubicBezTo>
                    <a:pt x="987" y="40"/>
                    <a:pt x="960" y="5"/>
                    <a:pt x="926" y="1"/>
                  </a:cubicBezTo>
                  <a:cubicBezTo>
                    <a:pt x="923" y="1"/>
                    <a:pt x="921" y="1"/>
                    <a:pt x="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434400" y="2559125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8"/>
                  </a:lnTo>
                  <a:cubicBezTo>
                    <a:pt x="1" y="6448"/>
                    <a:pt x="27" y="6483"/>
                    <a:pt x="62" y="6488"/>
                  </a:cubicBezTo>
                  <a:lnTo>
                    <a:pt x="66" y="6488"/>
                  </a:lnTo>
                  <a:cubicBezTo>
                    <a:pt x="97" y="6488"/>
                    <a:pt x="127" y="6462"/>
                    <a:pt x="131" y="6431"/>
                  </a:cubicBezTo>
                  <a:lnTo>
                    <a:pt x="982" y="70"/>
                  </a:lnTo>
                  <a:cubicBezTo>
                    <a:pt x="987" y="35"/>
                    <a:pt x="961" y="5"/>
                    <a:pt x="926" y="1"/>
                  </a:cubicBezTo>
                  <a:cubicBezTo>
                    <a:pt x="923" y="0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3387525" y="2591475"/>
              <a:ext cx="75350" cy="78500"/>
            </a:xfrm>
            <a:custGeom>
              <a:avLst/>
              <a:gdLst/>
              <a:ahLst/>
              <a:cxnLst/>
              <a:rect l="l" t="t" r="r" b="b"/>
              <a:pathLst>
                <a:path w="3014" h="3140" extrusionOk="0">
                  <a:moveTo>
                    <a:pt x="1924" y="1"/>
                  </a:moveTo>
                  <a:lnTo>
                    <a:pt x="1134" y="760"/>
                  </a:lnTo>
                  <a:lnTo>
                    <a:pt x="61" y="543"/>
                  </a:lnTo>
                  <a:lnTo>
                    <a:pt x="539" y="1529"/>
                  </a:lnTo>
                  <a:lnTo>
                    <a:pt x="0" y="2484"/>
                  </a:lnTo>
                  <a:lnTo>
                    <a:pt x="1086" y="2332"/>
                  </a:lnTo>
                  <a:lnTo>
                    <a:pt x="1824" y="3140"/>
                  </a:lnTo>
                  <a:lnTo>
                    <a:pt x="2015" y="2059"/>
                  </a:lnTo>
                  <a:lnTo>
                    <a:pt x="3014" y="1607"/>
                  </a:lnTo>
                  <a:lnTo>
                    <a:pt x="2045" y="1090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293075" y="2640650"/>
              <a:ext cx="67450" cy="67425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1351" y="1"/>
                  </a:moveTo>
                  <a:cubicBezTo>
                    <a:pt x="604" y="1"/>
                    <a:pt x="1" y="604"/>
                    <a:pt x="1" y="1347"/>
                  </a:cubicBezTo>
                  <a:cubicBezTo>
                    <a:pt x="1" y="2093"/>
                    <a:pt x="604" y="2697"/>
                    <a:pt x="1351" y="2697"/>
                  </a:cubicBezTo>
                  <a:cubicBezTo>
                    <a:pt x="2094" y="2697"/>
                    <a:pt x="2697" y="2093"/>
                    <a:pt x="2697" y="1347"/>
                  </a:cubicBezTo>
                  <a:cubicBezTo>
                    <a:pt x="2697" y="604"/>
                    <a:pt x="2094" y="1"/>
                    <a:pt x="1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3401425" y="2512775"/>
              <a:ext cx="72300" cy="60600"/>
            </a:xfrm>
            <a:custGeom>
              <a:avLst/>
              <a:gdLst/>
              <a:ahLst/>
              <a:cxnLst/>
              <a:rect l="l" t="t" r="r" b="b"/>
              <a:pathLst>
                <a:path w="2892" h="2424" extrusionOk="0">
                  <a:moveTo>
                    <a:pt x="647" y="1"/>
                  </a:moveTo>
                  <a:lnTo>
                    <a:pt x="0" y="1321"/>
                  </a:lnTo>
                  <a:lnTo>
                    <a:pt x="2245" y="2424"/>
                  </a:lnTo>
                  <a:lnTo>
                    <a:pt x="2892" y="110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3250975" y="2577575"/>
              <a:ext cx="75450" cy="46275"/>
            </a:xfrm>
            <a:custGeom>
              <a:avLst/>
              <a:gdLst/>
              <a:ahLst/>
              <a:cxnLst/>
              <a:rect l="l" t="t" r="r" b="b"/>
              <a:pathLst>
                <a:path w="3018" h="1851" extrusionOk="0">
                  <a:moveTo>
                    <a:pt x="2827" y="1"/>
                  </a:moveTo>
                  <a:lnTo>
                    <a:pt x="200" y="340"/>
                  </a:lnTo>
                  <a:lnTo>
                    <a:pt x="0" y="1851"/>
                  </a:lnTo>
                  <a:lnTo>
                    <a:pt x="3018" y="1460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0"/>
          <p:cNvGrpSpPr/>
          <p:nvPr/>
        </p:nvGrpSpPr>
        <p:grpSpPr>
          <a:xfrm>
            <a:off x="6021313" y="1560504"/>
            <a:ext cx="224479" cy="311670"/>
            <a:chOff x="2955275" y="1218750"/>
            <a:chExt cx="203775" cy="282925"/>
          </a:xfrm>
        </p:grpSpPr>
        <p:sp>
          <p:nvSpPr>
            <p:cNvPr id="423" name="Google Shape;423;p30"/>
            <p:cNvSpPr/>
            <p:nvPr/>
          </p:nvSpPr>
          <p:spPr>
            <a:xfrm>
              <a:off x="2955275" y="1218750"/>
              <a:ext cx="203775" cy="282925"/>
            </a:xfrm>
            <a:custGeom>
              <a:avLst/>
              <a:gdLst/>
              <a:ahLst/>
              <a:cxnLst/>
              <a:rect l="l" t="t" r="r" b="b"/>
              <a:pathLst>
                <a:path w="8151" h="11317" extrusionOk="0">
                  <a:moveTo>
                    <a:pt x="4103" y="2601"/>
                  </a:moveTo>
                  <a:cubicBezTo>
                    <a:pt x="4735" y="2601"/>
                    <a:pt x="5260" y="3093"/>
                    <a:pt x="5294" y="3732"/>
                  </a:cubicBezTo>
                  <a:cubicBezTo>
                    <a:pt x="5328" y="4387"/>
                    <a:pt x="4820" y="4952"/>
                    <a:pt x="4160" y="4982"/>
                  </a:cubicBezTo>
                  <a:cubicBezTo>
                    <a:pt x="4139" y="4983"/>
                    <a:pt x="4118" y="4984"/>
                    <a:pt x="4096" y="4984"/>
                  </a:cubicBezTo>
                  <a:cubicBezTo>
                    <a:pt x="3469" y="4984"/>
                    <a:pt x="2943" y="4492"/>
                    <a:pt x="2910" y="3853"/>
                  </a:cubicBezTo>
                  <a:cubicBezTo>
                    <a:pt x="2875" y="3197"/>
                    <a:pt x="3383" y="2633"/>
                    <a:pt x="4039" y="2603"/>
                  </a:cubicBezTo>
                  <a:cubicBezTo>
                    <a:pt x="4060" y="2601"/>
                    <a:pt x="4082" y="2601"/>
                    <a:pt x="4103" y="2601"/>
                  </a:cubicBezTo>
                  <a:close/>
                  <a:moveTo>
                    <a:pt x="4112" y="1"/>
                  </a:moveTo>
                  <a:cubicBezTo>
                    <a:pt x="4043" y="1"/>
                    <a:pt x="3974" y="3"/>
                    <a:pt x="3904" y="6"/>
                  </a:cubicBezTo>
                  <a:cubicBezTo>
                    <a:pt x="1698" y="119"/>
                    <a:pt x="1" y="2003"/>
                    <a:pt x="118" y="4209"/>
                  </a:cubicBezTo>
                  <a:cubicBezTo>
                    <a:pt x="161" y="5060"/>
                    <a:pt x="491" y="5820"/>
                    <a:pt x="960" y="6463"/>
                  </a:cubicBezTo>
                  <a:lnTo>
                    <a:pt x="4490" y="11317"/>
                  </a:lnTo>
                  <a:lnTo>
                    <a:pt x="7499" y="6128"/>
                  </a:lnTo>
                  <a:cubicBezTo>
                    <a:pt x="7899" y="5438"/>
                    <a:pt x="8151" y="4648"/>
                    <a:pt x="8107" y="3797"/>
                  </a:cubicBezTo>
                  <a:cubicBezTo>
                    <a:pt x="7998" y="1656"/>
                    <a:pt x="6227" y="1"/>
                    <a:pt x="4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2973200" y="1228275"/>
              <a:ext cx="86200" cy="61625"/>
            </a:xfrm>
            <a:custGeom>
              <a:avLst/>
              <a:gdLst/>
              <a:ahLst/>
              <a:cxnLst/>
              <a:rect l="l" t="t" r="r" b="b"/>
              <a:pathLst>
                <a:path w="3448" h="2465" extrusionOk="0">
                  <a:moveTo>
                    <a:pt x="3242" y="0"/>
                  </a:moveTo>
                  <a:cubicBezTo>
                    <a:pt x="2549" y="0"/>
                    <a:pt x="1860" y="216"/>
                    <a:pt x="1294" y="615"/>
                  </a:cubicBezTo>
                  <a:cubicBezTo>
                    <a:pt x="691" y="1041"/>
                    <a:pt x="235" y="1662"/>
                    <a:pt x="13" y="2369"/>
                  </a:cubicBezTo>
                  <a:cubicBezTo>
                    <a:pt x="0" y="2408"/>
                    <a:pt x="22" y="2447"/>
                    <a:pt x="61" y="2460"/>
                  </a:cubicBezTo>
                  <a:cubicBezTo>
                    <a:pt x="70" y="2460"/>
                    <a:pt x="74" y="2465"/>
                    <a:pt x="83" y="2465"/>
                  </a:cubicBezTo>
                  <a:cubicBezTo>
                    <a:pt x="113" y="2465"/>
                    <a:pt x="143" y="2443"/>
                    <a:pt x="152" y="2413"/>
                  </a:cubicBezTo>
                  <a:cubicBezTo>
                    <a:pt x="365" y="1735"/>
                    <a:pt x="799" y="1140"/>
                    <a:pt x="1377" y="732"/>
                  </a:cubicBezTo>
                  <a:cubicBezTo>
                    <a:pt x="1926" y="351"/>
                    <a:pt x="2588" y="144"/>
                    <a:pt x="3252" y="144"/>
                  </a:cubicBezTo>
                  <a:cubicBezTo>
                    <a:pt x="3291" y="144"/>
                    <a:pt x="3330" y="145"/>
                    <a:pt x="3370" y="146"/>
                  </a:cubicBezTo>
                  <a:cubicBezTo>
                    <a:pt x="3413" y="146"/>
                    <a:pt x="3448" y="120"/>
                    <a:pt x="3448" y="77"/>
                  </a:cubicBezTo>
                  <a:cubicBezTo>
                    <a:pt x="3448" y="38"/>
                    <a:pt x="3417" y="3"/>
                    <a:pt x="3378" y="3"/>
                  </a:cubicBezTo>
                  <a:cubicBezTo>
                    <a:pt x="3333" y="1"/>
                    <a:pt x="3287" y="0"/>
                    <a:pt x="3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0"/>
          <p:cNvGrpSpPr/>
          <p:nvPr/>
        </p:nvGrpSpPr>
        <p:grpSpPr>
          <a:xfrm>
            <a:off x="7732767" y="1835995"/>
            <a:ext cx="234283" cy="305777"/>
            <a:chOff x="3704800" y="1604575"/>
            <a:chExt cx="212675" cy="277575"/>
          </a:xfrm>
        </p:grpSpPr>
        <p:sp>
          <p:nvSpPr>
            <p:cNvPr id="426" name="Google Shape;426;p30"/>
            <p:cNvSpPr/>
            <p:nvPr/>
          </p:nvSpPr>
          <p:spPr>
            <a:xfrm>
              <a:off x="3704800" y="1604575"/>
              <a:ext cx="212675" cy="277575"/>
            </a:xfrm>
            <a:custGeom>
              <a:avLst/>
              <a:gdLst/>
              <a:ahLst/>
              <a:cxnLst/>
              <a:rect l="l" t="t" r="r" b="b"/>
              <a:pathLst>
                <a:path w="8507" h="11103" extrusionOk="0">
                  <a:moveTo>
                    <a:pt x="4136" y="2606"/>
                  </a:moveTo>
                  <a:cubicBezTo>
                    <a:pt x="4234" y="2606"/>
                    <a:pt x="4334" y="2618"/>
                    <a:pt x="4434" y="2644"/>
                  </a:cubicBezTo>
                  <a:cubicBezTo>
                    <a:pt x="5072" y="2805"/>
                    <a:pt x="5458" y="3452"/>
                    <a:pt x="5293" y="4090"/>
                  </a:cubicBezTo>
                  <a:cubicBezTo>
                    <a:pt x="5158" y="4634"/>
                    <a:pt x="4671" y="4991"/>
                    <a:pt x="4138" y="4991"/>
                  </a:cubicBezTo>
                  <a:cubicBezTo>
                    <a:pt x="4040" y="4991"/>
                    <a:pt x="3942" y="4979"/>
                    <a:pt x="3843" y="4954"/>
                  </a:cubicBezTo>
                  <a:cubicBezTo>
                    <a:pt x="3205" y="4793"/>
                    <a:pt x="2819" y="4142"/>
                    <a:pt x="2984" y="3504"/>
                  </a:cubicBezTo>
                  <a:cubicBezTo>
                    <a:pt x="3119" y="2965"/>
                    <a:pt x="3604" y="2606"/>
                    <a:pt x="4136" y="2606"/>
                  </a:cubicBezTo>
                  <a:close/>
                  <a:moveTo>
                    <a:pt x="4082" y="1"/>
                  </a:moveTo>
                  <a:cubicBezTo>
                    <a:pt x="2296" y="1"/>
                    <a:pt x="668" y="1208"/>
                    <a:pt x="209" y="3018"/>
                  </a:cubicBezTo>
                  <a:cubicBezTo>
                    <a:pt x="1" y="3847"/>
                    <a:pt x="92" y="4668"/>
                    <a:pt x="348" y="5423"/>
                  </a:cubicBezTo>
                  <a:lnTo>
                    <a:pt x="2285" y="11102"/>
                  </a:lnTo>
                  <a:lnTo>
                    <a:pt x="6696" y="7034"/>
                  </a:lnTo>
                  <a:cubicBezTo>
                    <a:pt x="7278" y="6495"/>
                    <a:pt x="7755" y="5814"/>
                    <a:pt x="7964" y="4989"/>
                  </a:cubicBezTo>
                  <a:cubicBezTo>
                    <a:pt x="8507" y="2844"/>
                    <a:pt x="7213" y="669"/>
                    <a:pt x="5072" y="126"/>
                  </a:cubicBezTo>
                  <a:cubicBezTo>
                    <a:pt x="4741" y="41"/>
                    <a:pt x="4409" y="1"/>
                    <a:pt x="4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727700" y="1615725"/>
              <a:ext cx="83825" cy="53125"/>
            </a:xfrm>
            <a:custGeom>
              <a:avLst/>
              <a:gdLst/>
              <a:ahLst/>
              <a:cxnLst/>
              <a:rect l="l" t="t" r="r" b="b"/>
              <a:pathLst>
                <a:path w="3353" h="2125" extrusionOk="0">
                  <a:moveTo>
                    <a:pt x="3040" y="1"/>
                  </a:moveTo>
                  <a:cubicBezTo>
                    <a:pt x="2437" y="1"/>
                    <a:pt x="1834" y="169"/>
                    <a:pt x="1321" y="483"/>
                  </a:cubicBezTo>
                  <a:cubicBezTo>
                    <a:pt x="739" y="844"/>
                    <a:pt x="279" y="1391"/>
                    <a:pt x="18" y="2025"/>
                  </a:cubicBezTo>
                  <a:cubicBezTo>
                    <a:pt x="1" y="2059"/>
                    <a:pt x="23" y="2103"/>
                    <a:pt x="57" y="2116"/>
                  </a:cubicBezTo>
                  <a:cubicBezTo>
                    <a:pt x="66" y="2120"/>
                    <a:pt x="75" y="2124"/>
                    <a:pt x="88" y="2124"/>
                  </a:cubicBezTo>
                  <a:cubicBezTo>
                    <a:pt x="114" y="2124"/>
                    <a:pt x="140" y="2107"/>
                    <a:pt x="153" y="2077"/>
                  </a:cubicBezTo>
                  <a:cubicBezTo>
                    <a:pt x="400" y="1473"/>
                    <a:pt x="843" y="952"/>
                    <a:pt x="1399" y="609"/>
                  </a:cubicBezTo>
                  <a:cubicBezTo>
                    <a:pt x="1886" y="308"/>
                    <a:pt x="2457" y="148"/>
                    <a:pt x="3029" y="148"/>
                  </a:cubicBezTo>
                  <a:cubicBezTo>
                    <a:pt x="3109" y="148"/>
                    <a:pt x="3190" y="151"/>
                    <a:pt x="3270" y="157"/>
                  </a:cubicBezTo>
                  <a:cubicBezTo>
                    <a:pt x="3309" y="157"/>
                    <a:pt x="3344" y="131"/>
                    <a:pt x="3348" y="88"/>
                  </a:cubicBezTo>
                  <a:cubicBezTo>
                    <a:pt x="3353" y="49"/>
                    <a:pt x="3322" y="14"/>
                    <a:pt x="3283" y="10"/>
                  </a:cubicBezTo>
                  <a:cubicBezTo>
                    <a:pt x="3202" y="4"/>
                    <a:pt x="3121" y="1"/>
                    <a:pt x="3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0"/>
          <p:cNvGrpSpPr/>
          <p:nvPr/>
        </p:nvGrpSpPr>
        <p:grpSpPr>
          <a:xfrm>
            <a:off x="6643777" y="853795"/>
            <a:ext cx="692563" cy="764241"/>
            <a:chOff x="3818125" y="969418"/>
            <a:chExt cx="240900" cy="265832"/>
          </a:xfrm>
        </p:grpSpPr>
        <p:sp>
          <p:nvSpPr>
            <p:cNvPr id="429" name="Google Shape;429;p30"/>
            <p:cNvSpPr/>
            <p:nvPr/>
          </p:nvSpPr>
          <p:spPr>
            <a:xfrm>
              <a:off x="3818125" y="993975"/>
              <a:ext cx="31825" cy="138200"/>
            </a:xfrm>
            <a:custGeom>
              <a:avLst/>
              <a:gdLst/>
              <a:ahLst/>
              <a:cxnLst/>
              <a:rect l="l" t="t" r="r" b="b"/>
              <a:pathLst>
                <a:path w="1273" h="5528" extrusionOk="0">
                  <a:moveTo>
                    <a:pt x="239" y="1"/>
                  </a:moveTo>
                  <a:lnTo>
                    <a:pt x="1" y="44"/>
                  </a:lnTo>
                  <a:lnTo>
                    <a:pt x="1038" y="5528"/>
                  </a:lnTo>
                  <a:lnTo>
                    <a:pt x="1273" y="548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3833325" y="11078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472" y="1"/>
                  </a:moveTo>
                  <a:cubicBezTo>
                    <a:pt x="354" y="1"/>
                    <a:pt x="236" y="50"/>
                    <a:pt x="152" y="146"/>
                  </a:cubicBezTo>
                  <a:cubicBezTo>
                    <a:pt x="1" y="324"/>
                    <a:pt x="18" y="589"/>
                    <a:pt x="196" y="740"/>
                  </a:cubicBezTo>
                  <a:cubicBezTo>
                    <a:pt x="274" y="809"/>
                    <a:pt x="372" y="842"/>
                    <a:pt x="469" y="842"/>
                  </a:cubicBezTo>
                  <a:cubicBezTo>
                    <a:pt x="588" y="842"/>
                    <a:pt x="707" y="793"/>
                    <a:pt x="791" y="697"/>
                  </a:cubicBezTo>
                  <a:cubicBezTo>
                    <a:pt x="943" y="519"/>
                    <a:pt x="921" y="254"/>
                    <a:pt x="743" y="102"/>
                  </a:cubicBezTo>
                  <a:cubicBezTo>
                    <a:pt x="665" y="34"/>
                    <a:pt x="568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3983127" y="969418"/>
              <a:ext cx="31822" cy="143132"/>
            </a:xfrm>
            <a:custGeom>
              <a:avLst/>
              <a:gdLst/>
              <a:ahLst/>
              <a:cxnLst/>
              <a:rect l="l" t="t" r="r" b="b"/>
              <a:pathLst>
                <a:path w="1273" h="5529" extrusionOk="0">
                  <a:moveTo>
                    <a:pt x="235" y="1"/>
                  </a:moveTo>
                  <a:lnTo>
                    <a:pt x="0" y="44"/>
                  </a:lnTo>
                  <a:lnTo>
                    <a:pt x="1038" y="5528"/>
                  </a:lnTo>
                  <a:lnTo>
                    <a:pt x="1273" y="548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995500" y="1078375"/>
              <a:ext cx="23150" cy="21075"/>
            </a:xfrm>
            <a:custGeom>
              <a:avLst/>
              <a:gdLst/>
              <a:ahLst/>
              <a:cxnLst/>
              <a:rect l="l" t="t" r="r" b="b"/>
              <a:pathLst>
                <a:path w="926" h="843" extrusionOk="0">
                  <a:moveTo>
                    <a:pt x="461" y="1"/>
                  </a:moveTo>
                  <a:cubicBezTo>
                    <a:pt x="353" y="1"/>
                    <a:pt x="246" y="42"/>
                    <a:pt x="165" y="124"/>
                  </a:cubicBezTo>
                  <a:cubicBezTo>
                    <a:pt x="0" y="289"/>
                    <a:pt x="0" y="558"/>
                    <a:pt x="165" y="719"/>
                  </a:cubicBezTo>
                  <a:cubicBezTo>
                    <a:pt x="246" y="802"/>
                    <a:pt x="353" y="843"/>
                    <a:pt x="461" y="843"/>
                  </a:cubicBezTo>
                  <a:cubicBezTo>
                    <a:pt x="569" y="843"/>
                    <a:pt x="678" y="802"/>
                    <a:pt x="760" y="719"/>
                  </a:cubicBezTo>
                  <a:cubicBezTo>
                    <a:pt x="925" y="558"/>
                    <a:pt x="925" y="289"/>
                    <a:pt x="760" y="124"/>
                  </a:cubicBezTo>
                  <a:cubicBezTo>
                    <a:pt x="678" y="42"/>
                    <a:pt x="569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819100" y="1085200"/>
              <a:ext cx="239925" cy="150050"/>
            </a:xfrm>
            <a:custGeom>
              <a:avLst/>
              <a:gdLst/>
              <a:ahLst/>
              <a:cxnLst/>
              <a:rect l="l" t="t" r="r" b="b"/>
              <a:pathLst>
                <a:path w="9597" h="6002" extrusionOk="0">
                  <a:moveTo>
                    <a:pt x="8230" y="1"/>
                  </a:moveTo>
                  <a:cubicBezTo>
                    <a:pt x="8188" y="1"/>
                    <a:pt x="8146" y="4"/>
                    <a:pt x="8103" y="12"/>
                  </a:cubicBezTo>
                  <a:lnTo>
                    <a:pt x="626" y="1341"/>
                  </a:lnTo>
                  <a:cubicBezTo>
                    <a:pt x="370" y="1384"/>
                    <a:pt x="170" y="1558"/>
                    <a:pt x="79" y="1779"/>
                  </a:cubicBezTo>
                  <a:cubicBezTo>
                    <a:pt x="22" y="1905"/>
                    <a:pt x="1" y="2053"/>
                    <a:pt x="27" y="2200"/>
                  </a:cubicBezTo>
                  <a:lnTo>
                    <a:pt x="596" y="5392"/>
                  </a:lnTo>
                  <a:cubicBezTo>
                    <a:pt x="622" y="5539"/>
                    <a:pt x="691" y="5665"/>
                    <a:pt x="787" y="5765"/>
                  </a:cubicBezTo>
                  <a:cubicBezTo>
                    <a:pt x="924" y="5913"/>
                    <a:pt x="1119" y="6001"/>
                    <a:pt x="1329" y="6001"/>
                  </a:cubicBezTo>
                  <a:cubicBezTo>
                    <a:pt x="1370" y="6001"/>
                    <a:pt x="1413" y="5998"/>
                    <a:pt x="1455" y="5991"/>
                  </a:cubicBezTo>
                  <a:lnTo>
                    <a:pt x="8928" y="4662"/>
                  </a:lnTo>
                  <a:cubicBezTo>
                    <a:pt x="9332" y="4588"/>
                    <a:pt x="9596" y="4206"/>
                    <a:pt x="9527" y="3802"/>
                  </a:cubicBezTo>
                  <a:lnTo>
                    <a:pt x="8958" y="611"/>
                  </a:lnTo>
                  <a:cubicBezTo>
                    <a:pt x="8892" y="251"/>
                    <a:pt x="8581" y="1"/>
                    <a:pt x="8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853075" y="1120975"/>
              <a:ext cx="31400" cy="17175"/>
            </a:xfrm>
            <a:custGeom>
              <a:avLst/>
              <a:gdLst/>
              <a:ahLst/>
              <a:cxnLst/>
              <a:rect l="l" t="t" r="r" b="b"/>
              <a:pathLst>
                <a:path w="1256" h="687" extrusionOk="0">
                  <a:moveTo>
                    <a:pt x="1173" y="1"/>
                  </a:moveTo>
                  <a:lnTo>
                    <a:pt x="1" y="209"/>
                  </a:lnTo>
                  <a:lnTo>
                    <a:pt x="83" y="687"/>
                  </a:lnTo>
                  <a:lnTo>
                    <a:pt x="1256" y="478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819100" y="1129675"/>
              <a:ext cx="38350" cy="99650"/>
            </a:xfrm>
            <a:custGeom>
              <a:avLst/>
              <a:gdLst/>
              <a:ahLst/>
              <a:cxnLst/>
              <a:rect l="l" t="t" r="r" b="b"/>
              <a:pathLst>
                <a:path w="1534" h="3986" extrusionOk="0">
                  <a:moveTo>
                    <a:pt x="79" y="0"/>
                  </a:moveTo>
                  <a:cubicBezTo>
                    <a:pt x="22" y="126"/>
                    <a:pt x="1" y="274"/>
                    <a:pt x="27" y="421"/>
                  </a:cubicBezTo>
                  <a:lnTo>
                    <a:pt x="596" y="3613"/>
                  </a:lnTo>
                  <a:cubicBezTo>
                    <a:pt x="622" y="3760"/>
                    <a:pt x="691" y="3886"/>
                    <a:pt x="787" y="3986"/>
                  </a:cubicBezTo>
                  <a:cubicBezTo>
                    <a:pt x="1247" y="3543"/>
                    <a:pt x="1533" y="2922"/>
                    <a:pt x="1533" y="2232"/>
                  </a:cubicBezTo>
                  <a:cubicBezTo>
                    <a:pt x="1533" y="1238"/>
                    <a:pt x="934" y="378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3897375" y="1117825"/>
              <a:ext cx="42900" cy="93925"/>
            </a:xfrm>
            <a:custGeom>
              <a:avLst/>
              <a:gdLst/>
              <a:ahLst/>
              <a:cxnLst/>
              <a:rect l="l" t="t" r="r" b="b"/>
              <a:pathLst>
                <a:path w="1716" h="3757" extrusionOk="0">
                  <a:moveTo>
                    <a:pt x="1162" y="1"/>
                  </a:moveTo>
                  <a:cubicBezTo>
                    <a:pt x="1151" y="1"/>
                    <a:pt x="1140" y="4"/>
                    <a:pt x="1129" y="10"/>
                  </a:cubicBezTo>
                  <a:cubicBezTo>
                    <a:pt x="421" y="405"/>
                    <a:pt x="0" y="1247"/>
                    <a:pt x="109" y="2050"/>
                  </a:cubicBezTo>
                  <a:cubicBezTo>
                    <a:pt x="217" y="2858"/>
                    <a:pt x="843" y="3557"/>
                    <a:pt x="1628" y="3757"/>
                  </a:cubicBezTo>
                  <a:lnTo>
                    <a:pt x="1646" y="3757"/>
                  </a:lnTo>
                  <a:cubicBezTo>
                    <a:pt x="1672" y="3757"/>
                    <a:pt x="1698" y="3739"/>
                    <a:pt x="1707" y="3709"/>
                  </a:cubicBezTo>
                  <a:cubicBezTo>
                    <a:pt x="1715" y="3678"/>
                    <a:pt x="1694" y="3644"/>
                    <a:pt x="1659" y="3635"/>
                  </a:cubicBezTo>
                  <a:cubicBezTo>
                    <a:pt x="921" y="3448"/>
                    <a:pt x="330" y="2793"/>
                    <a:pt x="230" y="2037"/>
                  </a:cubicBezTo>
                  <a:cubicBezTo>
                    <a:pt x="131" y="1277"/>
                    <a:pt x="526" y="487"/>
                    <a:pt x="1190" y="114"/>
                  </a:cubicBezTo>
                  <a:cubicBezTo>
                    <a:pt x="1220" y="101"/>
                    <a:pt x="1229" y="62"/>
                    <a:pt x="1212" y="31"/>
                  </a:cubicBezTo>
                  <a:cubicBezTo>
                    <a:pt x="1203" y="11"/>
                    <a:pt x="1183" y="1"/>
                    <a:pt x="1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3854700" y="1211175"/>
              <a:ext cx="66025" cy="16750"/>
            </a:xfrm>
            <a:custGeom>
              <a:avLst/>
              <a:gdLst/>
              <a:ahLst/>
              <a:cxnLst/>
              <a:rect l="l" t="t" r="r" b="b"/>
              <a:pathLst>
                <a:path w="2641" h="670" extrusionOk="0">
                  <a:moveTo>
                    <a:pt x="2567" y="0"/>
                  </a:moveTo>
                  <a:cubicBezTo>
                    <a:pt x="2564" y="0"/>
                    <a:pt x="2561" y="0"/>
                    <a:pt x="2558" y="1"/>
                  </a:cubicBezTo>
                  <a:lnTo>
                    <a:pt x="57" y="544"/>
                  </a:lnTo>
                  <a:cubicBezTo>
                    <a:pt x="23" y="552"/>
                    <a:pt x="1" y="587"/>
                    <a:pt x="10" y="617"/>
                  </a:cubicBezTo>
                  <a:cubicBezTo>
                    <a:pt x="14" y="648"/>
                    <a:pt x="40" y="670"/>
                    <a:pt x="70" y="670"/>
                  </a:cubicBezTo>
                  <a:cubicBezTo>
                    <a:pt x="75" y="670"/>
                    <a:pt x="79" y="665"/>
                    <a:pt x="83" y="665"/>
                  </a:cubicBezTo>
                  <a:lnTo>
                    <a:pt x="2584" y="122"/>
                  </a:lnTo>
                  <a:cubicBezTo>
                    <a:pt x="2619" y="118"/>
                    <a:pt x="2641" y="83"/>
                    <a:pt x="2632" y="49"/>
                  </a:cubicBezTo>
                  <a:cubicBezTo>
                    <a:pt x="2624" y="21"/>
                    <a:pt x="2598" y="0"/>
                    <a:pt x="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3997025" y="1185625"/>
              <a:ext cx="53425" cy="12775"/>
            </a:xfrm>
            <a:custGeom>
              <a:avLst/>
              <a:gdLst/>
              <a:ahLst/>
              <a:cxnLst/>
              <a:rect l="l" t="t" r="r" b="b"/>
              <a:pathLst>
                <a:path w="2137" h="511" extrusionOk="0">
                  <a:moveTo>
                    <a:pt x="2073" y="1"/>
                  </a:moveTo>
                  <a:cubicBezTo>
                    <a:pt x="2068" y="1"/>
                    <a:pt x="2063" y="1"/>
                    <a:pt x="2058" y="3"/>
                  </a:cubicBezTo>
                  <a:lnTo>
                    <a:pt x="57" y="389"/>
                  </a:lnTo>
                  <a:cubicBezTo>
                    <a:pt x="22" y="398"/>
                    <a:pt x="0" y="428"/>
                    <a:pt x="9" y="463"/>
                  </a:cubicBezTo>
                  <a:cubicBezTo>
                    <a:pt x="13" y="493"/>
                    <a:pt x="39" y="511"/>
                    <a:pt x="70" y="511"/>
                  </a:cubicBezTo>
                  <a:lnTo>
                    <a:pt x="83" y="511"/>
                  </a:lnTo>
                  <a:lnTo>
                    <a:pt x="2080" y="124"/>
                  </a:lnTo>
                  <a:cubicBezTo>
                    <a:pt x="2115" y="115"/>
                    <a:pt x="2136" y="85"/>
                    <a:pt x="2132" y="50"/>
                  </a:cubicBezTo>
                  <a:cubicBezTo>
                    <a:pt x="2125" y="21"/>
                    <a:pt x="2102" y="1"/>
                    <a:pt x="2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3995275" y="1104150"/>
              <a:ext cx="14150" cy="14150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83" y="127"/>
                  </a:moveTo>
                  <a:cubicBezTo>
                    <a:pt x="370" y="127"/>
                    <a:pt x="439" y="196"/>
                    <a:pt x="439" y="283"/>
                  </a:cubicBezTo>
                  <a:cubicBezTo>
                    <a:pt x="439" y="370"/>
                    <a:pt x="370" y="439"/>
                    <a:pt x="283" y="439"/>
                  </a:cubicBezTo>
                  <a:cubicBezTo>
                    <a:pt x="196" y="439"/>
                    <a:pt x="127" y="370"/>
                    <a:pt x="127" y="283"/>
                  </a:cubicBezTo>
                  <a:cubicBezTo>
                    <a:pt x="127" y="196"/>
                    <a:pt x="196" y="127"/>
                    <a:pt x="283" y="127"/>
                  </a:cubicBezTo>
                  <a:close/>
                  <a:moveTo>
                    <a:pt x="283" y="1"/>
                  </a:moveTo>
                  <a:cubicBezTo>
                    <a:pt x="127" y="1"/>
                    <a:pt x="1" y="127"/>
                    <a:pt x="1" y="283"/>
                  </a:cubicBezTo>
                  <a:cubicBezTo>
                    <a:pt x="1" y="439"/>
                    <a:pt x="127" y="565"/>
                    <a:pt x="283" y="565"/>
                  </a:cubicBezTo>
                  <a:cubicBezTo>
                    <a:pt x="439" y="565"/>
                    <a:pt x="565" y="439"/>
                    <a:pt x="565" y="283"/>
                  </a:cubicBezTo>
                  <a:cubicBezTo>
                    <a:pt x="565" y="127"/>
                    <a:pt x="439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018300" y="1098725"/>
              <a:ext cx="14125" cy="14025"/>
            </a:xfrm>
            <a:custGeom>
              <a:avLst/>
              <a:gdLst/>
              <a:ahLst/>
              <a:cxnLst/>
              <a:rect l="l" t="t" r="r" b="b"/>
              <a:pathLst>
                <a:path w="565" h="561" extrusionOk="0">
                  <a:moveTo>
                    <a:pt x="282" y="122"/>
                  </a:moveTo>
                  <a:cubicBezTo>
                    <a:pt x="369" y="122"/>
                    <a:pt x="443" y="192"/>
                    <a:pt x="443" y="283"/>
                  </a:cubicBezTo>
                  <a:cubicBezTo>
                    <a:pt x="443" y="370"/>
                    <a:pt x="369" y="439"/>
                    <a:pt x="282" y="439"/>
                  </a:cubicBezTo>
                  <a:cubicBezTo>
                    <a:pt x="196" y="439"/>
                    <a:pt x="126" y="370"/>
                    <a:pt x="126" y="283"/>
                  </a:cubicBezTo>
                  <a:cubicBezTo>
                    <a:pt x="126" y="192"/>
                    <a:pt x="196" y="122"/>
                    <a:pt x="282" y="122"/>
                  </a:cubicBezTo>
                  <a:close/>
                  <a:moveTo>
                    <a:pt x="282" y="1"/>
                  </a:moveTo>
                  <a:cubicBezTo>
                    <a:pt x="126" y="1"/>
                    <a:pt x="0" y="127"/>
                    <a:pt x="0" y="283"/>
                  </a:cubicBezTo>
                  <a:cubicBezTo>
                    <a:pt x="0" y="435"/>
                    <a:pt x="126" y="561"/>
                    <a:pt x="282" y="561"/>
                  </a:cubicBezTo>
                  <a:cubicBezTo>
                    <a:pt x="439" y="561"/>
                    <a:pt x="565" y="435"/>
                    <a:pt x="565" y="283"/>
                  </a:cubicBezTo>
                  <a:cubicBezTo>
                    <a:pt x="565" y="127"/>
                    <a:pt x="43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913650" y="1114700"/>
              <a:ext cx="95225" cy="86850"/>
            </a:xfrm>
            <a:custGeom>
              <a:avLst/>
              <a:gdLst/>
              <a:ahLst/>
              <a:cxnLst/>
              <a:rect l="l" t="t" r="r" b="b"/>
              <a:pathLst>
                <a:path w="3809" h="3474" extrusionOk="0">
                  <a:moveTo>
                    <a:pt x="1904" y="1"/>
                  </a:moveTo>
                  <a:cubicBezTo>
                    <a:pt x="1461" y="1"/>
                    <a:pt x="1017" y="171"/>
                    <a:pt x="678" y="512"/>
                  </a:cubicBezTo>
                  <a:cubicBezTo>
                    <a:pt x="1" y="1190"/>
                    <a:pt x="1" y="2288"/>
                    <a:pt x="678" y="2965"/>
                  </a:cubicBezTo>
                  <a:cubicBezTo>
                    <a:pt x="1017" y="3304"/>
                    <a:pt x="1461" y="3473"/>
                    <a:pt x="1904" y="3473"/>
                  </a:cubicBezTo>
                  <a:cubicBezTo>
                    <a:pt x="2348" y="3473"/>
                    <a:pt x="2792" y="3304"/>
                    <a:pt x="3131" y="2965"/>
                  </a:cubicBezTo>
                  <a:cubicBezTo>
                    <a:pt x="3808" y="2288"/>
                    <a:pt x="3808" y="1190"/>
                    <a:pt x="3131" y="512"/>
                  </a:cubicBezTo>
                  <a:cubicBezTo>
                    <a:pt x="2792" y="171"/>
                    <a:pt x="2348" y="1"/>
                    <a:pt x="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0"/>
          <p:cNvGrpSpPr/>
          <p:nvPr/>
        </p:nvGrpSpPr>
        <p:grpSpPr>
          <a:xfrm rot="-1258419">
            <a:off x="6134257" y="2567350"/>
            <a:ext cx="234280" cy="305773"/>
            <a:chOff x="3704800" y="1604575"/>
            <a:chExt cx="212675" cy="277575"/>
          </a:xfrm>
        </p:grpSpPr>
        <p:sp>
          <p:nvSpPr>
            <p:cNvPr id="443" name="Google Shape;443;p30"/>
            <p:cNvSpPr/>
            <p:nvPr/>
          </p:nvSpPr>
          <p:spPr>
            <a:xfrm>
              <a:off x="3704800" y="1604575"/>
              <a:ext cx="212675" cy="277575"/>
            </a:xfrm>
            <a:custGeom>
              <a:avLst/>
              <a:gdLst/>
              <a:ahLst/>
              <a:cxnLst/>
              <a:rect l="l" t="t" r="r" b="b"/>
              <a:pathLst>
                <a:path w="8507" h="11103" extrusionOk="0">
                  <a:moveTo>
                    <a:pt x="4136" y="2606"/>
                  </a:moveTo>
                  <a:cubicBezTo>
                    <a:pt x="4234" y="2606"/>
                    <a:pt x="4334" y="2618"/>
                    <a:pt x="4434" y="2644"/>
                  </a:cubicBezTo>
                  <a:cubicBezTo>
                    <a:pt x="5072" y="2805"/>
                    <a:pt x="5458" y="3452"/>
                    <a:pt x="5293" y="4090"/>
                  </a:cubicBezTo>
                  <a:cubicBezTo>
                    <a:pt x="5158" y="4634"/>
                    <a:pt x="4671" y="4991"/>
                    <a:pt x="4138" y="4991"/>
                  </a:cubicBezTo>
                  <a:cubicBezTo>
                    <a:pt x="4040" y="4991"/>
                    <a:pt x="3942" y="4979"/>
                    <a:pt x="3843" y="4954"/>
                  </a:cubicBezTo>
                  <a:cubicBezTo>
                    <a:pt x="3205" y="4793"/>
                    <a:pt x="2819" y="4142"/>
                    <a:pt x="2984" y="3504"/>
                  </a:cubicBezTo>
                  <a:cubicBezTo>
                    <a:pt x="3119" y="2965"/>
                    <a:pt x="3604" y="2606"/>
                    <a:pt x="4136" y="2606"/>
                  </a:cubicBezTo>
                  <a:close/>
                  <a:moveTo>
                    <a:pt x="4082" y="1"/>
                  </a:moveTo>
                  <a:cubicBezTo>
                    <a:pt x="2296" y="1"/>
                    <a:pt x="668" y="1208"/>
                    <a:pt x="209" y="3018"/>
                  </a:cubicBezTo>
                  <a:cubicBezTo>
                    <a:pt x="1" y="3847"/>
                    <a:pt x="92" y="4668"/>
                    <a:pt x="348" y="5423"/>
                  </a:cubicBezTo>
                  <a:lnTo>
                    <a:pt x="2285" y="11102"/>
                  </a:lnTo>
                  <a:lnTo>
                    <a:pt x="6696" y="7034"/>
                  </a:lnTo>
                  <a:cubicBezTo>
                    <a:pt x="7278" y="6495"/>
                    <a:pt x="7755" y="5814"/>
                    <a:pt x="7964" y="4989"/>
                  </a:cubicBezTo>
                  <a:cubicBezTo>
                    <a:pt x="8507" y="2844"/>
                    <a:pt x="7213" y="669"/>
                    <a:pt x="5072" y="126"/>
                  </a:cubicBezTo>
                  <a:cubicBezTo>
                    <a:pt x="4741" y="41"/>
                    <a:pt x="4409" y="1"/>
                    <a:pt x="4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727700" y="1615725"/>
              <a:ext cx="83825" cy="53125"/>
            </a:xfrm>
            <a:custGeom>
              <a:avLst/>
              <a:gdLst/>
              <a:ahLst/>
              <a:cxnLst/>
              <a:rect l="l" t="t" r="r" b="b"/>
              <a:pathLst>
                <a:path w="3353" h="2125" extrusionOk="0">
                  <a:moveTo>
                    <a:pt x="3040" y="1"/>
                  </a:moveTo>
                  <a:cubicBezTo>
                    <a:pt x="2437" y="1"/>
                    <a:pt x="1834" y="169"/>
                    <a:pt x="1321" y="483"/>
                  </a:cubicBezTo>
                  <a:cubicBezTo>
                    <a:pt x="739" y="844"/>
                    <a:pt x="279" y="1391"/>
                    <a:pt x="18" y="2025"/>
                  </a:cubicBezTo>
                  <a:cubicBezTo>
                    <a:pt x="1" y="2059"/>
                    <a:pt x="23" y="2103"/>
                    <a:pt x="57" y="2116"/>
                  </a:cubicBezTo>
                  <a:cubicBezTo>
                    <a:pt x="66" y="2120"/>
                    <a:pt x="75" y="2124"/>
                    <a:pt x="88" y="2124"/>
                  </a:cubicBezTo>
                  <a:cubicBezTo>
                    <a:pt x="114" y="2124"/>
                    <a:pt x="140" y="2107"/>
                    <a:pt x="153" y="2077"/>
                  </a:cubicBezTo>
                  <a:cubicBezTo>
                    <a:pt x="400" y="1473"/>
                    <a:pt x="843" y="952"/>
                    <a:pt x="1399" y="609"/>
                  </a:cubicBezTo>
                  <a:cubicBezTo>
                    <a:pt x="1886" y="308"/>
                    <a:pt x="2457" y="148"/>
                    <a:pt x="3029" y="148"/>
                  </a:cubicBezTo>
                  <a:cubicBezTo>
                    <a:pt x="3109" y="148"/>
                    <a:pt x="3190" y="151"/>
                    <a:pt x="3270" y="157"/>
                  </a:cubicBezTo>
                  <a:cubicBezTo>
                    <a:pt x="3309" y="157"/>
                    <a:pt x="3344" y="131"/>
                    <a:pt x="3348" y="88"/>
                  </a:cubicBezTo>
                  <a:cubicBezTo>
                    <a:pt x="3353" y="49"/>
                    <a:pt x="3322" y="14"/>
                    <a:pt x="3283" y="10"/>
                  </a:cubicBezTo>
                  <a:cubicBezTo>
                    <a:pt x="3202" y="4"/>
                    <a:pt x="3121" y="1"/>
                    <a:pt x="3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5" name="Google Shape;445;p30"/>
          <p:cNvCxnSpPr>
            <a:cxnSpLocks/>
          </p:cNvCxnSpPr>
          <p:nvPr/>
        </p:nvCxnSpPr>
        <p:spPr>
          <a:xfrm>
            <a:off x="0" y="3527349"/>
            <a:ext cx="487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>
            <a:spLocks noGrp="1"/>
          </p:cNvSpPr>
          <p:nvPr>
            <p:ph type="title"/>
          </p:nvPr>
        </p:nvSpPr>
        <p:spPr>
          <a:xfrm>
            <a:off x="713098" y="76306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FOI IMPLEMENTADO?</a:t>
            </a:r>
            <a:endParaRPr dirty="0"/>
          </a:p>
        </p:txBody>
      </p:sp>
      <p:sp>
        <p:nvSpPr>
          <p:cNvPr id="621" name="Google Shape;621;p38"/>
          <p:cNvSpPr txBox="1">
            <a:spLocks noGrp="1"/>
          </p:cNvSpPr>
          <p:nvPr>
            <p:ph type="subTitle" idx="2"/>
          </p:nvPr>
        </p:nvSpPr>
        <p:spPr>
          <a:xfrm>
            <a:off x="1263309" y="1420211"/>
            <a:ext cx="6795479" cy="296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Melhorias na Tela de preferências;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Escolher Meio de transporte sustentável 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Iniciar Trajeto;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Interromper Trajeto;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Roteiro de Testes (Escolher Preferências, Busca Destino, Escolher Meio de Transporte e Escolher Rota, Escolher meio de transporte sustentável, Iniciar Trajeto e Interromper Trajeto).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 txBox="1">
            <a:spLocks noGrp="1"/>
          </p:cNvSpPr>
          <p:nvPr>
            <p:ph type="title"/>
          </p:nvPr>
        </p:nvSpPr>
        <p:spPr>
          <a:xfrm>
            <a:off x="713100" y="427791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Video de demo</a:t>
            </a:r>
            <a:r>
              <a:rPr lang="pt-BR" dirty="0" err="1"/>
              <a:t>nst</a:t>
            </a:r>
            <a:r>
              <a:rPr lang="en" dirty="0"/>
              <a:t>ração do Tou</a:t>
            </a:r>
            <a:r>
              <a:rPr lang="pt-BR" dirty="0"/>
              <a:t>R</a:t>
            </a:r>
            <a:r>
              <a:rPr lang="en" dirty="0"/>
              <a:t>guide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2A2BB29-7847-4B3B-953B-533498685B69}"/>
              </a:ext>
            </a:extLst>
          </p:cNvPr>
          <p:cNvSpPr/>
          <p:nvPr/>
        </p:nvSpPr>
        <p:spPr>
          <a:xfrm>
            <a:off x="763901" y="2017155"/>
            <a:ext cx="7616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700" b="1" dirty="0">
                <a:latin typeface="Aboreto" panose="020B0604020202020204" charset="0"/>
                <a:hlinkClick r:id="rId3"/>
              </a:rPr>
              <a:t>https://youtu.be/hVJ6yII44Tk?si=HEoFWvnDIR1pz3ZW</a:t>
            </a:r>
            <a:endParaRPr lang="pt-BR" sz="2700" b="1" dirty="0">
              <a:latin typeface="Abore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 rot="-3358976">
            <a:off x="609245" y="1811786"/>
            <a:ext cx="619953" cy="814377"/>
            <a:chOff x="4643875" y="3529000"/>
            <a:chExt cx="850482" cy="1117201"/>
          </a:xfrm>
        </p:grpSpPr>
        <p:sp>
          <p:nvSpPr>
            <p:cNvPr id="954" name="Google Shape;954;p49"/>
            <p:cNvSpPr/>
            <p:nvPr/>
          </p:nvSpPr>
          <p:spPr>
            <a:xfrm>
              <a:off x="4643875" y="3529000"/>
              <a:ext cx="850482" cy="1117201"/>
            </a:xfrm>
            <a:custGeom>
              <a:avLst/>
              <a:gdLst/>
              <a:ahLst/>
              <a:cxnLst/>
              <a:rect l="l" t="t" r="r" b="b"/>
              <a:pathLst>
                <a:path w="15988" h="21002" extrusionOk="0">
                  <a:moveTo>
                    <a:pt x="15987" y="0"/>
                  </a:moveTo>
                  <a:cubicBezTo>
                    <a:pt x="14871" y="517"/>
                    <a:pt x="13799" y="1112"/>
                    <a:pt x="12765" y="1772"/>
                  </a:cubicBezTo>
                  <a:cubicBezTo>
                    <a:pt x="12670" y="2484"/>
                    <a:pt x="12570" y="3191"/>
                    <a:pt x="12474" y="3903"/>
                  </a:cubicBezTo>
                  <a:cubicBezTo>
                    <a:pt x="12262" y="3400"/>
                    <a:pt x="12049" y="2896"/>
                    <a:pt x="11841" y="2392"/>
                  </a:cubicBezTo>
                  <a:cubicBezTo>
                    <a:pt x="9248" y="4207"/>
                    <a:pt x="6965" y="6461"/>
                    <a:pt x="5093" y="9018"/>
                  </a:cubicBezTo>
                  <a:cubicBezTo>
                    <a:pt x="5215" y="10047"/>
                    <a:pt x="5332" y="11076"/>
                    <a:pt x="5449" y="12110"/>
                  </a:cubicBezTo>
                  <a:cubicBezTo>
                    <a:pt x="5019" y="11532"/>
                    <a:pt x="4590" y="10955"/>
                    <a:pt x="4160" y="10377"/>
                  </a:cubicBezTo>
                  <a:cubicBezTo>
                    <a:pt x="2076" y="13595"/>
                    <a:pt x="625" y="17220"/>
                    <a:pt x="0" y="21002"/>
                  </a:cubicBezTo>
                  <a:lnTo>
                    <a:pt x="5914" y="20589"/>
                  </a:lnTo>
                  <a:cubicBezTo>
                    <a:pt x="8901" y="17598"/>
                    <a:pt x="11311" y="14111"/>
                    <a:pt x="13048" y="10312"/>
                  </a:cubicBezTo>
                  <a:lnTo>
                    <a:pt x="13048" y="10312"/>
                  </a:lnTo>
                  <a:cubicBezTo>
                    <a:pt x="12509" y="10316"/>
                    <a:pt x="11975" y="10321"/>
                    <a:pt x="11441" y="10321"/>
                  </a:cubicBezTo>
                  <a:cubicBezTo>
                    <a:pt x="12144" y="9930"/>
                    <a:pt x="12852" y="9539"/>
                    <a:pt x="13556" y="9153"/>
                  </a:cubicBezTo>
                  <a:cubicBezTo>
                    <a:pt x="14763" y="6239"/>
                    <a:pt x="15583" y="3165"/>
                    <a:pt x="15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4839260" y="3909769"/>
              <a:ext cx="374918" cy="654937"/>
            </a:xfrm>
            <a:custGeom>
              <a:avLst/>
              <a:gdLst/>
              <a:ahLst/>
              <a:cxnLst/>
              <a:rect l="l" t="t" r="r" b="b"/>
              <a:pathLst>
                <a:path w="7048" h="12312" extrusionOk="0">
                  <a:moveTo>
                    <a:pt x="6958" y="0"/>
                  </a:moveTo>
                  <a:cubicBezTo>
                    <a:pt x="6932" y="0"/>
                    <a:pt x="6906" y="15"/>
                    <a:pt x="6891" y="41"/>
                  </a:cubicBezTo>
                  <a:lnTo>
                    <a:pt x="22" y="12194"/>
                  </a:lnTo>
                  <a:cubicBezTo>
                    <a:pt x="0" y="12233"/>
                    <a:pt x="18" y="12276"/>
                    <a:pt x="53" y="12298"/>
                  </a:cubicBezTo>
                  <a:cubicBezTo>
                    <a:pt x="66" y="12307"/>
                    <a:pt x="79" y="12311"/>
                    <a:pt x="92" y="12311"/>
                  </a:cubicBezTo>
                  <a:cubicBezTo>
                    <a:pt x="118" y="12311"/>
                    <a:pt x="144" y="12294"/>
                    <a:pt x="157" y="12272"/>
                  </a:cubicBezTo>
                  <a:lnTo>
                    <a:pt x="7026" y="115"/>
                  </a:lnTo>
                  <a:cubicBezTo>
                    <a:pt x="7047" y="80"/>
                    <a:pt x="7034" y="32"/>
                    <a:pt x="6995" y="11"/>
                  </a:cubicBezTo>
                  <a:cubicBezTo>
                    <a:pt x="6984" y="3"/>
                    <a:pt x="6971" y="0"/>
                    <a:pt x="6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9"/>
          <p:cNvGrpSpPr/>
          <p:nvPr/>
        </p:nvGrpSpPr>
        <p:grpSpPr>
          <a:xfrm>
            <a:off x="478172" y="1359201"/>
            <a:ext cx="3795328" cy="3790200"/>
            <a:chOff x="859172" y="1359201"/>
            <a:chExt cx="3795328" cy="3790200"/>
          </a:xfrm>
        </p:grpSpPr>
        <p:sp>
          <p:nvSpPr>
            <p:cNvPr id="957" name="Google Shape;957;p49"/>
            <p:cNvSpPr/>
            <p:nvPr/>
          </p:nvSpPr>
          <p:spPr>
            <a:xfrm flipH="1">
              <a:off x="2605612" y="2666282"/>
              <a:ext cx="1656007" cy="894228"/>
            </a:xfrm>
            <a:custGeom>
              <a:avLst/>
              <a:gdLst/>
              <a:ahLst/>
              <a:cxnLst/>
              <a:rect l="l" t="t" r="r" b="b"/>
              <a:pathLst>
                <a:path w="16754" h="9047" extrusionOk="0">
                  <a:moveTo>
                    <a:pt x="11549" y="1"/>
                  </a:moveTo>
                  <a:lnTo>
                    <a:pt x="0" y="3376"/>
                  </a:lnTo>
                  <a:cubicBezTo>
                    <a:pt x="195" y="6949"/>
                    <a:pt x="3357" y="9047"/>
                    <a:pt x="6997" y="9047"/>
                  </a:cubicBezTo>
                  <a:cubicBezTo>
                    <a:pt x="8522" y="9047"/>
                    <a:pt x="10130" y="8679"/>
                    <a:pt x="11640" y="7898"/>
                  </a:cubicBezTo>
                  <a:cubicBezTo>
                    <a:pt x="16754" y="5257"/>
                    <a:pt x="11549" y="1"/>
                    <a:pt x="11549" y="1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flipH="1">
              <a:off x="859172" y="2112374"/>
              <a:ext cx="2951141" cy="2570399"/>
            </a:xfrm>
            <a:custGeom>
              <a:avLst/>
              <a:gdLst/>
              <a:ahLst/>
              <a:cxnLst/>
              <a:rect l="l" t="t" r="r" b="b"/>
              <a:pathLst>
                <a:path w="29857" h="26005" extrusionOk="0">
                  <a:moveTo>
                    <a:pt x="14500" y="1"/>
                  </a:moveTo>
                  <a:cubicBezTo>
                    <a:pt x="14365" y="490"/>
                    <a:pt x="13914" y="870"/>
                    <a:pt x="13405" y="928"/>
                  </a:cubicBezTo>
                  <a:cubicBezTo>
                    <a:pt x="13361" y="933"/>
                    <a:pt x="13317" y="935"/>
                    <a:pt x="13272" y="935"/>
                  </a:cubicBezTo>
                  <a:cubicBezTo>
                    <a:pt x="12812" y="935"/>
                    <a:pt x="12354" y="695"/>
                    <a:pt x="12143" y="284"/>
                  </a:cubicBezTo>
                  <a:cubicBezTo>
                    <a:pt x="10842" y="767"/>
                    <a:pt x="9541" y="1244"/>
                    <a:pt x="8246" y="1727"/>
                  </a:cubicBezTo>
                  <a:cubicBezTo>
                    <a:pt x="6204" y="2481"/>
                    <a:pt x="4053" y="3331"/>
                    <a:pt x="2487" y="4838"/>
                  </a:cubicBezTo>
                  <a:cubicBezTo>
                    <a:pt x="1399" y="5895"/>
                    <a:pt x="1" y="7247"/>
                    <a:pt x="1" y="7247"/>
                  </a:cubicBezTo>
                  <a:lnTo>
                    <a:pt x="4761" y="10088"/>
                  </a:lnTo>
                  <a:lnTo>
                    <a:pt x="4755" y="26004"/>
                  </a:lnTo>
                  <a:lnTo>
                    <a:pt x="27055" y="25676"/>
                  </a:lnTo>
                  <a:cubicBezTo>
                    <a:pt x="28124" y="18275"/>
                    <a:pt x="29857" y="9901"/>
                    <a:pt x="26030" y="3473"/>
                  </a:cubicBezTo>
                  <a:cubicBezTo>
                    <a:pt x="24890" y="1547"/>
                    <a:pt x="22591" y="503"/>
                    <a:pt x="20356" y="329"/>
                  </a:cubicBezTo>
                  <a:cubicBezTo>
                    <a:pt x="18449" y="181"/>
                    <a:pt x="16407" y="149"/>
                    <a:pt x="14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flipH="1">
              <a:off x="2196825" y="2148649"/>
              <a:ext cx="564193" cy="170108"/>
            </a:xfrm>
            <a:custGeom>
              <a:avLst/>
              <a:gdLst/>
              <a:ahLst/>
              <a:cxnLst/>
              <a:rect l="l" t="t" r="r" b="b"/>
              <a:pathLst>
                <a:path w="5708" h="1721" extrusionOk="0">
                  <a:moveTo>
                    <a:pt x="5601" y="0"/>
                  </a:moveTo>
                  <a:cubicBezTo>
                    <a:pt x="5573" y="0"/>
                    <a:pt x="5546" y="13"/>
                    <a:pt x="5527" y="40"/>
                  </a:cubicBezTo>
                  <a:cubicBezTo>
                    <a:pt x="4934" y="851"/>
                    <a:pt x="3981" y="1405"/>
                    <a:pt x="2976" y="1515"/>
                  </a:cubicBezTo>
                  <a:cubicBezTo>
                    <a:pt x="2842" y="1530"/>
                    <a:pt x="2707" y="1538"/>
                    <a:pt x="2572" y="1538"/>
                  </a:cubicBezTo>
                  <a:cubicBezTo>
                    <a:pt x="1699" y="1538"/>
                    <a:pt x="819" y="1219"/>
                    <a:pt x="161" y="645"/>
                  </a:cubicBezTo>
                  <a:cubicBezTo>
                    <a:pt x="145" y="631"/>
                    <a:pt x="124" y="624"/>
                    <a:pt x="104" y="624"/>
                  </a:cubicBezTo>
                  <a:cubicBezTo>
                    <a:pt x="77" y="624"/>
                    <a:pt x="51" y="636"/>
                    <a:pt x="32" y="658"/>
                  </a:cubicBezTo>
                  <a:cubicBezTo>
                    <a:pt x="0" y="697"/>
                    <a:pt x="0" y="755"/>
                    <a:pt x="39" y="787"/>
                  </a:cubicBezTo>
                  <a:cubicBezTo>
                    <a:pt x="735" y="1386"/>
                    <a:pt x="1662" y="1721"/>
                    <a:pt x="2583" y="1721"/>
                  </a:cubicBezTo>
                  <a:cubicBezTo>
                    <a:pt x="2725" y="1721"/>
                    <a:pt x="2860" y="1714"/>
                    <a:pt x="3002" y="1701"/>
                  </a:cubicBezTo>
                  <a:cubicBezTo>
                    <a:pt x="4052" y="1579"/>
                    <a:pt x="5050" y="999"/>
                    <a:pt x="5675" y="143"/>
                  </a:cubicBezTo>
                  <a:cubicBezTo>
                    <a:pt x="5707" y="104"/>
                    <a:pt x="5701" y="46"/>
                    <a:pt x="5656" y="20"/>
                  </a:cubicBezTo>
                  <a:cubicBezTo>
                    <a:pt x="5640" y="7"/>
                    <a:pt x="5620" y="0"/>
                    <a:pt x="5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flipH="1">
              <a:off x="1576702" y="2190755"/>
              <a:ext cx="292376" cy="972215"/>
            </a:xfrm>
            <a:custGeom>
              <a:avLst/>
              <a:gdLst/>
              <a:ahLst/>
              <a:cxnLst/>
              <a:rect l="l" t="t" r="r" b="b"/>
              <a:pathLst>
                <a:path w="2958" h="9836" extrusionOk="0">
                  <a:moveTo>
                    <a:pt x="2473" y="0"/>
                  </a:moveTo>
                  <a:cubicBezTo>
                    <a:pt x="1618" y="0"/>
                    <a:pt x="833" y="661"/>
                    <a:pt x="477" y="1385"/>
                  </a:cubicBezTo>
                  <a:cubicBezTo>
                    <a:pt x="39" y="2267"/>
                    <a:pt x="33" y="3298"/>
                    <a:pt x="26" y="4213"/>
                  </a:cubicBezTo>
                  <a:lnTo>
                    <a:pt x="1" y="9746"/>
                  </a:lnTo>
                  <a:cubicBezTo>
                    <a:pt x="1" y="9797"/>
                    <a:pt x="39" y="9836"/>
                    <a:pt x="91" y="9836"/>
                  </a:cubicBezTo>
                  <a:cubicBezTo>
                    <a:pt x="142" y="9836"/>
                    <a:pt x="181" y="9797"/>
                    <a:pt x="181" y="9746"/>
                  </a:cubicBezTo>
                  <a:lnTo>
                    <a:pt x="213" y="4213"/>
                  </a:lnTo>
                  <a:cubicBezTo>
                    <a:pt x="213" y="3324"/>
                    <a:pt x="220" y="2312"/>
                    <a:pt x="638" y="1462"/>
                  </a:cubicBezTo>
                  <a:cubicBezTo>
                    <a:pt x="1073" y="593"/>
                    <a:pt x="1852" y="191"/>
                    <a:pt x="2494" y="191"/>
                  </a:cubicBezTo>
                  <a:cubicBezTo>
                    <a:pt x="2613" y="191"/>
                    <a:pt x="2728" y="205"/>
                    <a:pt x="2835" y="232"/>
                  </a:cubicBezTo>
                  <a:cubicBezTo>
                    <a:pt x="2842" y="234"/>
                    <a:pt x="2849" y="235"/>
                    <a:pt x="2855" y="235"/>
                  </a:cubicBezTo>
                  <a:cubicBezTo>
                    <a:pt x="2895" y="235"/>
                    <a:pt x="2933" y="206"/>
                    <a:pt x="2944" y="168"/>
                  </a:cubicBezTo>
                  <a:cubicBezTo>
                    <a:pt x="2957" y="116"/>
                    <a:pt x="2925" y="64"/>
                    <a:pt x="2880" y="52"/>
                  </a:cubicBezTo>
                  <a:cubicBezTo>
                    <a:pt x="2743" y="17"/>
                    <a:pt x="260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flipH="1">
              <a:off x="3354357" y="2917933"/>
              <a:ext cx="115942" cy="68102"/>
            </a:xfrm>
            <a:custGeom>
              <a:avLst/>
              <a:gdLst/>
              <a:ahLst/>
              <a:cxnLst/>
              <a:rect l="l" t="t" r="r" b="b"/>
              <a:pathLst>
                <a:path w="1173" h="689" extrusionOk="0">
                  <a:moveTo>
                    <a:pt x="105" y="0"/>
                  </a:moveTo>
                  <a:cubicBezTo>
                    <a:pt x="71" y="0"/>
                    <a:pt x="38" y="19"/>
                    <a:pt x="20" y="51"/>
                  </a:cubicBezTo>
                  <a:cubicBezTo>
                    <a:pt x="1" y="96"/>
                    <a:pt x="14" y="154"/>
                    <a:pt x="59" y="173"/>
                  </a:cubicBezTo>
                  <a:lnTo>
                    <a:pt x="1025" y="682"/>
                  </a:lnTo>
                  <a:cubicBezTo>
                    <a:pt x="1038" y="688"/>
                    <a:pt x="1057" y="688"/>
                    <a:pt x="1070" y="688"/>
                  </a:cubicBezTo>
                  <a:cubicBezTo>
                    <a:pt x="1102" y="688"/>
                    <a:pt x="1134" y="669"/>
                    <a:pt x="1154" y="643"/>
                  </a:cubicBezTo>
                  <a:cubicBezTo>
                    <a:pt x="1173" y="598"/>
                    <a:pt x="1154" y="540"/>
                    <a:pt x="1109" y="514"/>
                  </a:cubicBezTo>
                  <a:lnTo>
                    <a:pt x="149" y="12"/>
                  </a:lnTo>
                  <a:cubicBezTo>
                    <a:pt x="135" y="4"/>
                    <a:pt x="120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flipH="1">
              <a:off x="1222154" y="2773920"/>
              <a:ext cx="643761" cy="212116"/>
            </a:xfrm>
            <a:custGeom>
              <a:avLst/>
              <a:gdLst/>
              <a:ahLst/>
              <a:cxnLst/>
              <a:rect l="l" t="t" r="r" b="b"/>
              <a:pathLst>
                <a:path w="6513" h="2146" extrusionOk="0">
                  <a:moveTo>
                    <a:pt x="6412" y="1"/>
                  </a:moveTo>
                  <a:cubicBezTo>
                    <a:pt x="6403" y="1"/>
                    <a:pt x="6393" y="3"/>
                    <a:pt x="6384" y="7"/>
                  </a:cubicBezTo>
                  <a:lnTo>
                    <a:pt x="78" y="1965"/>
                  </a:lnTo>
                  <a:cubicBezTo>
                    <a:pt x="27" y="1984"/>
                    <a:pt x="1" y="2036"/>
                    <a:pt x="14" y="2081"/>
                  </a:cubicBezTo>
                  <a:cubicBezTo>
                    <a:pt x="27" y="2119"/>
                    <a:pt x="65" y="2145"/>
                    <a:pt x="104" y="2145"/>
                  </a:cubicBezTo>
                  <a:lnTo>
                    <a:pt x="130" y="2145"/>
                  </a:lnTo>
                  <a:lnTo>
                    <a:pt x="6436" y="181"/>
                  </a:lnTo>
                  <a:cubicBezTo>
                    <a:pt x="6487" y="168"/>
                    <a:pt x="6513" y="116"/>
                    <a:pt x="6500" y="65"/>
                  </a:cubicBezTo>
                  <a:cubicBezTo>
                    <a:pt x="6485" y="29"/>
                    <a:pt x="6449" y="1"/>
                    <a:pt x="6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flipH="1">
              <a:off x="1905932" y="3850404"/>
              <a:ext cx="816241" cy="117326"/>
            </a:xfrm>
            <a:custGeom>
              <a:avLst/>
              <a:gdLst/>
              <a:ahLst/>
              <a:cxnLst/>
              <a:rect l="l" t="t" r="r" b="b"/>
              <a:pathLst>
                <a:path w="8258" h="1187" extrusionOk="0">
                  <a:moveTo>
                    <a:pt x="8160" y="1"/>
                  </a:moveTo>
                  <a:cubicBezTo>
                    <a:pt x="8156" y="1"/>
                    <a:pt x="8152" y="1"/>
                    <a:pt x="8148" y="2"/>
                  </a:cubicBezTo>
                  <a:lnTo>
                    <a:pt x="90" y="1000"/>
                  </a:lnTo>
                  <a:cubicBezTo>
                    <a:pt x="39" y="1006"/>
                    <a:pt x="0" y="1051"/>
                    <a:pt x="7" y="1103"/>
                  </a:cubicBezTo>
                  <a:cubicBezTo>
                    <a:pt x="13" y="1155"/>
                    <a:pt x="52" y="1187"/>
                    <a:pt x="103" y="1187"/>
                  </a:cubicBezTo>
                  <a:lnTo>
                    <a:pt x="110" y="1187"/>
                  </a:lnTo>
                  <a:lnTo>
                    <a:pt x="8174" y="188"/>
                  </a:lnTo>
                  <a:cubicBezTo>
                    <a:pt x="8226" y="182"/>
                    <a:pt x="8258" y="137"/>
                    <a:pt x="8252" y="85"/>
                  </a:cubicBezTo>
                  <a:cubicBezTo>
                    <a:pt x="8246" y="38"/>
                    <a:pt x="8206" y="1"/>
                    <a:pt x="8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flipH="1">
              <a:off x="3141652" y="2461186"/>
              <a:ext cx="94296" cy="29455"/>
            </a:xfrm>
            <a:custGeom>
              <a:avLst/>
              <a:gdLst/>
              <a:ahLst/>
              <a:cxnLst/>
              <a:rect l="l" t="t" r="r" b="b"/>
              <a:pathLst>
                <a:path w="954" h="298" extrusionOk="0">
                  <a:moveTo>
                    <a:pt x="103" y="1"/>
                  </a:moveTo>
                  <a:cubicBezTo>
                    <a:pt x="57" y="1"/>
                    <a:pt x="19" y="32"/>
                    <a:pt x="13" y="79"/>
                  </a:cubicBezTo>
                  <a:cubicBezTo>
                    <a:pt x="0" y="130"/>
                    <a:pt x="39" y="176"/>
                    <a:pt x="90" y="182"/>
                  </a:cubicBezTo>
                  <a:lnTo>
                    <a:pt x="844" y="298"/>
                  </a:lnTo>
                  <a:lnTo>
                    <a:pt x="857" y="298"/>
                  </a:lnTo>
                  <a:cubicBezTo>
                    <a:pt x="902" y="298"/>
                    <a:pt x="940" y="266"/>
                    <a:pt x="947" y="221"/>
                  </a:cubicBezTo>
                  <a:cubicBezTo>
                    <a:pt x="953" y="169"/>
                    <a:pt x="921" y="124"/>
                    <a:pt x="870" y="118"/>
                  </a:cubicBezTo>
                  <a:lnTo>
                    <a:pt x="116" y="2"/>
                  </a:lnTo>
                  <a:cubicBezTo>
                    <a:pt x="112" y="1"/>
                    <a:pt x="107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flipH="1">
              <a:off x="2986967" y="2396247"/>
              <a:ext cx="35781" cy="103982"/>
            </a:xfrm>
            <a:custGeom>
              <a:avLst/>
              <a:gdLst/>
              <a:ahLst/>
              <a:cxnLst/>
              <a:rect l="l" t="t" r="r" b="b"/>
              <a:pathLst>
                <a:path w="362" h="1052" extrusionOk="0">
                  <a:moveTo>
                    <a:pt x="96" y="1"/>
                  </a:moveTo>
                  <a:cubicBezTo>
                    <a:pt x="92" y="1"/>
                    <a:pt x="88" y="1"/>
                    <a:pt x="85" y="2"/>
                  </a:cubicBezTo>
                  <a:cubicBezTo>
                    <a:pt x="33" y="14"/>
                    <a:pt x="1" y="60"/>
                    <a:pt x="7" y="111"/>
                  </a:cubicBezTo>
                  <a:lnTo>
                    <a:pt x="175" y="974"/>
                  </a:lnTo>
                  <a:cubicBezTo>
                    <a:pt x="181" y="1019"/>
                    <a:pt x="220" y="1052"/>
                    <a:pt x="265" y="1052"/>
                  </a:cubicBezTo>
                  <a:lnTo>
                    <a:pt x="284" y="1052"/>
                  </a:lnTo>
                  <a:cubicBezTo>
                    <a:pt x="329" y="1039"/>
                    <a:pt x="362" y="994"/>
                    <a:pt x="355" y="942"/>
                  </a:cubicBezTo>
                  <a:lnTo>
                    <a:pt x="188" y="79"/>
                  </a:lnTo>
                  <a:cubicBezTo>
                    <a:pt x="182" y="32"/>
                    <a:pt x="138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flipH="1">
              <a:off x="3002879" y="2690498"/>
              <a:ext cx="108924" cy="17890"/>
            </a:xfrm>
            <a:custGeom>
              <a:avLst/>
              <a:gdLst/>
              <a:ahLst/>
              <a:cxnLst/>
              <a:rect l="l" t="t" r="r" b="b"/>
              <a:pathLst>
                <a:path w="1102" h="181" extrusionOk="0">
                  <a:moveTo>
                    <a:pt x="90" y="0"/>
                  </a:moveTo>
                  <a:cubicBezTo>
                    <a:pt x="39" y="0"/>
                    <a:pt x="0" y="39"/>
                    <a:pt x="0" y="91"/>
                  </a:cubicBezTo>
                  <a:cubicBezTo>
                    <a:pt x="0" y="142"/>
                    <a:pt x="39" y="181"/>
                    <a:pt x="90" y="181"/>
                  </a:cubicBezTo>
                  <a:lnTo>
                    <a:pt x="1011" y="181"/>
                  </a:lnTo>
                  <a:cubicBezTo>
                    <a:pt x="1063" y="181"/>
                    <a:pt x="1102" y="142"/>
                    <a:pt x="1102" y="91"/>
                  </a:cubicBezTo>
                  <a:cubicBezTo>
                    <a:pt x="1102" y="39"/>
                    <a:pt x="1063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flipH="1">
              <a:off x="2713177" y="2422934"/>
              <a:ext cx="94988" cy="82435"/>
            </a:xfrm>
            <a:custGeom>
              <a:avLst/>
              <a:gdLst/>
              <a:ahLst/>
              <a:cxnLst/>
              <a:rect l="l" t="t" r="r" b="b"/>
              <a:pathLst>
                <a:path w="961" h="834" extrusionOk="0">
                  <a:moveTo>
                    <a:pt x="857" y="1"/>
                  </a:moveTo>
                  <a:cubicBezTo>
                    <a:pt x="836" y="1"/>
                    <a:pt x="816" y="8"/>
                    <a:pt x="799" y="21"/>
                  </a:cubicBezTo>
                  <a:lnTo>
                    <a:pt x="39" y="672"/>
                  </a:lnTo>
                  <a:cubicBezTo>
                    <a:pt x="1" y="704"/>
                    <a:pt x="1" y="762"/>
                    <a:pt x="33" y="801"/>
                  </a:cubicBezTo>
                  <a:cubicBezTo>
                    <a:pt x="52" y="820"/>
                    <a:pt x="78" y="833"/>
                    <a:pt x="104" y="833"/>
                  </a:cubicBezTo>
                  <a:cubicBezTo>
                    <a:pt x="123" y="833"/>
                    <a:pt x="142" y="827"/>
                    <a:pt x="162" y="814"/>
                  </a:cubicBezTo>
                  <a:lnTo>
                    <a:pt x="915" y="163"/>
                  </a:lnTo>
                  <a:cubicBezTo>
                    <a:pt x="954" y="131"/>
                    <a:pt x="960" y="73"/>
                    <a:pt x="928" y="34"/>
                  </a:cubicBezTo>
                  <a:cubicBezTo>
                    <a:pt x="910" y="12"/>
                    <a:pt x="883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flipH="1">
              <a:off x="2382159" y="2368670"/>
              <a:ext cx="99337" cy="94592"/>
            </a:xfrm>
            <a:custGeom>
              <a:avLst/>
              <a:gdLst/>
              <a:ahLst/>
              <a:cxnLst/>
              <a:rect l="l" t="t" r="r" b="b"/>
              <a:pathLst>
                <a:path w="1005" h="957" extrusionOk="0">
                  <a:moveTo>
                    <a:pt x="101" y="0"/>
                  </a:moveTo>
                  <a:cubicBezTo>
                    <a:pt x="77" y="0"/>
                    <a:pt x="55" y="10"/>
                    <a:pt x="39" y="29"/>
                  </a:cubicBezTo>
                  <a:cubicBezTo>
                    <a:pt x="0" y="68"/>
                    <a:pt x="0" y="126"/>
                    <a:pt x="39" y="158"/>
                  </a:cubicBezTo>
                  <a:lnTo>
                    <a:pt x="837" y="931"/>
                  </a:lnTo>
                  <a:cubicBezTo>
                    <a:pt x="857" y="944"/>
                    <a:pt x="876" y="957"/>
                    <a:pt x="902" y="957"/>
                  </a:cubicBezTo>
                  <a:cubicBezTo>
                    <a:pt x="928" y="957"/>
                    <a:pt x="947" y="944"/>
                    <a:pt x="966" y="925"/>
                  </a:cubicBezTo>
                  <a:cubicBezTo>
                    <a:pt x="1005" y="892"/>
                    <a:pt x="1005" y="835"/>
                    <a:pt x="966" y="796"/>
                  </a:cubicBezTo>
                  <a:lnTo>
                    <a:pt x="167" y="29"/>
                  </a:lnTo>
                  <a:cubicBezTo>
                    <a:pt x="148" y="10"/>
                    <a:pt x="124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flipH="1">
              <a:off x="2613843" y="2577522"/>
              <a:ext cx="41514" cy="130274"/>
            </a:xfrm>
            <a:custGeom>
              <a:avLst/>
              <a:gdLst/>
              <a:ahLst/>
              <a:cxnLst/>
              <a:rect l="l" t="t" r="r" b="b"/>
              <a:pathLst>
                <a:path w="420" h="1318" extrusionOk="0">
                  <a:moveTo>
                    <a:pt x="313" y="1"/>
                  </a:moveTo>
                  <a:cubicBezTo>
                    <a:pt x="271" y="1"/>
                    <a:pt x="237" y="30"/>
                    <a:pt x="226" y="74"/>
                  </a:cubicBezTo>
                  <a:lnTo>
                    <a:pt x="13" y="1208"/>
                  </a:lnTo>
                  <a:cubicBezTo>
                    <a:pt x="1" y="1259"/>
                    <a:pt x="33" y="1311"/>
                    <a:pt x="84" y="1317"/>
                  </a:cubicBezTo>
                  <a:lnTo>
                    <a:pt x="104" y="1317"/>
                  </a:lnTo>
                  <a:cubicBezTo>
                    <a:pt x="142" y="1317"/>
                    <a:pt x="181" y="1292"/>
                    <a:pt x="194" y="1247"/>
                  </a:cubicBezTo>
                  <a:lnTo>
                    <a:pt x="406" y="106"/>
                  </a:lnTo>
                  <a:cubicBezTo>
                    <a:pt x="419" y="61"/>
                    <a:pt x="387" y="10"/>
                    <a:pt x="335" y="3"/>
                  </a:cubicBezTo>
                  <a:cubicBezTo>
                    <a:pt x="328" y="1"/>
                    <a:pt x="320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flipH="1">
              <a:off x="2189814" y="2631193"/>
              <a:ext cx="121082" cy="34595"/>
            </a:xfrm>
            <a:custGeom>
              <a:avLst/>
              <a:gdLst/>
              <a:ahLst/>
              <a:cxnLst/>
              <a:rect l="l" t="t" r="r" b="b"/>
              <a:pathLst>
                <a:path w="1225" h="350" extrusionOk="0">
                  <a:moveTo>
                    <a:pt x="1128" y="1"/>
                  </a:moveTo>
                  <a:cubicBezTo>
                    <a:pt x="1123" y="1"/>
                    <a:pt x="1119" y="1"/>
                    <a:pt x="1115" y="1"/>
                  </a:cubicBezTo>
                  <a:lnTo>
                    <a:pt x="84" y="169"/>
                  </a:lnTo>
                  <a:cubicBezTo>
                    <a:pt x="39" y="175"/>
                    <a:pt x="0" y="220"/>
                    <a:pt x="7" y="272"/>
                  </a:cubicBezTo>
                  <a:cubicBezTo>
                    <a:pt x="20" y="317"/>
                    <a:pt x="58" y="349"/>
                    <a:pt x="103" y="349"/>
                  </a:cubicBezTo>
                  <a:lnTo>
                    <a:pt x="116" y="349"/>
                  </a:lnTo>
                  <a:lnTo>
                    <a:pt x="1140" y="188"/>
                  </a:lnTo>
                  <a:cubicBezTo>
                    <a:pt x="1192" y="175"/>
                    <a:pt x="1224" y="130"/>
                    <a:pt x="1218" y="79"/>
                  </a:cubicBezTo>
                  <a:cubicBezTo>
                    <a:pt x="1212" y="32"/>
                    <a:pt x="1174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flipH="1">
              <a:off x="2152256" y="2316086"/>
              <a:ext cx="30048" cy="87970"/>
            </a:xfrm>
            <a:custGeom>
              <a:avLst/>
              <a:gdLst/>
              <a:ahLst/>
              <a:cxnLst/>
              <a:rect l="l" t="t" r="r" b="b"/>
              <a:pathLst>
                <a:path w="304" h="890" extrusionOk="0">
                  <a:moveTo>
                    <a:pt x="206" y="0"/>
                  </a:moveTo>
                  <a:cubicBezTo>
                    <a:pt x="161" y="0"/>
                    <a:pt x="122" y="31"/>
                    <a:pt x="116" y="78"/>
                  </a:cubicBezTo>
                  <a:lnTo>
                    <a:pt x="7" y="780"/>
                  </a:lnTo>
                  <a:cubicBezTo>
                    <a:pt x="0" y="832"/>
                    <a:pt x="33" y="877"/>
                    <a:pt x="84" y="883"/>
                  </a:cubicBezTo>
                  <a:cubicBezTo>
                    <a:pt x="91" y="883"/>
                    <a:pt x="91" y="890"/>
                    <a:pt x="97" y="890"/>
                  </a:cubicBezTo>
                  <a:cubicBezTo>
                    <a:pt x="142" y="890"/>
                    <a:pt x="181" y="851"/>
                    <a:pt x="187" y="806"/>
                  </a:cubicBezTo>
                  <a:lnTo>
                    <a:pt x="297" y="104"/>
                  </a:lnTo>
                  <a:cubicBezTo>
                    <a:pt x="303" y="52"/>
                    <a:pt x="271" y="7"/>
                    <a:pt x="219" y="1"/>
                  </a:cubicBezTo>
                  <a:cubicBezTo>
                    <a:pt x="215" y="0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flipH="1">
              <a:off x="1889339" y="2247688"/>
              <a:ext cx="100029" cy="41118"/>
            </a:xfrm>
            <a:custGeom>
              <a:avLst/>
              <a:gdLst/>
              <a:ahLst/>
              <a:cxnLst/>
              <a:rect l="l" t="t" r="r" b="b"/>
              <a:pathLst>
                <a:path w="1012" h="416" extrusionOk="0">
                  <a:moveTo>
                    <a:pt x="906" y="0"/>
                  </a:moveTo>
                  <a:cubicBezTo>
                    <a:pt x="898" y="0"/>
                    <a:pt x="890" y="2"/>
                    <a:pt x="883" y="4"/>
                  </a:cubicBezTo>
                  <a:lnTo>
                    <a:pt x="77" y="236"/>
                  </a:lnTo>
                  <a:cubicBezTo>
                    <a:pt x="26" y="249"/>
                    <a:pt x="0" y="300"/>
                    <a:pt x="13" y="352"/>
                  </a:cubicBezTo>
                  <a:cubicBezTo>
                    <a:pt x="26" y="390"/>
                    <a:pt x="58" y="416"/>
                    <a:pt x="103" y="416"/>
                  </a:cubicBezTo>
                  <a:cubicBezTo>
                    <a:pt x="110" y="416"/>
                    <a:pt x="116" y="416"/>
                    <a:pt x="123" y="410"/>
                  </a:cubicBezTo>
                  <a:lnTo>
                    <a:pt x="934" y="184"/>
                  </a:lnTo>
                  <a:cubicBezTo>
                    <a:pt x="979" y="165"/>
                    <a:pt x="1011" y="120"/>
                    <a:pt x="999" y="68"/>
                  </a:cubicBezTo>
                  <a:cubicBezTo>
                    <a:pt x="983" y="25"/>
                    <a:pt x="944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flipH="1">
              <a:off x="1456416" y="2310650"/>
              <a:ext cx="101314" cy="55846"/>
            </a:xfrm>
            <a:custGeom>
              <a:avLst/>
              <a:gdLst/>
              <a:ahLst/>
              <a:cxnLst/>
              <a:rect l="l" t="t" r="r" b="b"/>
              <a:pathLst>
                <a:path w="1025" h="565" extrusionOk="0">
                  <a:moveTo>
                    <a:pt x="107" y="1"/>
                  </a:moveTo>
                  <a:cubicBezTo>
                    <a:pt x="71" y="1"/>
                    <a:pt x="40" y="23"/>
                    <a:pt x="26" y="56"/>
                  </a:cubicBezTo>
                  <a:cubicBezTo>
                    <a:pt x="0" y="101"/>
                    <a:pt x="20" y="153"/>
                    <a:pt x="65" y="178"/>
                  </a:cubicBezTo>
                  <a:lnTo>
                    <a:pt x="876" y="552"/>
                  </a:lnTo>
                  <a:cubicBezTo>
                    <a:pt x="889" y="558"/>
                    <a:pt x="902" y="565"/>
                    <a:pt x="915" y="565"/>
                  </a:cubicBezTo>
                  <a:cubicBezTo>
                    <a:pt x="954" y="565"/>
                    <a:pt x="986" y="546"/>
                    <a:pt x="999" y="507"/>
                  </a:cubicBezTo>
                  <a:cubicBezTo>
                    <a:pt x="1025" y="462"/>
                    <a:pt x="1005" y="410"/>
                    <a:pt x="954" y="391"/>
                  </a:cubicBezTo>
                  <a:lnTo>
                    <a:pt x="149" y="11"/>
                  </a:lnTo>
                  <a:cubicBezTo>
                    <a:pt x="134" y="4"/>
                    <a:pt x="120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flipH="1">
              <a:off x="1692647" y="2385473"/>
              <a:ext cx="29949" cy="93110"/>
            </a:xfrm>
            <a:custGeom>
              <a:avLst/>
              <a:gdLst/>
              <a:ahLst/>
              <a:cxnLst/>
              <a:rect l="l" t="t" r="r" b="b"/>
              <a:pathLst>
                <a:path w="303" h="942" extrusionOk="0">
                  <a:moveTo>
                    <a:pt x="206" y="0"/>
                  </a:moveTo>
                  <a:cubicBezTo>
                    <a:pt x="160" y="0"/>
                    <a:pt x="122" y="31"/>
                    <a:pt x="116" y="78"/>
                  </a:cubicBezTo>
                  <a:lnTo>
                    <a:pt x="7" y="838"/>
                  </a:lnTo>
                  <a:cubicBezTo>
                    <a:pt x="0" y="890"/>
                    <a:pt x="32" y="935"/>
                    <a:pt x="84" y="942"/>
                  </a:cubicBezTo>
                  <a:lnTo>
                    <a:pt x="97" y="942"/>
                  </a:lnTo>
                  <a:cubicBezTo>
                    <a:pt x="142" y="942"/>
                    <a:pt x="180" y="909"/>
                    <a:pt x="187" y="864"/>
                  </a:cubicBezTo>
                  <a:lnTo>
                    <a:pt x="296" y="104"/>
                  </a:lnTo>
                  <a:cubicBezTo>
                    <a:pt x="303" y="53"/>
                    <a:pt x="271" y="8"/>
                    <a:pt x="219" y="1"/>
                  </a:cubicBezTo>
                  <a:cubicBezTo>
                    <a:pt x="215" y="1"/>
                    <a:pt x="21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flipH="1">
              <a:off x="1430322" y="2513868"/>
              <a:ext cx="89255" cy="29060"/>
            </a:xfrm>
            <a:custGeom>
              <a:avLst/>
              <a:gdLst/>
              <a:ahLst/>
              <a:cxnLst/>
              <a:rect l="l" t="t" r="r" b="b"/>
              <a:pathLst>
                <a:path w="903" h="294" extrusionOk="0">
                  <a:moveTo>
                    <a:pt x="92" y="1"/>
                  </a:moveTo>
                  <a:cubicBezTo>
                    <a:pt x="53" y="1"/>
                    <a:pt x="13" y="36"/>
                    <a:pt x="7" y="81"/>
                  </a:cubicBezTo>
                  <a:cubicBezTo>
                    <a:pt x="1" y="126"/>
                    <a:pt x="33" y="177"/>
                    <a:pt x="85" y="184"/>
                  </a:cubicBezTo>
                  <a:lnTo>
                    <a:pt x="787" y="293"/>
                  </a:lnTo>
                  <a:lnTo>
                    <a:pt x="800" y="293"/>
                  </a:lnTo>
                  <a:cubicBezTo>
                    <a:pt x="845" y="293"/>
                    <a:pt x="883" y="261"/>
                    <a:pt x="896" y="216"/>
                  </a:cubicBezTo>
                  <a:cubicBezTo>
                    <a:pt x="903" y="164"/>
                    <a:pt x="864" y="119"/>
                    <a:pt x="819" y="106"/>
                  </a:cubicBezTo>
                  <a:lnTo>
                    <a:pt x="110" y="3"/>
                  </a:lnTo>
                  <a:cubicBezTo>
                    <a:pt x="104" y="2"/>
                    <a:pt x="98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flipH="1">
              <a:off x="1660820" y="2615379"/>
              <a:ext cx="18484" cy="82237"/>
            </a:xfrm>
            <a:custGeom>
              <a:avLst/>
              <a:gdLst/>
              <a:ahLst/>
              <a:cxnLst/>
              <a:rect l="l" t="t" r="r" b="b"/>
              <a:pathLst>
                <a:path w="187" h="832" extrusionOk="0">
                  <a:moveTo>
                    <a:pt x="90" y="0"/>
                  </a:moveTo>
                  <a:cubicBezTo>
                    <a:pt x="39" y="0"/>
                    <a:pt x="0" y="39"/>
                    <a:pt x="0" y="91"/>
                  </a:cubicBezTo>
                  <a:lnTo>
                    <a:pt x="0" y="741"/>
                  </a:lnTo>
                  <a:cubicBezTo>
                    <a:pt x="0" y="793"/>
                    <a:pt x="39" y="831"/>
                    <a:pt x="90" y="831"/>
                  </a:cubicBezTo>
                  <a:cubicBezTo>
                    <a:pt x="142" y="831"/>
                    <a:pt x="187" y="793"/>
                    <a:pt x="187" y="741"/>
                  </a:cubicBezTo>
                  <a:lnTo>
                    <a:pt x="187" y="91"/>
                  </a:lnTo>
                  <a:cubicBezTo>
                    <a:pt x="187" y="39"/>
                    <a:pt x="142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flipH="1">
              <a:off x="1297282" y="2666677"/>
              <a:ext cx="120983" cy="41118"/>
            </a:xfrm>
            <a:custGeom>
              <a:avLst/>
              <a:gdLst/>
              <a:ahLst/>
              <a:cxnLst/>
              <a:rect l="l" t="t" r="r" b="b"/>
              <a:pathLst>
                <a:path w="1224" h="416" extrusionOk="0">
                  <a:moveTo>
                    <a:pt x="1124" y="0"/>
                  </a:moveTo>
                  <a:cubicBezTo>
                    <a:pt x="1117" y="0"/>
                    <a:pt x="1109" y="1"/>
                    <a:pt x="1101" y="3"/>
                  </a:cubicBezTo>
                  <a:lnTo>
                    <a:pt x="77" y="235"/>
                  </a:lnTo>
                  <a:cubicBezTo>
                    <a:pt x="32" y="248"/>
                    <a:pt x="0" y="299"/>
                    <a:pt x="13" y="345"/>
                  </a:cubicBezTo>
                  <a:cubicBezTo>
                    <a:pt x="19" y="390"/>
                    <a:pt x="58" y="415"/>
                    <a:pt x="103" y="415"/>
                  </a:cubicBezTo>
                  <a:lnTo>
                    <a:pt x="122" y="415"/>
                  </a:lnTo>
                  <a:lnTo>
                    <a:pt x="1147" y="183"/>
                  </a:lnTo>
                  <a:cubicBezTo>
                    <a:pt x="1192" y="171"/>
                    <a:pt x="1224" y="119"/>
                    <a:pt x="1211" y="74"/>
                  </a:cubicBezTo>
                  <a:cubicBezTo>
                    <a:pt x="1206" y="30"/>
                    <a:pt x="1167" y="0"/>
                    <a:pt x="1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flipH="1">
              <a:off x="1911677" y="2490542"/>
              <a:ext cx="99337" cy="68893"/>
            </a:xfrm>
            <a:custGeom>
              <a:avLst/>
              <a:gdLst/>
              <a:ahLst/>
              <a:cxnLst/>
              <a:rect l="l" t="t" r="r" b="b"/>
              <a:pathLst>
                <a:path w="1005" h="697" extrusionOk="0">
                  <a:moveTo>
                    <a:pt x="110" y="1"/>
                  </a:moveTo>
                  <a:cubicBezTo>
                    <a:pt x="80" y="1"/>
                    <a:pt x="49" y="16"/>
                    <a:pt x="32" y="46"/>
                  </a:cubicBezTo>
                  <a:cubicBezTo>
                    <a:pt x="0" y="85"/>
                    <a:pt x="13" y="143"/>
                    <a:pt x="58" y="168"/>
                  </a:cubicBezTo>
                  <a:lnTo>
                    <a:pt x="850" y="684"/>
                  </a:lnTo>
                  <a:cubicBezTo>
                    <a:pt x="870" y="690"/>
                    <a:pt x="889" y="697"/>
                    <a:pt x="902" y="697"/>
                  </a:cubicBezTo>
                  <a:cubicBezTo>
                    <a:pt x="934" y="697"/>
                    <a:pt x="960" y="677"/>
                    <a:pt x="979" y="651"/>
                  </a:cubicBezTo>
                  <a:cubicBezTo>
                    <a:pt x="1005" y="613"/>
                    <a:pt x="999" y="555"/>
                    <a:pt x="953" y="523"/>
                  </a:cubicBezTo>
                  <a:lnTo>
                    <a:pt x="155" y="14"/>
                  </a:lnTo>
                  <a:cubicBezTo>
                    <a:pt x="141" y="5"/>
                    <a:pt x="126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flipH="1">
              <a:off x="2019217" y="2717185"/>
              <a:ext cx="18582" cy="93110"/>
            </a:xfrm>
            <a:custGeom>
              <a:avLst/>
              <a:gdLst/>
              <a:ahLst/>
              <a:cxnLst/>
              <a:rect l="l" t="t" r="r" b="b"/>
              <a:pathLst>
                <a:path w="188" h="942" extrusionOk="0">
                  <a:moveTo>
                    <a:pt x="97" y="1"/>
                  </a:moveTo>
                  <a:cubicBezTo>
                    <a:pt x="46" y="1"/>
                    <a:pt x="1" y="40"/>
                    <a:pt x="1" y="91"/>
                  </a:cubicBezTo>
                  <a:lnTo>
                    <a:pt x="1" y="845"/>
                  </a:lnTo>
                  <a:cubicBezTo>
                    <a:pt x="1" y="896"/>
                    <a:pt x="46" y="941"/>
                    <a:pt x="97" y="941"/>
                  </a:cubicBezTo>
                  <a:cubicBezTo>
                    <a:pt x="149" y="941"/>
                    <a:pt x="187" y="896"/>
                    <a:pt x="187" y="845"/>
                  </a:cubicBezTo>
                  <a:lnTo>
                    <a:pt x="187" y="91"/>
                  </a:lnTo>
                  <a:cubicBezTo>
                    <a:pt x="187" y="40"/>
                    <a:pt x="149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flipH="1">
              <a:off x="2402521" y="2855959"/>
              <a:ext cx="58614" cy="88069"/>
            </a:xfrm>
            <a:custGeom>
              <a:avLst/>
              <a:gdLst/>
              <a:ahLst/>
              <a:cxnLst/>
              <a:rect l="l" t="t" r="r" b="b"/>
              <a:pathLst>
                <a:path w="593" h="891" extrusionOk="0">
                  <a:moveTo>
                    <a:pt x="112" y="1"/>
                  </a:moveTo>
                  <a:cubicBezTo>
                    <a:pt x="96" y="1"/>
                    <a:pt x="80" y="5"/>
                    <a:pt x="65" y="14"/>
                  </a:cubicBezTo>
                  <a:cubicBezTo>
                    <a:pt x="19" y="33"/>
                    <a:pt x="0" y="91"/>
                    <a:pt x="26" y="136"/>
                  </a:cubicBezTo>
                  <a:lnTo>
                    <a:pt x="406" y="839"/>
                  </a:lnTo>
                  <a:cubicBezTo>
                    <a:pt x="419" y="871"/>
                    <a:pt x="451" y="890"/>
                    <a:pt x="483" y="890"/>
                  </a:cubicBezTo>
                  <a:cubicBezTo>
                    <a:pt x="503" y="890"/>
                    <a:pt x="515" y="884"/>
                    <a:pt x="528" y="877"/>
                  </a:cubicBezTo>
                  <a:cubicBezTo>
                    <a:pt x="573" y="851"/>
                    <a:pt x="593" y="793"/>
                    <a:pt x="567" y="755"/>
                  </a:cubicBezTo>
                  <a:lnTo>
                    <a:pt x="187" y="46"/>
                  </a:lnTo>
                  <a:cubicBezTo>
                    <a:pt x="170" y="17"/>
                    <a:pt x="142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flipH="1">
              <a:off x="2060629" y="3043857"/>
              <a:ext cx="121675" cy="56143"/>
            </a:xfrm>
            <a:custGeom>
              <a:avLst/>
              <a:gdLst/>
              <a:ahLst/>
              <a:cxnLst/>
              <a:rect l="l" t="t" r="r" b="b"/>
              <a:pathLst>
                <a:path w="1231" h="568" extrusionOk="0">
                  <a:moveTo>
                    <a:pt x="1128" y="0"/>
                  </a:moveTo>
                  <a:cubicBezTo>
                    <a:pt x="1117" y="0"/>
                    <a:pt x="1106" y="2"/>
                    <a:pt x="1095" y="7"/>
                  </a:cubicBezTo>
                  <a:lnTo>
                    <a:pt x="71" y="387"/>
                  </a:lnTo>
                  <a:cubicBezTo>
                    <a:pt x="20" y="406"/>
                    <a:pt x="0" y="458"/>
                    <a:pt x="13" y="503"/>
                  </a:cubicBezTo>
                  <a:cubicBezTo>
                    <a:pt x="26" y="541"/>
                    <a:pt x="65" y="567"/>
                    <a:pt x="104" y="567"/>
                  </a:cubicBezTo>
                  <a:cubicBezTo>
                    <a:pt x="110" y="567"/>
                    <a:pt x="123" y="561"/>
                    <a:pt x="136" y="561"/>
                  </a:cubicBezTo>
                  <a:lnTo>
                    <a:pt x="1160" y="181"/>
                  </a:lnTo>
                  <a:cubicBezTo>
                    <a:pt x="1205" y="161"/>
                    <a:pt x="1231" y="110"/>
                    <a:pt x="1211" y="58"/>
                  </a:cubicBezTo>
                  <a:cubicBezTo>
                    <a:pt x="1201" y="24"/>
                    <a:pt x="116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flipH="1">
              <a:off x="2323548" y="3117691"/>
              <a:ext cx="24315" cy="103883"/>
            </a:xfrm>
            <a:custGeom>
              <a:avLst/>
              <a:gdLst/>
              <a:ahLst/>
              <a:cxnLst/>
              <a:rect l="l" t="t" r="r" b="b"/>
              <a:pathLst>
                <a:path w="246" h="1051" extrusionOk="0">
                  <a:moveTo>
                    <a:pt x="155" y="1"/>
                  </a:moveTo>
                  <a:cubicBezTo>
                    <a:pt x="104" y="1"/>
                    <a:pt x="59" y="39"/>
                    <a:pt x="59" y="91"/>
                  </a:cubicBezTo>
                  <a:lnTo>
                    <a:pt x="7" y="954"/>
                  </a:lnTo>
                  <a:cubicBezTo>
                    <a:pt x="1" y="1005"/>
                    <a:pt x="39" y="1051"/>
                    <a:pt x="91" y="1051"/>
                  </a:cubicBezTo>
                  <a:lnTo>
                    <a:pt x="97" y="1051"/>
                  </a:lnTo>
                  <a:cubicBezTo>
                    <a:pt x="142" y="1051"/>
                    <a:pt x="187" y="1012"/>
                    <a:pt x="187" y="967"/>
                  </a:cubicBezTo>
                  <a:lnTo>
                    <a:pt x="239" y="97"/>
                  </a:lnTo>
                  <a:cubicBezTo>
                    <a:pt x="245" y="52"/>
                    <a:pt x="207" y="7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flipH="1">
              <a:off x="1981656" y="3309246"/>
              <a:ext cx="109616" cy="29455"/>
            </a:xfrm>
            <a:custGeom>
              <a:avLst/>
              <a:gdLst/>
              <a:ahLst/>
              <a:cxnLst/>
              <a:rect l="l" t="t" r="r" b="b"/>
              <a:pathLst>
                <a:path w="1109" h="298" extrusionOk="0">
                  <a:moveTo>
                    <a:pt x="1015" y="1"/>
                  </a:moveTo>
                  <a:cubicBezTo>
                    <a:pt x="1012" y="1"/>
                    <a:pt x="1009" y="1"/>
                    <a:pt x="1005" y="1"/>
                  </a:cubicBezTo>
                  <a:lnTo>
                    <a:pt x="84" y="111"/>
                  </a:lnTo>
                  <a:cubicBezTo>
                    <a:pt x="33" y="117"/>
                    <a:pt x="1" y="162"/>
                    <a:pt x="1" y="214"/>
                  </a:cubicBezTo>
                  <a:cubicBezTo>
                    <a:pt x="7" y="259"/>
                    <a:pt x="52" y="298"/>
                    <a:pt x="97" y="298"/>
                  </a:cubicBezTo>
                  <a:cubicBezTo>
                    <a:pt x="97" y="298"/>
                    <a:pt x="104" y="298"/>
                    <a:pt x="104" y="291"/>
                  </a:cubicBezTo>
                  <a:lnTo>
                    <a:pt x="1025" y="182"/>
                  </a:lnTo>
                  <a:cubicBezTo>
                    <a:pt x="1076" y="175"/>
                    <a:pt x="1108" y="130"/>
                    <a:pt x="1108" y="79"/>
                  </a:cubicBezTo>
                  <a:cubicBezTo>
                    <a:pt x="1102" y="37"/>
                    <a:pt x="1058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flipH="1">
              <a:off x="2628472" y="3192712"/>
              <a:ext cx="36473" cy="109122"/>
            </a:xfrm>
            <a:custGeom>
              <a:avLst/>
              <a:gdLst/>
              <a:ahLst/>
              <a:cxnLst/>
              <a:rect l="l" t="t" r="r" b="b"/>
              <a:pathLst>
                <a:path w="369" h="1104" extrusionOk="0">
                  <a:moveTo>
                    <a:pt x="98" y="1"/>
                  </a:moveTo>
                  <a:cubicBezTo>
                    <a:pt x="93" y="1"/>
                    <a:pt x="89" y="1"/>
                    <a:pt x="85" y="2"/>
                  </a:cubicBezTo>
                  <a:cubicBezTo>
                    <a:pt x="40" y="15"/>
                    <a:pt x="1" y="60"/>
                    <a:pt x="14" y="111"/>
                  </a:cubicBezTo>
                  <a:lnTo>
                    <a:pt x="175" y="1032"/>
                  </a:lnTo>
                  <a:cubicBezTo>
                    <a:pt x="188" y="1071"/>
                    <a:pt x="226" y="1103"/>
                    <a:pt x="265" y="1103"/>
                  </a:cubicBezTo>
                  <a:lnTo>
                    <a:pt x="284" y="1103"/>
                  </a:lnTo>
                  <a:cubicBezTo>
                    <a:pt x="336" y="1097"/>
                    <a:pt x="368" y="1045"/>
                    <a:pt x="362" y="1000"/>
                  </a:cubicBezTo>
                  <a:lnTo>
                    <a:pt x="194" y="79"/>
                  </a:lnTo>
                  <a:cubicBezTo>
                    <a:pt x="182" y="32"/>
                    <a:pt x="144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flipH="1">
              <a:off x="2713869" y="2969923"/>
              <a:ext cx="103785" cy="18582"/>
            </a:xfrm>
            <a:custGeom>
              <a:avLst/>
              <a:gdLst/>
              <a:ahLst/>
              <a:cxnLst/>
              <a:rect l="l" t="t" r="r" b="b"/>
              <a:pathLst>
                <a:path w="1050" h="188" extrusionOk="0">
                  <a:moveTo>
                    <a:pt x="963" y="1"/>
                  </a:moveTo>
                  <a:cubicBezTo>
                    <a:pt x="960" y="1"/>
                    <a:pt x="957" y="1"/>
                    <a:pt x="953" y="1"/>
                  </a:cubicBezTo>
                  <a:lnTo>
                    <a:pt x="90" y="1"/>
                  </a:lnTo>
                  <a:cubicBezTo>
                    <a:pt x="39" y="1"/>
                    <a:pt x="0" y="46"/>
                    <a:pt x="0" y="98"/>
                  </a:cubicBezTo>
                  <a:cubicBezTo>
                    <a:pt x="0" y="149"/>
                    <a:pt x="39" y="188"/>
                    <a:pt x="90" y="188"/>
                  </a:cubicBezTo>
                  <a:lnTo>
                    <a:pt x="953" y="182"/>
                  </a:lnTo>
                  <a:cubicBezTo>
                    <a:pt x="1005" y="182"/>
                    <a:pt x="1050" y="143"/>
                    <a:pt x="1043" y="91"/>
                  </a:cubicBezTo>
                  <a:cubicBezTo>
                    <a:pt x="1043" y="43"/>
                    <a:pt x="1010" y="1"/>
                    <a:pt x="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flipH="1">
              <a:off x="3095791" y="2952725"/>
              <a:ext cx="26193" cy="76603"/>
            </a:xfrm>
            <a:custGeom>
              <a:avLst/>
              <a:gdLst/>
              <a:ahLst/>
              <a:cxnLst/>
              <a:rect l="l" t="t" r="r" b="b"/>
              <a:pathLst>
                <a:path w="265" h="775" extrusionOk="0">
                  <a:moveTo>
                    <a:pt x="100" y="1"/>
                  </a:moveTo>
                  <a:cubicBezTo>
                    <a:pt x="97" y="1"/>
                    <a:pt x="94" y="1"/>
                    <a:pt x="90" y="1"/>
                  </a:cubicBezTo>
                  <a:cubicBezTo>
                    <a:pt x="39" y="8"/>
                    <a:pt x="0" y="53"/>
                    <a:pt x="6" y="104"/>
                  </a:cubicBezTo>
                  <a:lnTo>
                    <a:pt x="77" y="697"/>
                  </a:lnTo>
                  <a:cubicBezTo>
                    <a:pt x="84" y="742"/>
                    <a:pt x="122" y="774"/>
                    <a:pt x="168" y="774"/>
                  </a:cubicBezTo>
                  <a:lnTo>
                    <a:pt x="180" y="774"/>
                  </a:lnTo>
                  <a:cubicBezTo>
                    <a:pt x="232" y="768"/>
                    <a:pt x="264" y="723"/>
                    <a:pt x="258" y="671"/>
                  </a:cubicBezTo>
                  <a:lnTo>
                    <a:pt x="187" y="79"/>
                  </a:lnTo>
                  <a:cubicBezTo>
                    <a:pt x="181" y="37"/>
                    <a:pt x="142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flipH="1">
              <a:off x="2894649" y="3160490"/>
              <a:ext cx="74626" cy="103785"/>
            </a:xfrm>
            <a:custGeom>
              <a:avLst/>
              <a:gdLst/>
              <a:ahLst/>
              <a:cxnLst/>
              <a:rect l="l" t="t" r="r" b="b"/>
              <a:pathLst>
                <a:path w="755" h="1050" extrusionOk="0">
                  <a:moveTo>
                    <a:pt x="647" y="1"/>
                  </a:moveTo>
                  <a:cubicBezTo>
                    <a:pt x="619" y="1"/>
                    <a:pt x="590" y="16"/>
                    <a:pt x="574" y="44"/>
                  </a:cubicBezTo>
                  <a:lnTo>
                    <a:pt x="33" y="914"/>
                  </a:lnTo>
                  <a:cubicBezTo>
                    <a:pt x="1" y="952"/>
                    <a:pt x="20" y="1010"/>
                    <a:pt x="59" y="1036"/>
                  </a:cubicBezTo>
                  <a:cubicBezTo>
                    <a:pt x="78" y="1049"/>
                    <a:pt x="91" y="1049"/>
                    <a:pt x="110" y="1049"/>
                  </a:cubicBezTo>
                  <a:cubicBezTo>
                    <a:pt x="143" y="1049"/>
                    <a:pt x="168" y="1036"/>
                    <a:pt x="188" y="1010"/>
                  </a:cubicBezTo>
                  <a:lnTo>
                    <a:pt x="729" y="141"/>
                  </a:lnTo>
                  <a:cubicBezTo>
                    <a:pt x="755" y="102"/>
                    <a:pt x="742" y="44"/>
                    <a:pt x="697" y="18"/>
                  </a:cubicBezTo>
                  <a:cubicBezTo>
                    <a:pt x="682" y="6"/>
                    <a:pt x="665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flipH="1">
              <a:off x="2349640" y="3421728"/>
              <a:ext cx="100029" cy="39834"/>
            </a:xfrm>
            <a:custGeom>
              <a:avLst/>
              <a:gdLst/>
              <a:ahLst/>
              <a:cxnLst/>
              <a:rect l="l" t="t" r="r" b="b"/>
              <a:pathLst>
                <a:path w="1012" h="403" extrusionOk="0">
                  <a:moveTo>
                    <a:pt x="102" y="1"/>
                  </a:moveTo>
                  <a:cubicBezTo>
                    <a:pt x="63" y="1"/>
                    <a:pt x="24" y="30"/>
                    <a:pt x="13" y="68"/>
                  </a:cubicBezTo>
                  <a:cubicBezTo>
                    <a:pt x="0" y="119"/>
                    <a:pt x="26" y="171"/>
                    <a:pt x="77" y="184"/>
                  </a:cubicBezTo>
                  <a:lnTo>
                    <a:pt x="889" y="403"/>
                  </a:lnTo>
                  <a:lnTo>
                    <a:pt x="908" y="403"/>
                  </a:lnTo>
                  <a:cubicBezTo>
                    <a:pt x="953" y="403"/>
                    <a:pt x="992" y="377"/>
                    <a:pt x="998" y="338"/>
                  </a:cubicBezTo>
                  <a:cubicBezTo>
                    <a:pt x="1011" y="287"/>
                    <a:pt x="986" y="235"/>
                    <a:pt x="934" y="223"/>
                  </a:cubicBezTo>
                  <a:lnTo>
                    <a:pt x="122" y="4"/>
                  </a:lnTo>
                  <a:cubicBezTo>
                    <a:pt x="116" y="2"/>
                    <a:pt x="109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flipH="1">
              <a:off x="2505019" y="3572165"/>
              <a:ext cx="30048" cy="98941"/>
            </a:xfrm>
            <a:custGeom>
              <a:avLst/>
              <a:gdLst/>
              <a:ahLst/>
              <a:cxnLst/>
              <a:rect l="l" t="t" r="r" b="b"/>
              <a:pathLst>
                <a:path w="304" h="1001" extrusionOk="0">
                  <a:moveTo>
                    <a:pt x="209" y="1"/>
                  </a:moveTo>
                  <a:cubicBezTo>
                    <a:pt x="162" y="1"/>
                    <a:pt x="123" y="37"/>
                    <a:pt x="117" y="79"/>
                  </a:cubicBezTo>
                  <a:lnTo>
                    <a:pt x="7" y="891"/>
                  </a:lnTo>
                  <a:cubicBezTo>
                    <a:pt x="1" y="942"/>
                    <a:pt x="33" y="987"/>
                    <a:pt x="85" y="994"/>
                  </a:cubicBezTo>
                  <a:cubicBezTo>
                    <a:pt x="91" y="994"/>
                    <a:pt x="91" y="1000"/>
                    <a:pt x="98" y="1000"/>
                  </a:cubicBezTo>
                  <a:cubicBezTo>
                    <a:pt x="143" y="1000"/>
                    <a:pt x="181" y="961"/>
                    <a:pt x="188" y="916"/>
                  </a:cubicBezTo>
                  <a:lnTo>
                    <a:pt x="297" y="105"/>
                  </a:lnTo>
                  <a:cubicBezTo>
                    <a:pt x="304" y="53"/>
                    <a:pt x="265" y="8"/>
                    <a:pt x="220" y="2"/>
                  </a:cubicBezTo>
                  <a:cubicBezTo>
                    <a:pt x="216" y="1"/>
                    <a:pt x="212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flipH="1">
              <a:off x="2082870" y="3556746"/>
              <a:ext cx="68893" cy="82533"/>
            </a:xfrm>
            <a:custGeom>
              <a:avLst/>
              <a:gdLst/>
              <a:ahLst/>
              <a:cxnLst/>
              <a:rect l="l" t="t" r="r" b="b"/>
              <a:pathLst>
                <a:path w="697" h="835" extrusionOk="0">
                  <a:moveTo>
                    <a:pt x="105" y="1"/>
                  </a:moveTo>
                  <a:cubicBezTo>
                    <a:pt x="86" y="1"/>
                    <a:pt x="68" y="6"/>
                    <a:pt x="52" y="16"/>
                  </a:cubicBezTo>
                  <a:cubicBezTo>
                    <a:pt x="14" y="48"/>
                    <a:pt x="1" y="106"/>
                    <a:pt x="33" y="145"/>
                  </a:cubicBezTo>
                  <a:lnTo>
                    <a:pt x="522" y="795"/>
                  </a:lnTo>
                  <a:cubicBezTo>
                    <a:pt x="542" y="821"/>
                    <a:pt x="567" y="834"/>
                    <a:pt x="593" y="834"/>
                  </a:cubicBezTo>
                  <a:cubicBezTo>
                    <a:pt x="613" y="834"/>
                    <a:pt x="632" y="828"/>
                    <a:pt x="651" y="815"/>
                  </a:cubicBezTo>
                  <a:cubicBezTo>
                    <a:pt x="690" y="782"/>
                    <a:pt x="696" y="725"/>
                    <a:pt x="671" y="686"/>
                  </a:cubicBezTo>
                  <a:lnTo>
                    <a:pt x="181" y="35"/>
                  </a:lnTo>
                  <a:cubicBezTo>
                    <a:pt x="162" y="12"/>
                    <a:pt x="133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flipH="1">
              <a:off x="2312082" y="3748597"/>
              <a:ext cx="63753" cy="87970"/>
            </a:xfrm>
            <a:custGeom>
              <a:avLst/>
              <a:gdLst/>
              <a:ahLst/>
              <a:cxnLst/>
              <a:rect l="l" t="t" r="r" b="b"/>
              <a:pathLst>
                <a:path w="645" h="890" extrusionOk="0">
                  <a:moveTo>
                    <a:pt x="542" y="1"/>
                  </a:moveTo>
                  <a:cubicBezTo>
                    <a:pt x="512" y="1"/>
                    <a:pt x="481" y="16"/>
                    <a:pt x="464" y="46"/>
                  </a:cubicBezTo>
                  <a:lnTo>
                    <a:pt x="32" y="748"/>
                  </a:lnTo>
                  <a:cubicBezTo>
                    <a:pt x="0" y="793"/>
                    <a:pt x="20" y="851"/>
                    <a:pt x="58" y="877"/>
                  </a:cubicBezTo>
                  <a:cubicBezTo>
                    <a:pt x="78" y="883"/>
                    <a:pt x="90" y="890"/>
                    <a:pt x="110" y="890"/>
                  </a:cubicBezTo>
                  <a:cubicBezTo>
                    <a:pt x="142" y="890"/>
                    <a:pt x="168" y="871"/>
                    <a:pt x="187" y="845"/>
                  </a:cubicBezTo>
                  <a:lnTo>
                    <a:pt x="619" y="143"/>
                  </a:lnTo>
                  <a:cubicBezTo>
                    <a:pt x="644" y="98"/>
                    <a:pt x="632" y="40"/>
                    <a:pt x="586" y="14"/>
                  </a:cubicBezTo>
                  <a:cubicBezTo>
                    <a:pt x="573" y="5"/>
                    <a:pt x="558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flipH="1">
              <a:off x="2585870" y="3797029"/>
              <a:ext cx="114657" cy="17890"/>
            </a:xfrm>
            <a:custGeom>
              <a:avLst/>
              <a:gdLst/>
              <a:ahLst/>
              <a:cxnLst/>
              <a:rect l="l" t="t" r="r" b="b"/>
              <a:pathLst>
                <a:path w="1160" h="181" extrusionOk="0">
                  <a:moveTo>
                    <a:pt x="97" y="0"/>
                  </a:moveTo>
                  <a:cubicBezTo>
                    <a:pt x="45" y="0"/>
                    <a:pt x="0" y="39"/>
                    <a:pt x="0" y="91"/>
                  </a:cubicBezTo>
                  <a:cubicBezTo>
                    <a:pt x="0" y="142"/>
                    <a:pt x="45" y="181"/>
                    <a:pt x="97" y="181"/>
                  </a:cubicBezTo>
                  <a:lnTo>
                    <a:pt x="1069" y="181"/>
                  </a:lnTo>
                  <a:cubicBezTo>
                    <a:pt x="1121" y="181"/>
                    <a:pt x="1160" y="142"/>
                    <a:pt x="1160" y="91"/>
                  </a:cubicBezTo>
                  <a:cubicBezTo>
                    <a:pt x="1160" y="39"/>
                    <a:pt x="1121" y="0"/>
                    <a:pt x="1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flipH="1">
              <a:off x="1862652" y="3641552"/>
              <a:ext cx="95581" cy="82336"/>
            </a:xfrm>
            <a:custGeom>
              <a:avLst/>
              <a:gdLst/>
              <a:ahLst/>
              <a:cxnLst/>
              <a:rect l="l" t="t" r="r" b="b"/>
              <a:pathLst>
                <a:path w="967" h="833" extrusionOk="0">
                  <a:moveTo>
                    <a:pt x="105" y="0"/>
                  </a:moveTo>
                  <a:cubicBezTo>
                    <a:pt x="78" y="0"/>
                    <a:pt x="51" y="12"/>
                    <a:pt x="33" y="34"/>
                  </a:cubicBezTo>
                  <a:cubicBezTo>
                    <a:pt x="1" y="73"/>
                    <a:pt x="7" y="131"/>
                    <a:pt x="46" y="163"/>
                  </a:cubicBezTo>
                  <a:lnTo>
                    <a:pt x="806" y="807"/>
                  </a:lnTo>
                  <a:cubicBezTo>
                    <a:pt x="819" y="826"/>
                    <a:pt x="845" y="833"/>
                    <a:pt x="864" y="833"/>
                  </a:cubicBezTo>
                  <a:cubicBezTo>
                    <a:pt x="890" y="833"/>
                    <a:pt x="915" y="820"/>
                    <a:pt x="935" y="801"/>
                  </a:cubicBezTo>
                  <a:cubicBezTo>
                    <a:pt x="967" y="762"/>
                    <a:pt x="961" y="704"/>
                    <a:pt x="922" y="672"/>
                  </a:cubicBezTo>
                  <a:lnTo>
                    <a:pt x="162" y="21"/>
                  </a:lnTo>
                  <a:cubicBezTo>
                    <a:pt x="145" y="7"/>
                    <a:pt x="125" y="0"/>
                    <a:pt x="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flipH="1">
              <a:off x="3130879" y="3182037"/>
              <a:ext cx="71957" cy="18484"/>
            </a:xfrm>
            <a:custGeom>
              <a:avLst/>
              <a:gdLst/>
              <a:ahLst/>
              <a:cxnLst/>
              <a:rect l="l" t="t" r="r" b="b"/>
              <a:pathLst>
                <a:path w="728" h="187" extrusionOk="0">
                  <a:moveTo>
                    <a:pt x="90" y="0"/>
                  </a:moveTo>
                  <a:cubicBezTo>
                    <a:pt x="39" y="0"/>
                    <a:pt x="0" y="39"/>
                    <a:pt x="0" y="90"/>
                  </a:cubicBezTo>
                  <a:cubicBezTo>
                    <a:pt x="0" y="142"/>
                    <a:pt x="39" y="187"/>
                    <a:pt x="90" y="187"/>
                  </a:cubicBezTo>
                  <a:lnTo>
                    <a:pt x="631" y="187"/>
                  </a:lnTo>
                  <a:cubicBezTo>
                    <a:pt x="683" y="187"/>
                    <a:pt x="728" y="142"/>
                    <a:pt x="728" y="90"/>
                  </a:cubicBezTo>
                  <a:cubicBezTo>
                    <a:pt x="728" y="39"/>
                    <a:pt x="683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flipH="1">
              <a:off x="1087115" y="3938373"/>
              <a:ext cx="1948976" cy="771070"/>
            </a:xfrm>
            <a:custGeom>
              <a:avLst/>
              <a:gdLst/>
              <a:ahLst/>
              <a:cxnLst/>
              <a:rect l="l" t="t" r="r" b="b"/>
              <a:pathLst>
                <a:path w="19718" h="7801" extrusionOk="0">
                  <a:moveTo>
                    <a:pt x="18507" y="0"/>
                  </a:moveTo>
                  <a:lnTo>
                    <a:pt x="1" y="1469"/>
                  </a:lnTo>
                  <a:lnTo>
                    <a:pt x="1" y="7801"/>
                  </a:lnTo>
                  <a:lnTo>
                    <a:pt x="19718" y="7530"/>
                  </a:lnTo>
                  <a:lnTo>
                    <a:pt x="18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flipH="1">
              <a:off x="2195539" y="1370667"/>
              <a:ext cx="613911" cy="471874"/>
            </a:xfrm>
            <a:custGeom>
              <a:avLst/>
              <a:gdLst/>
              <a:ahLst/>
              <a:cxnLst/>
              <a:rect l="l" t="t" r="r" b="b"/>
              <a:pathLst>
                <a:path w="6211" h="4774" extrusionOk="0">
                  <a:moveTo>
                    <a:pt x="555" y="1"/>
                  </a:moveTo>
                  <a:cubicBezTo>
                    <a:pt x="394" y="838"/>
                    <a:pt x="233" y="1675"/>
                    <a:pt x="72" y="2513"/>
                  </a:cubicBezTo>
                  <a:cubicBezTo>
                    <a:pt x="1" y="2886"/>
                    <a:pt x="162" y="3266"/>
                    <a:pt x="387" y="3569"/>
                  </a:cubicBezTo>
                  <a:cubicBezTo>
                    <a:pt x="2075" y="3627"/>
                    <a:pt x="3775" y="3994"/>
                    <a:pt x="5276" y="4774"/>
                  </a:cubicBezTo>
                  <a:cubicBezTo>
                    <a:pt x="5353" y="4703"/>
                    <a:pt x="5424" y="4645"/>
                    <a:pt x="5502" y="4580"/>
                  </a:cubicBezTo>
                  <a:cubicBezTo>
                    <a:pt x="5746" y="3215"/>
                    <a:pt x="5965" y="1856"/>
                    <a:pt x="6210" y="497"/>
                  </a:cubicBezTo>
                  <a:lnTo>
                    <a:pt x="5199" y="406"/>
                  </a:lnTo>
                  <a:cubicBezTo>
                    <a:pt x="5051" y="716"/>
                    <a:pt x="4903" y="1018"/>
                    <a:pt x="4754" y="1328"/>
                  </a:cubicBezTo>
                  <a:cubicBezTo>
                    <a:pt x="4748" y="1005"/>
                    <a:pt x="4735" y="683"/>
                    <a:pt x="4722" y="361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flipH="1">
              <a:off x="2762203" y="1359201"/>
              <a:ext cx="47247" cy="361072"/>
            </a:xfrm>
            <a:custGeom>
              <a:avLst/>
              <a:gdLst/>
              <a:ahLst/>
              <a:cxnLst/>
              <a:rect l="l" t="t" r="r" b="b"/>
              <a:pathLst>
                <a:path w="478" h="3653" extrusionOk="0">
                  <a:moveTo>
                    <a:pt x="184" y="0"/>
                  </a:moveTo>
                  <a:cubicBezTo>
                    <a:pt x="138" y="0"/>
                    <a:pt x="103" y="43"/>
                    <a:pt x="97" y="91"/>
                  </a:cubicBezTo>
                  <a:lnTo>
                    <a:pt x="14" y="2873"/>
                  </a:lnTo>
                  <a:cubicBezTo>
                    <a:pt x="1" y="3131"/>
                    <a:pt x="117" y="3415"/>
                    <a:pt x="310" y="3621"/>
                  </a:cubicBezTo>
                  <a:cubicBezTo>
                    <a:pt x="329" y="3640"/>
                    <a:pt x="355" y="3653"/>
                    <a:pt x="381" y="3653"/>
                  </a:cubicBezTo>
                  <a:cubicBezTo>
                    <a:pt x="400" y="3653"/>
                    <a:pt x="426" y="3646"/>
                    <a:pt x="439" y="3627"/>
                  </a:cubicBezTo>
                  <a:cubicBezTo>
                    <a:pt x="477" y="3595"/>
                    <a:pt x="477" y="3537"/>
                    <a:pt x="445" y="3498"/>
                  </a:cubicBezTo>
                  <a:cubicBezTo>
                    <a:pt x="284" y="3324"/>
                    <a:pt x="188" y="3092"/>
                    <a:pt x="194" y="2880"/>
                  </a:cubicBezTo>
                  <a:lnTo>
                    <a:pt x="284" y="97"/>
                  </a:lnTo>
                  <a:cubicBezTo>
                    <a:pt x="284" y="46"/>
                    <a:pt x="246" y="1"/>
                    <a:pt x="194" y="1"/>
                  </a:cubicBezTo>
                  <a:cubicBezTo>
                    <a:pt x="191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flipH="1">
              <a:off x="2208289" y="1632103"/>
              <a:ext cx="622115" cy="623301"/>
            </a:xfrm>
            <a:custGeom>
              <a:avLst/>
              <a:gdLst/>
              <a:ahLst/>
              <a:cxnLst/>
              <a:rect l="l" t="t" r="r" b="b"/>
              <a:pathLst>
                <a:path w="6294" h="6306" extrusionOk="0">
                  <a:moveTo>
                    <a:pt x="1520" y="0"/>
                  </a:moveTo>
                  <a:cubicBezTo>
                    <a:pt x="1190" y="0"/>
                    <a:pt x="866" y="136"/>
                    <a:pt x="651" y="389"/>
                  </a:cubicBezTo>
                  <a:cubicBezTo>
                    <a:pt x="535" y="525"/>
                    <a:pt x="438" y="686"/>
                    <a:pt x="387" y="847"/>
                  </a:cubicBezTo>
                  <a:cubicBezTo>
                    <a:pt x="226" y="1298"/>
                    <a:pt x="187" y="1807"/>
                    <a:pt x="103" y="2283"/>
                  </a:cubicBezTo>
                  <a:cubicBezTo>
                    <a:pt x="0" y="2824"/>
                    <a:pt x="45" y="3475"/>
                    <a:pt x="374" y="3919"/>
                  </a:cubicBezTo>
                  <a:cubicBezTo>
                    <a:pt x="696" y="4364"/>
                    <a:pt x="1237" y="4647"/>
                    <a:pt x="1784" y="4660"/>
                  </a:cubicBezTo>
                  <a:cubicBezTo>
                    <a:pt x="1862" y="5098"/>
                    <a:pt x="1887" y="5497"/>
                    <a:pt x="1965" y="5935"/>
                  </a:cubicBezTo>
                  <a:cubicBezTo>
                    <a:pt x="2369" y="6174"/>
                    <a:pt x="2887" y="6306"/>
                    <a:pt x="3378" y="6306"/>
                  </a:cubicBezTo>
                  <a:cubicBezTo>
                    <a:pt x="3536" y="6306"/>
                    <a:pt x="3692" y="6292"/>
                    <a:pt x="3839" y="6264"/>
                  </a:cubicBezTo>
                  <a:cubicBezTo>
                    <a:pt x="4451" y="6142"/>
                    <a:pt x="4934" y="5755"/>
                    <a:pt x="5314" y="5266"/>
                  </a:cubicBezTo>
                  <a:cubicBezTo>
                    <a:pt x="5205" y="4660"/>
                    <a:pt x="5102" y="4067"/>
                    <a:pt x="4992" y="3462"/>
                  </a:cubicBezTo>
                  <a:lnTo>
                    <a:pt x="4992" y="3462"/>
                  </a:lnTo>
                  <a:cubicBezTo>
                    <a:pt x="5016" y="3464"/>
                    <a:pt x="5040" y="3464"/>
                    <a:pt x="5064" y="3464"/>
                  </a:cubicBezTo>
                  <a:cubicBezTo>
                    <a:pt x="5504" y="3464"/>
                    <a:pt x="5936" y="3188"/>
                    <a:pt x="6113" y="2779"/>
                  </a:cubicBezTo>
                  <a:cubicBezTo>
                    <a:pt x="6293" y="2354"/>
                    <a:pt x="6177" y="1819"/>
                    <a:pt x="5836" y="1504"/>
                  </a:cubicBezTo>
                  <a:cubicBezTo>
                    <a:pt x="5630" y="1313"/>
                    <a:pt x="5348" y="1214"/>
                    <a:pt x="5067" y="1214"/>
                  </a:cubicBezTo>
                  <a:cubicBezTo>
                    <a:pt x="4884" y="1214"/>
                    <a:pt x="4702" y="1256"/>
                    <a:pt x="4541" y="1343"/>
                  </a:cubicBezTo>
                  <a:cubicBezTo>
                    <a:pt x="4522" y="1169"/>
                    <a:pt x="4503" y="995"/>
                    <a:pt x="4490" y="821"/>
                  </a:cubicBezTo>
                  <a:cubicBezTo>
                    <a:pt x="4464" y="480"/>
                    <a:pt x="4174" y="216"/>
                    <a:pt x="3826" y="209"/>
                  </a:cubicBezTo>
                  <a:cubicBezTo>
                    <a:pt x="3124" y="203"/>
                    <a:pt x="2416" y="119"/>
                    <a:pt x="1714" y="16"/>
                  </a:cubicBezTo>
                  <a:cubicBezTo>
                    <a:pt x="1649" y="5"/>
                    <a:pt x="1585" y="0"/>
                    <a:pt x="1520" y="0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flipH="1">
              <a:off x="2518362" y="1920127"/>
              <a:ext cx="84115" cy="45962"/>
            </a:xfrm>
            <a:custGeom>
              <a:avLst/>
              <a:gdLst/>
              <a:ahLst/>
              <a:cxnLst/>
              <a:rect l="l" t="t" r="r" b="b"/>
              <a:pathLst>
                <a:path w="851" h="465" extrusionOk="0">
                  <a:moveTo>
                    <a:pt x="812" y="0"/>
                  </a:moveTo>
                  <a:lnTo>
                    <a:pt x="32" y="20"/>
                  </a:lnTo>
                  <a:cubicBezTo>
                    <a:pt x="1" y="242"/>
                    <a:pt x="201" y="464"/>
                    <a:pt x="422" y="464"/>
                  </a:cubicBezTo>
                  <a:cubicBezTo>
                    <a:pt x="425" y="464"/>
                    <a:pt x="429" y="464"/>
                    <a:pt x="432" y="464"/>
                  </a:cubicBezTo>
                  <a:cubicBezTo>
                    <a:pt x="657" y="458"/>
                    <a:pt x="850" y="226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flipH="1">
              <a:off x="2617698" y="1803296"/>
              <a:ext cx="54166" cy="103587"/>
            </a:xfrm>
            <a:custGeom>
              <a:avLst/>
              <a:gdLst/>
              <a:ahLst/>
              <a:cxnLst/>
              <a:rect l="l" t="t" r="r" b="b"/>
              <a:pathLst>
                <a:path w="548" h="1048" extrusionOk="0">
                  <a:moveTo>
                    <a:pt x="302" y="0"/>
                  </a:moveTo>
                  <a:cubicBezTo>
                    <a:pt x="260" y="0"/>
                    <a:pt x="223" y="25"/>
                    <a:pt x="213" y="68"/>
                  </a:cubicBezTo>
                  <a:lnTo>
                    <a:pt x="13" y="905"/>
                  </a:lnTo>
                  <a:cubicBezTo>
                    <a:pt x="0" y="931"/>
                    <a:pt x="7" y="957"/>
                    <a:pt x="26" y="983"/>
                  </a:cubicBezTo>
                  <a:cubicBezTo>
                    <a:pt x="45" y="1002"/>
                    <a:pt x="71" y="1015"/>
                    <a:pt x="97" y="1015"/>
                  </a:cubicBezTo>
                  <a:cubicBezTo>
                    <a:pt x="155" y="1015"/>
                    <a:pt x="206" y="1021"/>
                    <a:pt x="264" y="1028"/>
                  </a:cubicBezTo>
                  <a:cubicBezTo>
                    <a:pt x="329" y="1034"/>
                    <a:pt x="387" y="1047"/>
                    <a:pt x="451" y="1047"/>
                  </a:cubicBezTo>
                  <a:cubicBezTo>
                    <a:pt x="502" y="1047"/>
                    <a:pt x="548" y="1002"/>
                    <a:pt x="548" y="951"/>
                  </a:cubicBezTo>
                  <a:cubicBezTo>
                    <a:pt x="548" y="899"/>
                    <a:pt x="502" y="860"/>
                    <a:pt x="451" y="860"/>
                  </a:cubicBezTo>
                  <a:cubicBezTo>
                    <a:pt x="399" y="860"/>
                    <a:pt x="348" y="854"/>
                    <a:pt x="290" y="848"/>
                  </a:cubicBezTo>
                  <a:cubicBezTo>
                    <a:pt x="264" y="848"/>
                    <a:pt x="238" y="841"/>
                    <a:pt x="213" y="841"/>
                  </a:cubicBezTo>
                  <a:lnTo>
                    <a:pt x="393" y="113"/>
                  </a:lnTo>
                  <a:cubicBezTo>
                    <a:pt x="406" y="62"/>
                    <a:pt x="374" y="17"/>
                    <a:pt x="329" y="4"/>
                  </a:cubicBezTo>
                  <a:cubicBezTo>
                    <a:pt x="320" y="1"/>
                    <a:pt x="311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flipH="1">
              <a:off x="2704282" y="1792720"/>
              <a:ext cx="76504" cy="44776"/>
            </a:xfrm>
            <a:custGeom>
              <a:avLst/>
              <a:gdLst/>
              <a:ahLst/>
              <a:cxnLst/>
              <a:rect l="l" t="t" r="r" b="b"/>
              <a:pathLst>
                <a:path w="774" h="453" extrusionOk="0">
                  <a:moveTo>
                    <a:pt x="388" y="1"/>
                  </a:moveTo>
                  <a:cubicBezTo>
                    <a:pt x="211" y="1"/>
                    <a:pt x="39" y="134"/>
                    <a:pt x="7" y="310"/>
                  </a:cubicBezTo>
                  <a:cubicBezTo>
                    <a:pt x="1" y="362"/>
                    <a:pt x="33" y="413"/>
                    <a:pt x="84" y="420"/>
                  </a:cubicBezTo>
                  <a:cubicBezTo>
                    <a:pt x="90" y="422"/>
                    <a:pt x="96" y="422"/>
                    <a:pt x="103" y="422"/>
                  </a:cubicBezTo>
                  <a:cubicBezTo>
                    <a:pt x="142" y="422"/>
                    <a:pt x="182" y="388"/>
                    <a:pt x="187" y="349"/>
                  </a:cubicBezTo>
                  <a:cubicBezTo>
                    <a:pt x="206" y="262"/>
                    <a:pt x="296" y="188"/>
                    <a:pt x="383" y="188"/>
                  </a:cubicBezTo>
                  <a:cubicBezTo>
                    <a:pt x="386" y="188"/>
                    <a:pt x="390" y="188"/>
                    <a:pt x="394" y="188"/>
                  </a:cubicBezTo>
                  <a:cubicBezTo>
                    <a:pt x="484" y="188"/>
                    <a:pt x="574" y="272"/>
                    <a:pt x="580" y="368"/>
                  </a:cubicBezTo>
                  <a:cubicBezTo>
                    <a:pt x="587" y="413"/>
                    <a:pt x="625" y="452"/>
                    <a:pt x="677" y="452"/>
                  </a:cubicBezTo>
                  <a:lnTo>
                    <a:pt x="683" y="452"/>
                  </a:lnTo>
                  <a:cubicBezTo>
                    <a:pt x="735" y="446"/>
                    <a:pt x="774" y="401"/>
                    <a:pt x="767" y="349"/>
                  </a:cubicBezTo>
                  <a:cubicBezTo>
                    <a:pt x="748" y="169"/>
                    <a:pt x="587" y="8"/>
                    <a:pt x="400" y="1"/>
                  </a:cubicBezTo>
                  <a:cubicBezTo>
                    <a:pt x="396" y="1"/>
                    <a:pt x="392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flipH="1">
              <a:off x="2489698" y="1809721"/>
              <a:ext cx="76504" cy="42996"/>
            </a:xfrm>
            <a:custGeom>
              <a:avLst/>
              <a:gdLst/>
              <a:ahLst/>
              <a:cxnLst/>
              <a:rect l="l" t="t" r="r" b="b"/>
              <a:pathLst>
                <a:path w="774" h="435" extrusionOk="0">
                  <a:moveTo>
                    <a:pt x="391" y="1"/>
                  </a:moveTo>
                  <a:cubicBezTo>
                    <a:pt x="377" y="1"/>
                    <a:pt x="362" y="1"/>
                    <a:pt x="348" y="3"/>
                  </a:cubicBezTo>
                  <a:cubicBezTo>
                    <a:pt x="174" y="29"/>
                    <a:pt x="39" y="164"/>
                    <a:pt x="7" y="332"/>
                  </a:cubicBezTo>
                  <a:cubicBezTo>
                    <a:pt x="0" y="383"/>
                    <a:pt x="33" y="428"/>
                    <a:pt x="84" y="435"/>
                  </a:cubicBezTo>
                  <a:lnTo>
                    <a:pt x="103" y="435"/>
                  </a:lnTo>
                  <a:cubicBezTo>
                    <a:pt x="142" y="435"/>
                    <a:pt x="187" y="402"/>
                    <a:pt x="194" y="357"/>
                  </a:cubicBezTo>
                  <a:cubicBezTo>
                    <a:pt x="206" y="274"/>
                    <a:pt x="284" y="196"/>
                    <a:pt x="367" y="183"/>
                  </a:cubicBezTo>
                  <a:cubicBezTo>
                    <a:pt x="373" y="183"/>
                    <a:pt x="378" y="183"/>
                    <a:pt x="383" y="183"/>
                  </a:cubicBezTo>
                  <a:cubicBezTo>
                    <a:pt x="468" y="183"/>
                    <a:pt x="550" y="233"/>
                    <a:pt x="586" y="306"/>
                  </a:cubicBezTo>
                  <a:cubicBezTo>
                    <a:pt x="601" y="344"/>
                    <a:pt x="633" y="365"/>
                    <a:pt x="667" y="365"/>
                  </a:cubicBezTo>
                  <a:cubicBezTo>
                    <a:pt x="679" y="365"/>
                    <a:pt x="691" y="362"/>
                    <a:pt x="702" y="357"/>
                  </a:cubicBezTo>
                  <a:cubicBezTo>
                    <a:pt x="754" y="338"/>
                    <a:pt x="773" y="280"/>
                    <a:pt x="754" y="235"/>
                  </a:cubicBezTo>
                  <a:cubicBezTo>
                    <a:pt x="689" y="94"/>
                    <a:pt x="54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flipH="1">
              <a:off x="2282824" y="1810117"/>
              <a:ext cx="79667" cy="50212"/>
            </a:xfrm>
            <a:custGeom>
              <a:avLst/>
              <a:gdLst/>
              <a:ahLst/>
              <a:cxnLst/>
              <a:rect l="l" t="t" r="r" b="b"/>
              <a:pathLst>
                <a:path w="806" h="508" extrusionOk="0">
                  <a:moveTo>
                    <a:pt x="700" y="0"/>
                  </a:moveTo>
                  <a:cubicBezTo>
                    <a:pt x="686" y="0"/>
                    <a:pt x="671" y="4"/>
                    <a:pt x="658" y="12"/>
                  </a:cubicBezTo>
                  <a:lnTo>
                    <a:pt x="59" y="341"/>
                  </a:lnTo>
                  <a:cubicBezTo>
                    <a:pt x="20" y="360"/>
                    <a:pt x="1" y="418"/>
                    <a:pt x="26" y="463"/>
                  </a:cubicBezTo>
                  <a:cubicBezTo>
                    <a:pt x="39" y="495"/>
                    <a:pt x="71" y="508"/>
                    <a:pt x="104" y="508"/>
                  </a:cubicBezTo>
                  <a:cubicBezTo>
                    <a:pt x="123" y="508"/>
                    <a:pt x="136" y="508"/>
                    <a:pt x="149" y="502"/>
                  </a:cubicBezTo>
                  <a:lnTo>
                    <a:pt x="741" y="173"/>
                  </a:lnTo>
                  <a:cubicBezTo>
                    <a:pt x="786" y="147"/>
                    <a:pt x="806" y="96"/>
                    <a:pt x="780" y="51"/>
                  </a:cubicBezTo>
                  <a:cubicBezTo>
                    <a:pt x="762" y="19"/>
                    <a:pt x="732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flipH="1">
              <a:off x="2320977" y="1965990"/>
              <a:ext cx="52980" cy="17890"/>
            </a:xfrm>
            <a:custGeom>
              <a:avLst/>
              <a:gdLst/>
              <a:ahLst/>
              <a:cxnLst/>
              <a:rect l="l" t="t" r="r" b="b"/>
              <a:pathLst>
                <a:path w="536" h="181" extrusionOk="0">
                  <a:moveTo>
                    <a:pt x="91" y="0"/>
                  </a:moveTo>
                  <a:cubicBezTo>
                    <a:pt x="39" y="0"/>
                    <a:pt x="1" y="39"/>
                    <a:pt x="1" y="90"/>
                  </a:cubicBezTo>
                  <a:cubicBezTo>
                    <a:pt x="1" y="142"/>
                    <a:pt x="39" y="181"/>
                    <a:pt x="91" y="181"/>
                  </a:cubicBezTo>
                  <a:lnTo>
                    <a:pt x="439" y="181"/>
                  </a:lnTo>
                  <a:cubicBezTo>
                    <a:pt x="490" y="181"/>
                    <a:pt x="535" y="142"/>
                    <a:pt x="535" y="90"/>
                  </a:cubicBezTo>
                  <a:cubicBezTo>
                    <a:pt x="535" y="39"/>
                    <a:pt x="490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flipH="1">
              <a:off x="2496714" y="2063942"/>
              <a:ext cx="174556" cy="43491"/>
            </a:xfrm>
            <a:custGeom>
              <a:avLst/>
              <a:gdLst/>
              <a:ahLst/>
              <a:cxnLst/>
              <a:rect l="l" t="t" r="r" b="b"/>
              <a:pathLst>
                <a:path w="1766" h="440" extrusionOk="0">
                  <a:moveTo>
                    <a:pt x="1665" y="0"/>
                  </a:moveTo>
                  <a:cubicBezTo>
                    <a:pt x="1654" y="0"/>
                    <a:pt x="1642" y="3"/>
                    <a:pt x="1630" y="8"/>
                  </a:cubicBezTo>
                  <a:cubicBezTo>
                    <a:pt x="1204" y="172"/>
                    <a:pt x="743" y="257"/>
                    <a:pt x="287" y="257"/>
                  </a:cubicBezTo>
                  <a:cubicBezTo>
                    <a:pt x="225" y="257"/>
                    <a:pt x="164" y="255"/>
                    <a:pt x="104" y="252"/>
                  </a:cubicBezTo>
                  <a:cubicBezTo>
                    <a:pt x="100" y="252"/>
                    <a:pt x="96" y="252"/>
                    <a:pt x="92" y="252"/>
                  </a:cubicBezTo>
                  <a:cubicBezTo>
                    <a:pt x="46" y="252"/>
                    <a:pt x="7" y="288"/>
                    <a:pt x="7" y="336"/>
                  </a:cubicBezTo>
                  <a:cubicBezTo>
                    <a:pt x="1" y="388"/>
                    <a:pt x="39" y="433"/>
                    <a:pt x="91" y="433"/>
                  </a:cubicBezTo>
                  <a:cubicBezTo>
                    <a:pt x="155" y="439"/>
                    <a:pt x="220" y="439"/>
                    <a:pt x="284" y="439"/>
                  </a:cubicBezTo>
                  <a:cubicBezTo>
                    <a:pt x="767" y="439"/>
                    <a:pt x="1250" y="349"/>
                    <a:pt x="1695" y="175"/>
                  </a:cubicBezTo>
                  <a:cubicBezTo>
                    <a:pt x="1740" y="156"/>
                    <a:pt x="1765" y="104"/>
                    <a:pt x="1746" y="59"/>
                  </a:cubicBezTo>
                  <a:cubicBezTo>
                    <a:pt x="1732" y="21"/>
                    <a:pt x="1699" y="0"/>
                    <a:pt x="1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flipH="1">
              <a:off x="2688961" y="1699117"/>
              <a:ext cx="100721" cy="44084"/>
            </a:xfrm>
            <a:custGeom>
              <a:avLst/>
              <a:gdLst/>
              <a:ahLst/>
              <a:cxnLst/>
              <a:rect l="l" t="t" r="r" b="b"/>
              <a:pathLst>
                <a:path w="1019" h="446" extrusionOk="0">
                  <a:moveTo>
                    <a:pt x="616" y="1"/>
                  </a:moveTo>
                  <a:cubicBezTo>
                    <a:pt x="387" y="1"/>
                    <a:pt x="158" y="109"/>
                    <a:pt x="26" y="304"/>
                  </a:cubicBezTo>
                  <a:cubicBezTo>
                    <a:pt x="0" y="349"/>
                    <a:pt x="7" y="407"/>
                    <a:pt x="52" y="433"/>
                  </a:cubicBezTo>
                  <a:cubicBezTo>
                    <a:pt x="65" y="446"/>
                    <a:pt x="84" y="446"/>
                    <a:pt x="103" y="446"/>
                  </a:cubicBezTo>
                  <a:cubicBezTo>
                    <a:pt x="136" y="446"/>
                    <a:pt x="161" y="433"/>
                    <a:pt x="181" y="407"/>
                  </a:cubicBezTo>
                  <a:cubicBezTo>
                    <a:pt x="274" y="267"/>
                    <a:pt x="447" y="188"/>
                    <a:pt x="616" y="188"/>
                  </a:cubicBezTo>
                  <a:cubicBezTo>
                    <a:pt x="703" y="188"/>
                    <a:pt x="789" y="209"/>
                    <a:pt x="864" y="253"/>
                  </a:cubicBezTo>
                  <a:cubicBezTo>
                    <a:pt x="879" y="261"/>
                    <a:pt x="896" y="266"/>
                    <a:pt x="913" y="266"/>
                  </a:cubicBezTo>
                  <a:cubicBezTo>
                    <a:pt x="945" y="266"/>
                    <a:pt x="975" y="250"/>
                    <a:pt x="992" y="220"/>
                  </a:cubicBezTo>
                  <a:cubicBezTo>
                    <a:pt x="1018" y="175"/>
                    <a:pt x="1005" y="117"/>
                    <a:pt x="960" y="92"/>
                  </a:cubicBezTo>
                  <a:cubicBezTo>
                    <a:pt x="854" y="30"/>
                    <a:pt x="735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flipH="1">
              <a:off x="2483965" y="1709397"/>
              <a:ext cx="85400" cy="17890"/>
            </a:xfrm>
            <a:custGeom>
              <a:avLst/>
              <a:gdLst/>
              <a:ahLst/>
              <a:cxnLst/>
              <a:rect l="l" t="t" r="r" b="b"/>
              <a:pathLst>
                <a:path w="864" h="181" extrusionOk="0">
                  <a:moveTo>
                    <a:pt x="90" y="0"/>
                  </a:moveTo>
                  <a:cubicBezTo>
                    <a:pt x="39" y="0"/>
                    <a:pt x="0" y="39"/>
                    <a:pt x="0" y="91"/>
                  </a:cubicBezTo>
                  <a:cubicBezTo>
                    <a:pt x="0" y="142"/>
                    <a:pt x="39" y="181"/>
                    <a:pt x="90" y="181"/>
                  </a:cubicBezTo>
                  <a:lnTo>
                    <a:pt x="767" y="181"/>
                  </a:lnTo>
                  <a:cubicBezTo>
                    <a:pt x="818" y="181"/>
                    <a:pt x="863" y="142"/>
                    <a:pt x="863" y="91"/>
                  </a:cubicBezTo>
                  <a:cubicBezTo>
                    <a:pt x="863" y="39"/>
                    <a:pt x="818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flipH="1">
              <a:off x="1119646" y="2911409"/>
              <a:ext cx="1258166" cy="1873164"/>
            </a:xfrm>
            <a:custGeom>
              <a:avLst/>
              <a:gdLst/>
              <a:ahLst/>
              <a:cxnLst/>
              <a:rect l="l" t="t" r="r" b="b"/>
              <a:pathLst>
                <a:path w="12729" h="18951" extrusionOk="0">
                  <a:moveTo>
                    <a:pt x="12729" y="1"/>
                  </a:moveTo>
                  <a:lnTo>
                    <a:pt x="5644" y="2294"/>
                  </a:lnTo>
                  <a:lnTo>
                    <a:pt x="5747" y="7060"/>
                  </a:lnTo>
                  <a:cubicBezTo>
                    <a:pt x="5747" y="7060"/>
                    <a:pt x="2223" y="12780"/>
                    <a:pt x="1470" y="14732"/>
                  </a:cubicBezTo>
                  <a:cubicBezTo>
                    <a:pt x="722" y="16677"/>
                    <a:pt x="1" y="18951"/>
                    <a:pt x="1" y="18951"/>
                  </a:cubicBezTo>
                  <a:lnTo>
                    <a:pt x="7724" y="18951"/>
                  </a:lnTo>
                  <a:lnTo>
                    <a:pt x="8020" y="15730"/>
                  </a:lnTo>
                  <a:lnTo>
                    <a:pt x="12297" y="9753"/>
                  </a:lnTo>
                  <a:lnTo>
                    <a:pt x="12729" y="1"/>
                  </a:ln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flipH="1">
              <a:off x="1681179" y="3550914"/>
              <a:ext cx="143915" cy="71760"/>
            </a:xfrm>
            <a:custGeom>
              <a:avLst/>
              <a:gdLst/>
              <a:ahLst/>
              <a:cxnLst/>
              <a:rect l="l" t="t" r="r" b="b"/>
              <a:pathLst>
                <a:path w="1456" h="726" extrusionOk="0">
                  <a:moveTo>
                    <a:pt x="1353" y="0"/>
                  </a:moveTo>
                  <a:cubicBezTo>
                    <a:pt x="1340" y="0"/>
                    <a:pt x="1326" y="4"/>
                    <a:pt x="1314" y="11"/>
                  </a:cubicBezTo>
                  <a:lnTo>
                    <a:pt x="71" y="552"/>
                  </a:lnTo>
                  <a:cubicBezTo>
                    <a:pt x="26" y="571"/>
                    <a:pt x="0" y="622"/>
                    <a:pt x="26" y="668"/>
                  </a:cubicBezTo>
                  <a:cubicBezTo>
                    <a:pt x="39" y="706"/>
                    <a:pt x="71" y="726"/>
                    <a:pt x="110" y="726"/>
                  </a:cubicBezTo>
                  <a:cubicBezTo>
                    <a:pt x="122" y="726"/>
                    <a:pt x="129" y="726"/>
                    <a:pt x="142" y="719"/>
                  </a:cubicBezTo>
                  <a:lnTo>
                    <a:pt x="1385" y="178"/>
                  </a:lnTo>
                  <a:cubicBezTo>
                    <a:pt x="1436" y="159"/>
                    <a:pt x="1456" y="101"/>
                    <a:pt x="1436" y="56"/>
                  </a:cubicBezTo>
                  <a:cubicBezTo>
                    <a:pt x="1422" y="23"/>
                    <a:pt x="1388" y="0"/>
                    <a:pt x="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flipH="1">
              <a:off x="3281710" y="2761170"/>
              <a:ext cx="85400" cy="552134"/>
            </a:xfrm>
            <a:custGeom>
              <a:avLst/>
              <a:gdLst/>
              <a:ahLst/>
              <a:cxnLst/>
              <a:rect l="l" t="t" r="r" b="b"/>
              <a:pathLst>
                <a:path w="864" h="5586" extrusionOk="0">
                  <a:moveTo>
                    <a:pt x="0" y="0"/>
                  </a:moveTo>
                  <a:lnTo>
                    <a:pt x="0" y="5585"/>
                  </a:lnTo>
                  <a:lnTo>
                    <a:pt x="863" y="5585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flipH="1">
              <a:off x="3296322" y="2344652"/>
              <a:ext cx="1079459" cy="908461"/>
            </a:xfrm>
            <a:custGeom>
              <a:avLst/>
              <a:gdLst/>
              <a:ahLst/>
              <a:cxnLst/>
              <a:rect l="l" t="t" r="r" b="b"/>
              <a:pathLst>
                <a:path w="10921" h="9191" extrusionOk="0">
                  <a:moveTo>
                    <a:pt x="9320" y="1"/>
                  </a:moveTo>
                  <a:cubicBezTo>
                    <a:pt x="5456" y="1"/>
                    <a:pt x="3700" y="1016"/>
                    <a:pt x="1670" y="4260"/>
                  </a:cubicBezTo>
                  <a:cubicBezTo>
                    <a:pt x="0" y="6929"/>
                    <a:pt x="2058" y="9190"/>
                    <a:pt x="4503" y="9190"/>
                  </a:cubicBezTo>
                  <a:cubicBezTo>
                    <a:pt x="5085" y="9190"/>
                    <a:pt x="5689" y="9062"/>
                    <a:pt x="6269" y="8781"/>
                  </a:cubicBezTo>
                  <a:cubicBezTo>
                    <a:pt x="6920" y="8466"/>
                    <a:pt x="7558" y="7828"/>
                    <a:pt x="8137" y="6604"/>
                  </a:cubicBezTo>
                  <a:lnTo>
                    <a:pt x="10778" y="5148"/>
                  </a:lnTo>
                  <a:cubicBezTo>
                    <a:pt x="10778" y="5148"/>
                    <a:pt x="10920" y="4633"/>
                    <a:pt x="10373" y="4446"/>
                  </a:cubicBezTo>
                  <a:cubicBezTo>
                    <a:pt x="9825" y="4266"/>
                    <a:pt x="7783" y="2636"/>
                    <a:pt x="7783" y="2636"/>
                  </a:cubicBezTo>
                  <a:lnTo>
                    <a:pt x="9542" y="2"/>
                  </a:lnTo>
                  <a:cubicBezTo>
                    <a:pt x="9467" y="1"/>
                    <a:pt x="9393" y="1"/>
                    <a:pt x="9320" y="1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flipH="1">
              <a:off x="3549763" y="2981389"/>
              <a:ext cx="306313" cy="186713"/>
            </a:xfrm>
            <a:custGeom>
              <a:avLst/>
              <a:gdLst/>
              <a:ahLst/>
              <a:cxnLst/>
              <a:rect l="l" t="t" r="r" b="b"/>
              <a:pathLst>
                <a:path w="3099" h="1889" extrusionOk="0">
                  <a:moveTo>
                    <a:pt x="2993" y="1"/>
                  </a:moveTo>
                  <a:cubicBezTo>
                    <a:pt x="2963" y="1"/>
                    <a:pt x="2935" y="17"/>
                    <a:pt x="2918" y="46"/>
                  </a:cubicBezTo>
                  <a:cubicBezTo>
                    <a:pt x="2326" y="1006"/>
                    <a:pt x="1218" y="1657"/>
                    <a:pt x="90" y="1702"/>
                  </a:cubicBezTo>
                  <a:cubicBezTo>
                    <a:pt x="45" y="1708"/>
                    <a:pt x="0" y="1747"/>
                    <a:pt x="7" y="1798"/>
                  </a:cubicBezTo>
                  <a:cubicBezTo>
                    <a:pt x="7" y="1850"/>
                    <a:pt x="45" y="1888"/>
                    <a:pt x="97" y="1888"/>
                  </a:cubicBezTo>
                  <a:lnTo>
                    <a:pt x="103" y="1888"/>
                  </a:lnTo>
                  <a:cubicBezTo>
                    <a:pt x="1301" y="1837"/>
                    <a:pt x="2441" y="1167"/>
                    <a:pt x="3073" y="143"/>
                  </a:cubicBezTo>
                  <a:cubicBezTo>
                    <a:pt x="3098" y="98"/>
                    <a:pt x="3086" y="40"/>
                    <a:pt x="3041" y="14"/>
                  </a:cubicBezTo>
                  <a:cubicBezTo>
                    <a:pt x="3025" y="5"/>
                    <a:pt x="3009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flipH="1">
              <a:off x="3938112" y="2761170"/>
              <a:ext cx="86092" cy="552134"/>
            </a:xfrm>
            <a:custGeom>
              <a:avLst/>
              <a:gdLst/>
              <a:ahLst/>
              <a:cxnLst/>
              <a:rect l="l" t="t" r="r" b="b"/>
              <a:pathLst>
                <a:path w="871" h="5586" extrusionOk="0">
                  <a:moveTo>
                    <a:pt x="1" y="0"/>
                  </a:moveTo>
                  <a:lnTo>
                    <a:pt x="1" y="5585"/>
                  </a:lnTo>
                  <a:lnTo>
                    <a:pt x="870" y="5585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flipH="1">
              <a:off x="3214188" y="2696231"/>
              <a:ext cx="869221" cy="107046"/>
            </a:xfrm>
            <a:custGeom>
              <a:avLst/>
              <a:gdLst/>
              <a:ahLst/>
              <a:cxnLst/>
              <a:rect l="l" t="t" r="r" b="b"/>
              <a:pathLst>
                <a:path w="8794" h="1083" extrusionOk="0">
                  <a:moveTo>
                    <a:pt x="535" y="0"/>
                  </a:moveTo>
                  <a:cubicBezTo>
                    <a:pt x="239" y="0"/>
                    <a:pt x="1" y="245"/>
                    <a:pt x="1" y="542"/>
                  </a:cubicBezTo>
                  <a:cubicBezTo>
                    <a:pt x="1" y="838"/>
                    <a:pt x="239" y="1083"/>
                    <a:pt x="535" y="1083"/>
                  </a:cubicBezTo>
                  <a:lnTo>
                    <a:pt x="8252" y="1083"/>
                  </a:lnTo>
                  <a:cubicBezTo>
                    <a:pt x="8555" y="1083"/>
                    <a:pt x="8793" y="838"/>
                    <a:pt x="8793" y="542"/>
                  </a:cubicBezTo>
                  <a:cubicBezTo>
                    <a:pt x="8793" y="245"/>
                    <a:pt x="8555" y="0"/>
                    <a:pt x="82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flipH="1">
              <a:off x="3312934" y="2344750"/>
              <a:ext cx="673710" cy="566763"/>
            </a:xfrm>
            <a:custGeom>
              <a:avLst/>
              <a:gdLst/>
              <a:ahLst/>
              <a:cxnLst/>
              <a:rect l="l" t="t" r="r" b="b"/>
              <a:pathLst>
                <a:path w="6816" h="5734" extrusionOk="0">
                  <a:moveTo>
                    <a:pt x="5605" y="1"/>
                  </a:moveTo>
                  <a:cubicBezTo>
                    <a:pt x="3647" y="948"/>
                    <a:pt x="1785" y="2204"/>
                    <a:pt x="1" y="3440"/>
                  </a:cubicBezTo>
                  <a:cubicBezTo>
                    <a:pt x="522" y="4130"/>
                    <a:pt x="1051" y="4819"/>
                    <a:pt x="1572" y="5508"/>
                  </a:cubicBezTo>
                  <a:cubicBezTo>
                    <a:pt x="1682" y="5651"/>
                    <a:pt x="1900" y="5734"/>
                    <a:pt x="2100" y="5734"/>
                  </a:cubicBezTo>
                  <a:cubicBezTo>
                    <a:pt x="2171" y="5734"/>
                    <a:pt x="2240" y="5723"/>
                    <a:pt x="2300" y="5701"/>
                  </a:cubicBezTo>
                  <a:cubicBezTo>
                    <a:pt x="2532" y="5618"/>
                    <a:pt x="2693" y="5373"/>
                    <a:pt x="2680" y="5128"/>
                  </a:cubicBezTo>
                  <a:lnTo>
                    <a:pt x="2680" y="5128"/>
                  </a:lnTo>
                  <a:cubicBezTo>
                    <a:pt x="2745" y="5463"/>
                    <a:pt x="3060" y="5701"/>
                    <a:pt x="3402" y="5701"/>
                  </a:cubicBezTo>
                  <a:cubicBezTo>
                    <a:pt x="3743" y="5701"/>
                    <a:pt x="4065" y="5437"/>
                    <a:pt x="4130" y="5102"/>
                  </a:cubicBezTo>
                  <a:cubicBezTo>
                    <a:pt x="4263" y="5292"/>
                    <a:pt x="4480" y="5391"/>
                    <a:pt x="4706" y="5391"/>
                  </a:cubicBezTo>
                  <a:cubicBezTo>
                    <a:pt x="4787" y="5391"/>
                    <a:pt x="4868" y="5379"/>
                    <a:pt x="4948" y="5354"/>
                  </a:cubicBezTo>
                  <a:cubicBezTo>
                    <a:pt x="5250" y="5263"/>
                    <a:pt x="5476" y="4961"/>
                    <a:pt x="5476" y="4645"/>
                  </a:cubicBezTo>
                  <a:cubicBezTo>
                    <a:pt x="5506" y="4848"/>
                    <a:pt x="5761" y="4956"/>
                    <a:pt x="5978" y="4956"/>
                  </a:cubicBezTo>
                  <a:cubicBezTo>
                    <a:pt x="5995" y="4956"/>
                    <a:pt x="6013" y="4956"/>
                    <a:pt x="6030" y="4954"/>
                  </a:cubicBezTo>
                  <a:cubicBezTo>
                    <a:pt x="6255" y="4935"/>
                    <a:pt x="6455" y="4774"/>
                    <a:pt x="6571" y="4581"/>
                  </a:cubicBezTo>
                  <a:cubicBezTo>
                    <a:pt x="6680" y="4381"/>
                    <a:pt x="6725" y="4155"/>
                    <a:pt x="6758" y="3930"/>
                  </a:cubicBezTo>
                  <a:cubicBezTo>
                    <a:pt x="6816" y="3447"/>
                    <a:pt x="6809" y="2964"/>
                    <a:pt x="6803" y="2474"/>
                  </a:cubicBezTo>
                  <a:cubicBezTo>
                    <a:pt x="6796" y="1553"/>
                    <a:pt x="6101" y="774"/>
                    <a:pt x="5605" y="1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 flipH="1">
              <a:off x="3332012" y="2478780"/>
              <a:ext cx="579514" cy="448646"/>
            </a:xfrm>
            <a:custGeom>
              <a:avLst/>
              <a:gdLst/>
              <a:ahLst/>
              <a:cxnLst/>
              <a:rect l="l" t="t" r="r" b="b"/>
              <a:pathLst>
                <a:path w="5863" h="4539" extrusionOk="0">
                  <a:moveTo>
                    <a:pt x="3902" y="1"/>
                  </a:moveTo>
                  <a:cubicBezTo>
                    <a:pt x="3894" y="1"/>
                    <a:pt x="3886" y="2"/>
                    <a:pt x="3878" y="4"/>
                  </a:cubicBezTo>
                  <a:cubicBezTo>
                    <a:pt x="3827" y="23"/>
                    <a:pt x="3801" y="75"/>
                    <a:pt x="3821" y="126"/>
                  </a:cubicBezTo>
                  <a:lnTo>
                    <a:pt x="4246" y="1337"/>
                  </a:lnTo>
                  <a:cubicBezTo>
                    <a:pt x="4471" y="1969"/>
                    <a:pt x="4535" y="2709"/>
                    <a:pt x="4439" y="3585"/>
                  </a:cubicBezTo>
                  <a:cubicBezTo>
                    <a:pt x="4439" y="3598"/>
                    <a:pt x="4439" y="3605"/>
                    <a:pt x="4445" y="3618"/>
                  </a:cubicBezTo>
                  <a:cubicBezTo>
                    <a:pt x="4355" y="3785"/>
                    <a:pt x="4188" y="3920"/>
                    <a:pt x="4001" y="3965"/>
                  </a:cubicBezTo>
                  <a:cubicBezTo>
                    <a:pt x="3935" y="3979"/>
                    <a:pt x="3861" y="3986"/>
                    <a:pt x="3787" y="3986"/>
                  </a:cubicBezTo>
                  <a:cubicBezTo>
                    <a:pt x="3608" y="3986"/>
                    <a:pt x="3423" y="3942"/>
                    <a:pt x="3318" y="3824"/>
                  </a:cubicBezTo>
                  <a:cubicBezTo>
                    <a:pt x="3151" y="2806"/>
                    <a:pt x="2887" y="1801"/>
                    <a:pt x="2539" y="828"/>
                  </a:cubicBezTo>
                  <a:cubicBezTo>
                    <a:pt x="2524" y="794"/>
                    <a:pt x="2490" y="770"/>
                    <a:pt x="2454" y="770"/>
                  </a:cubicBezTo>
                  <a:cubicBezTo>
                    <a:pt x="2444" y="770"/>
                    <a:pt x="2433" y="772"/>
                    <a:pt x="2423" y="777"/>
                  </a:cubicBezTo>
                  <a:cubicBezTo>
                    <a:pt x="2371" y="796"/>
                    <a:pt x="2345" y="848"/>
                    <a:pt x="2365" y="893"/>
                  </a:cubicBezTo>
                  <a:cubicBezTo>
                    <a:pt x="2713" y="1859"/>
                    <a:pt x="2970" y="2864"/>
                    <a:pt x="3138" y="3875"/>
                  </a:cubicBezTo>
                  <a:lnTo>
                    <a:pt x="3144" y="3875"/>
                  </a:lnTo>
                  <a:cubicBezTo>
                    <a:pt x="3048" y="4088"/>
                    <a:pt x="2829" y="4236"/>
                    <a:pt x="2603" y="4249"/>
                  </a:cubicBezTo>
                  <a:cubicBezTo>
                    <a:pt x="2588" y="4250"/>
                    <a:pt x="2573" y="4250"/>
                    <a:pt x="2558" y="4250"/>
                  </a:cubicBezTo>
                  <a:cubicBezTo>
                    <a:pt x="2321" y="4250"/>
                    <a:pt x="2127" y="4154"/>
                    <a:pt x="2030" y="3978"/>
                  </a:cubicBezTo>
                  <a:cubicBezTo>
                    <a:pt x="2030" y="3972"/>
                    <a:pt x="2030" y="3972"/>
                    <a:pt x="2030" y="3972"/>
                  </a:cubicBezTo>
                  <a:lnTo>
                    <a:pt x="1089" y="1704"/>
                  </a:lnTo>
                  <a:cubicBezTo>
                    <a:pt x="1074" y="1670"/>
                    <a:pt x="1040" y="1646"/>
                    <a:pt x="1002" y="1646"/>
                  </a:cubicBezTo>
                  <a:cubicBezTo>
                    <a:pt x="991" y="1646"/>
                    <a:pt x="979" y="1648"/>
                    <a:pt x="967" y="1653"/>
                  </a:cubicBezTo>
                  <a:cubicBezTo>
                    <a:pt x="922" y="1672"/>
                    <a:pt x="903" y="1730"/>
                    <a:pt x="922" y="1775"/>
                  </a:cubicBezTo>
                  <a:lnTo>
                    <a:pt x="1843" y="4004"/>
                  </a:lnTo>
                  <a:cubicBezTo>
                    <a:pt x="1779" y="4165"/>
                    <a:pt x="1630" y="4300"/>
                    <a:pt x="1463" y="4339"/>
                  </a:cubicBezTo>
                  <a:cubicBezTo>
                    <a:pt x="1425" y="4347"/>
                    <a:pt x="1387" y="4351"/>
                    <a:pt x="1349" y="4351"/>
                  </a:cubicBezTo>
                  <a:cubicBezTo>
                    <a:pt x="1198" y="4351"/>
                    <a:pt x="1052" y="4291"/>
                    <a:pt x="954" y="4178"/>
                  </a:cubicBezTo>
                  <a:lnTo>
                    <a:pt x="175" y="3295"/>
                  </a:lnTo>
                  <a:cubicBezTo>
                    <a:pt x="158" y="3275"/>
                    <a:pt x="134" y="3266"/>
                    <a:pt x="110" y="3266"/>
                  </a:cubicBezTo>
                  <a:cubicBezTo>
                    <a:pt x="87" y="3266"/>
                    <a:pt x="64" y="3274"/>
                    <a:pt x="46" y="3289"/>
                  </a:cubicBezTo>
                  <a:cubicBezTo>
                    <a:pt x="7" y="3321"/>
                    <a:pt x="1" y="3379"/>
                    <a:pt x="39" y="3418"/>
                  </a:cubicBezTo>
                  <a:lnTo>
                    <a:pt x="819" y="4300"/>
                  </a:lnTo>
                  <a:cubicBezTo>
                    <a:pt x="948" y="4448"/>
                    <a:pt x="1147" y="4539"/>
                    <a:pt x="1347" y="4539"/>
                  </a:cubicBezTo>
                  <a:cubicBezTo>
                    <a:pt x="1399" y="4539"/>
                    <a:pt x="1450" y="4532"/>
                    <a:pt x="1502" y="4519"/>
                  </a:cubicBezTo>
                  <a:cubicBezTo>
                    <a:pt x="1688" y="4474"/>
                    <a:pt x="1856" y="4352"/>
                    <a:pt x="1959" y="4191"/>
                  </a:cubicBezTo>
                  <a:cubicBezTo>
                    <a:pt x="2094" y="4343"/>
                    <a:pt x="2304" y="4432"/>
                    <a:pt x="2539" y="4432"/>
                  </a:cubicBezTo>
                  <a:cubicBezTo>
                    <a:pt x="2563" y="4432"/>
                    <a:pt x="2586" y="4431"/>
                    <a:pt x="2610" y="4429"/>
                  </a:cubicBezTo>
                  <a:cubicBezTo>
                    <a:pt x="2887" y="4416"/>
                    <a:pt x="3138" y="4262"/>
                    <a:pt x="3273" y="4030"/>
                  </a:cubicBezTo>
                  <a:cubicBezTo>
                    <a:pt x="3410" y="4128"/>
                    <a:pt x="3594" y="4170"/>
                    <a:pt x="3775" y="4170"/>
                  </a:cubicBezTo>
                  <a:cubicBezTo>
                    <a:pt x="3866" y="4170"/>
                    <a:pt x="3957" y="4159"/>
                    <a:pt x="4040" y="4139"/>
                  </a:cubicBezTo>
                  <a:cubicBezTo>
                    <a:pt x="4284" y="4088"/>
                    <a:pt x="4503" y="3914"/>
                    <a:pt x="4613" y="3688"/>
                  </a:cubicBezTo>
                  <a:cubicBezTo>
                    <a:pt x="4757" y="3783"/>
                    <a:pt x="4922" y="3833"/>
                    <a:pt x="5086" y="3833"/>
                  </a:cubicBezTo>
                  <a:cubicBezTo>
                    <a:pt x="5157" y="3833"/>
                    <a:pt x="5227" y="3824"/>
                    <a:pt x="5296" y="3804"/>
                  </a:cubicBezTo>
                  <a:cubicBezTo>
                    <a:pt x="5566" y="3727"/>
                    <a:pt x="5785" y="3502"/>
                    <a:pt x="5850" y="3231"/>
                  </a:cubicBezTo>
                  <a:cubicBezTo>
                    <a:pt x="5862" y="3180"/>
                    <a:pt x="5837" y="3128"/>
                    <a:pt x="5785" y="3115"/>
                  </a:cubicBezTo>
                  <a:cubicBezTo>
                    <a:pt x="5778" y="3113"/>
                    <a:pt x="5771" y="3112"/>
                    <a:pt x="5764" y="3112"/>
                  </a:cubicBezTo>
                  <a:cubicBezTo>
                    <a:pt x="5725" y="3112"/>
                    <a:pt x="5687" y="3141"/>
                    <a:pt x="5676" y="3180"/>
                  </a:cubicBezTo>
                  <a:cubicBezTo>
                    <a:pt x="5618" y="3392"/>
                    <a:pt x="5450" y="3566"/>
                    <a:pt x="5244" y="3630"/>
                  </a:cubicBezTo>
                  <a:cubicBezTo>
                    <a:pt x="5195" y="3645"/>
                    <a:pt x="5144" y="3651"/>
                    <a:pt x="5091" y="3651"/>
                  </a:cubicBezTo>
                  <a:cubicBezTo>
                    <a:pt x="4929" y="3651"/>
                    <a:pt x="4759" y="3586"/>
                    <a:pt x="4632" y="3469"/>
                  </a:cubicBezTo>
                  <a:cubicBezTo>
                    <a:pt x="4709" y="2626"/>
                    <a:pt x="4639" y="1904"/>
                    <a:pt x="4420" y="1273"/>
                  </a:cubicBezTo>
                  <a:lnTo>
                    <a:pt x="3994" y="62"/>
                  </a:lnTo>
                  <a:cubicBezTo>
                    <a:pt x="3978" y="25"/>
                    <a:pt x="3941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 flipH="1">
              <a:off x="2681307" y="3276225"/>
              <a:ext cx="1973193" cy="1873177"/>
            </a:xfrm>
            <a:custGeom>
              <a:avLst/>
              <a:gdLst/>
              <a:ahLst/>
              <a:cxnLst/>
              <a:rect l="l" t="t" r="r" b="b"/>
              <a:pathLst>
                <a:path w="19963" h="14719" extrusionOk="0">
                  <a:moveTo>
                    <a:pt x="3099" y="0"/>
                  </a:moveTo>
                  <a:cubicBezTo>
                    <a:pt x="1386" y="0"/>
                    <a:pt x="1" y="1392"/>
                    <a:pt x="1" y="3105"/>
                  </a:cubicBezTo>
                  <a:lnTo>
                    <a:pt x="1" y="14719"/>
                  </a:lnTo>
                  <a:lnTo>
                    <a:pt x="19962" y="14719"/>
                  </a:lnTo>
                  <a:lnTo>
                    <a:pt x="19962" y="3105"/>
                  </a:lnTo>
                  <a:cubicBezTo>
                    <a:pt x="19962" y="1392"/>
                    <a:pt x="18578" y="0"/>
                    <a:pt x="16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 flipH="1">
              <a:off x="2911844" y="3322096"/>
              <a:ext cx="313331" cy="1417995"/>
            </a:xfrm>
            <a:custGeom>
              <a:avLst/>
              <a:gdLst/>
              <a:ahLst/>
              <a:cxnLst/>
              <a:rect l="l" t="t" r="r" b="b"/>
              <a:pathLst>
                <a:path w="3170" h="14346" extrusionOk="0">
                  <a:moveTo>
                    <a:pt x="3080" y="0"/>
                  </a:moveTo>
                  <a:cubicBezTo>
                    <a:pt x="1385" y="0"/>
                    <a:pt x="1" y="1379"/>
                    <a:pt x="1" y="3079"/>
                  </a:cubicBezTo>
                  <a:lnTo>
                    <a:pt x="1" y="14255"/>
                  </a:lnTo>
                  <a:cubicBezTo>
                    <a:pt x="1" y="14300"/>
                    <a:pt x="46" y="14345"/>
                    <a:pt x="97" y="14345"/>
                  </a:cubicBezTo>
                  <a:cubicBezTo>
                    <a:pt x="149" y="14345"/>
                    <a:pt x="187" y="14300"/>
                    <a:pt x="187" y="14255"/>
                  </a:cubicBezTo>
                  <a:lnTo>
                    <a:pt x="187" y="3079"/>
                  </a:lnTo>
                  <a:cubicBezTo>
                    <a:pt x="187" y="1482"/>
                    <a:pt x="1482" y="187"/>
                    <a:pt x="3080" y="187"/>
                  </a:cubicBezTo>
                  <a:cubicBezTo>
                    <a:pt x="3131" y="187"/>
                    <a:pt x="3170" y="142"/>
                    <a:pt x="3170" y="90"/>
                  </a:cubicBezTo>
                  <a:cubicBezTo>
                    <a:pt x="3170" y="45"/>
                    <a:pt x="3131" y="0"/>
                    <a:pt x="3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 flipH="1">
              <a:off x="4406117" y="3691377"/>
              <a:ext cx="18483" cy="1300413"/>
            </a:xfrm>
            <a:custGeom>
              <a:avLst/>
              <a:gdLst/>
              <a:ahLst/>
              <a:cxnLst/>
              <a:rect l="l" t="t" r="r" b="b"/>
              <a:pathLst>
                <a:path w="187" h="9849" extrusionOk="0">
                  <a:moveTo>
                    <a:pt x="97" y="0"/>
                  </a:moveTo>
                  <a:cubicBezTo>
                    <a:pt x="45" y="0"/>
                    <a:pt x="0" y="45"/>
                    <a:pt x="0" y="97"/>
                  </a:cubicBezTo>
                  <a:lnTo>
                    <a:pt x="0" y="9759"/>
                  </a:lnTo>
                  <a:cubicBezTo>
                    <a:pt x="0" y="9810"/>
                    <a:pt x="45" y="9849"/>
                    <a:pt x="97" y="9849"/>
                  </a:cubicBezTo>
                  <a:cubicBezTo>
                    <a:pt x="148" y="9849"/>
                    <a:pt x="187" y="9810"/>
                    <a:pt x="187" y="9759"/>
                  </a:cubicBezTo>
                  <a:lnTo>
                    <a:pt x="187" y="97"/>
                  </a:lnTo>
                  <a:cubicBezTo>
                    <a:pt x="187" y="45"/>
                    <a:pt x="14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 flipH="1">
              <a:off x="3929908" y="3691377"/>
              <a:ext cx="17890" cy="1300413"/>
            </a:xfrm>
            <a:custGeom>
              <a:avLst/>
              <a:gdLst/>
              <a:ahLst/>
              <a:cxnLst/>
              <a:rect l="l" t="t" r="r" b="b"/>
              <a:pathLst>
                <a:path w="181" h="9849" extrusionOk="0">
                  <a:moveTo>
                    <a:pt x="91" y="0"/>
                  </a:moveTo>
                  <a:cubicBezTo>
                    <a:pt x="39" y="0"/>
                    <a:pt x="1" y="45"/>
                    <a:pt x="1" y="97"/>
                  </a:cubicBezTo>
                  <a:lnTo>
                    <a:pt x="1" y="9759"/>
                  </a:lnTo>
                  <a:cubicBezTo>
                    <a:pt x="1" y="9810"/>
                    <a:pt x="39" y="9849"/>
                    <a:pt x="91" y="9849"/>
                  </a:cubicBezTo>
                  <a:cubicBezTo>
                    <a:pt x="142" y="9849"/>
                    <a:pt x="181" y="9810"/>
                    <a:pt x="181" y="9759"/>
                  </a:cubicBezTo>
                  <a:lnTo>
                    <a:pt x="181" y="97"/>
                  </a:lnTo>
                  <a:cubicBezTo>
                    <a:pt x="181" y="45"/>
                    <a:pt x="14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 flipH="1">
              <a:off x="3453600" y="3691377"/>
              <a:ext cx="17989" cy="1300413"/>
            </a:xfrm>
            <a:custGeom>
              <a:avLst/>
              <a:gdLst/>
              <a:ahLst/>
              <a:cxnLst/>
              <a:rect l="l" t="t" r="r" b="b"/>
              <a:pathLst>
                <a:path w="182" h="9849" extrusionOk="0">
                  <a:moveTo>
                    <a:pt x="91" y="0"/>
                  </a:moveTo>
                  <a:cubicBezTo>
                    <a:pt x="39" y="0"/>
                    <a:pt x="1" y="45"/>
                    <a:pt x="1" y="97"/>
                  </a:cubicBezTo>
                  <a:lnTo>
                    <a:pt x="1" y="9759"/>
                  </a:lnTo>
                  <a:cubicBezTo>
                    <a:pt x="1" y="9810"/>
                    <a:pt x="39" y="9849"/>
                    <a:pt x="91" y="9849"/>
                  </a:cubicBezTo>
                  <a:cubicBezTo>
                    <a:pt x="142" y="9849"/>
                    <a:pt x="181" y="9810"/>
                    <a:pt x="181" y="9759"/>
                  </a:cubicBezTo>
                  <a:lnTo>
                    <a:pt x="181" y="97"/>
                  </a:lnTo>
                  <a:cubicBezTo>
                    <a:pt x="181" y="45"/>
                    <a:pt x="14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 flipH="1">
              <a:off x="4168012" y="3691377"/>
              <a:ext cx="18483" cy="1300413"/>
            </a:xfrm>
            <a:custGeom>
              <a:avLst/>
              <a:gdLst/>
              <a:ahLst/>
              <a:cxnLst/>
              <a:rect l="l" t="t" r="r" b="b"/>
              <a:pathLst>
                <a:path w="187" h="9849" extrusionOk="0">
                  <a:moveTo>
                    <a:pt x="97" y="0"/>
                  </a:moveTo>
                  <a:cubicBezTo>
                    <a:pt x="45" y="0"/>
                    <a:pt x="0" y="45"/>
                    <a:pt x="0" y="97"/>
                  </a:cubicBezTo>
                  <a:lnTo>
                    <a:pt x="0" y="9759"/>
                  </a:lnTo>
                  <a:cubicBezTo>
                    <a:pt x="0" y="9810"/>
                    <a:pt x="45" y="9849"/>
                    <a:pt x="97" y="9849"/>
                  </a:cubicBezTo>
                  <a:cubicBezTo>
                    <a:pt x="148" y="9849"/>
                    <a:pt x="187" y="9810"/>
                    <a:pt x="187" y="9759"/>
                  </a:cubicBezTo>
                  <a:lnTo>
                    <a:pt x="187" y="97"/>
                  </a:lnTo>
                  <a:cubicBezTo>
                    <a:pt x="187" y="45"/>
                    <a:pt x="14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 flipH="1">
              <a:off x="3691705" y="3691377"/>
              <a:ext cx="17989" cy="1300413"/>
            </a:xfrm>
            <a:custGeom>
              <a:avLst/>
              <a:gdLst/>
              <a:ahLst/>
              <a:cxnLst/>
              <a:rect l="l" t="t" r="r" b="b"/>
              <a:pathLst>
                <a:path w="182" h="9849" extrusionOk="0">
                  <a:moveTo>
                    <a:pt x="91" y="0"/>
                  </a:moveTo>
                  <a:cubicBezTo>
                    <a:pt x="39" y="0"/>
                    <a:pt x="1" y="45"/>
                    <a:pt x="1" y="97"/>
                  </a:cubicBezTo>
                  <a:lnTo>
                    <a:pt x="1" y="9759"/>
                  </a:lnTo>
                  <a:cubicBezTo>
                    <a:pt x="1" y="9810"/>
                    <a:pt x="39" y="9849"/>
                    <a:pt x="91" y="9849"/>
                  </a:cubicBezTo>
                  <a:cubicBezTo>
                    <a:pt x="142" y="9849"/>
                    <a:pt x="181" y="9810"/>
                    <a:pt x="181" y="9759"/>
                  </a:cubicBezTo>
                  <a:lnTo>
                    <a:pt x="181" y="97"/>
                  </a:lnTo>
                  <a:cubicBezTo>
                    <a:pt x="181" y="45"/>
                    <a:pt x="14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 flipH="1">
              <a:off x="3746450" y="3347498"/>
              <a:ext cx="678158" cy="18582"/>
            </a:xfrm>
            <a:custGeom>
              <a:avLst/>
              <a:gdLst/>
              <a:ahLst/>
              <a:cxnLst/>
              <a:rect l="l" t="t" r="r" b="b"/>
              <a:pathLst>
                <a:path w="6861" h="188" extrusionOk="0">
                  <a:moveTo>
                    <a:pt x="97" y="1"/>
                  </a:moveTo>
                  <a:cubicBezTo>
                    <a:pt x="45" y="1"/>
                    <a:pt x="0" y="46"/>
                    <a:pt x="0" y="98"/>
                  </a:cubicBezTo>
                  <a:cubicBezTo>
                    <a:pt x="0" y="149"/>
                    <a:pt x="45" y="188"/>
                    <a:pt x="97" y="188"/>
                  </a:cubicBezTo>
                  <a:lnTo>
                    <a:pt x="6763" y="188"/>
                  </a:lnTo>
                  <a:cubicBezTo>
                    <a:pt x="6815" y="188"/>
                    <a:pt x="6860" y="149"/>
                    <a:pt x="6860" y="98"/>
                  </a:cubicBezTo>
                  <a:cubicBezTo>
                    <a:pt x="6860" y="46"/>
                    <a:pt x="6815" y="1"/>
                    <a:pt x="6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49"/>
          <p:cNvSpPr/>
          <p:nvPr/>
        </p:nvSpPr>
        <p:spPr>
          <a:xfrm rot="10800000" flipH="1">
            <a:off x="-192150" y="3656054"/>
            <a:ext cx="2864427" cy="1561196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9"/>
          <p:cNvSpPr txBox="1">
            <a:spLocks noGrp="1"/>
          </p:cNvSpPr>
          <p:nvPr>
            <p:ph type="title"/>
          </p:nvPr>
        </p:nvSpPr>
        <p:spPr>
          <a:xfrm>
            <a:off x="5280089" y="2148649"/>
            <a:ext cx="33513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</a:t>
            </a:r>
            <a:r>
              <a:rPr lang="pt-BR" dirty="0"/>
              <a:t>do</a:t>
            </a:r>
            <a:r>
              <a:rPr lang="en" dirty="0"/>
              <a:t>!</a:t>
            </a:r>
            <a:endParaRPr dirty="0"/>
          </a:p>
        </p:txBody>
      </p:sp>
      <p:cxnSp>
        <p:nvCxnSpPr>
          <p:cNvPr id="1033" name="Google Shape;1033;p49"/>
          <p:cNvCxnSpPr/>
          <p:nvPr/>
        </p:nvCxnSpPr>
        <p:spPr>
          <a:xfrm>
            <a:off x="5071650" y="3310325"/>
            <a:ext cx="4072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4" name="Google Shape;1034;p49"/>
          <p:cNvGrpSpPr/>
          <p:nvPr/>
        </p:nvGrpSpPr>
        <p:grpSpPr>
          <a:xfrm rot="474397">
            <a:off x="3508057" y="139623"/>
            <a:ext cx="1689961" cy="849121"/>
            <a:chOff x="1031700" y="1341800"/>
            <a:chExt cx="5826300" cy="2927425"/>
          </a:xfrm>
        </p:grpSpPr>
        <p:sp>
          <p:nvSpPr>
            <p:cNvPr id="1035" name="Google Shape;1035;p49"/>
            <p:cNvSpPr/>
            <p:nvPr/>
          </p:nvSpPr>
          <p:spPr>
            <a:xfrm>
              <a:off x="1031700" y="1341800"/>
              <a:ext cx="5630050" cy="2927425"/>
            </a:xfrm>
            <a:custGeom>
              <a:avLst/>
              <a:gdLst/>
              <a:ahLst/>
              <a:cxnLst/>
              <a:rect l="l" t="t" r="r" b="b"/>
              <a:pathLst>
                <a:path w="225202" h="117097" extrusionOk="0">
                  <a:moveTo>
                    <a:pt x="206764" y="0"/>
                  </a:moveTo>
                  <a:cubicBezTo>
                    <a:pt x="206596" y="0"/>
                    <a:pt x="206421" y="54"/>
                    <a:pt x="206262" y="173"/>
                  </a:cubicBezTo>
                  <a:cubicBezTo>
                    <a:pt x="205182" y="1037"/>
                    <a:pt x="204318" y="2117"/>
                    <a:pt x="203814" y="3413"/>
                  </a:cubicBezTo>
                  <a:lnTo>
                    <a:pt x="194164" y="28618"/>
                  </a:lnTo>
                  <a:lnTo>
                    <a:pt x="115309" y="53535"/>
                  </a:lnTo>
                  <a:lnTo>
                    <a:pt x="115309" y="53535"/>
                  </a:lnTo>
                  <a:lnTo>
                    <a:pt x="116893" y="18896"/>
                  </a:lnTo>
                  <a:cubicBezTo>
                    <a:pt x="116948" y="17903"/>
                    <a:pt x="116116" y="17163"/>
                    <a:pt x="115205" y="17163"/>
                  </a:cubicBezTo>
                  <a:cubicBezTo>
                    <a:pt x="114927" y="17163"/>
                    <a:pt x="114642" y="17232"/>
                    <a:pt x="114373" y="17384"/>
                  </a:cubicBezTo>
                  <a:cubicBezTo>
                    <a:pt x="110628" y="19544"/>
                    <a:pt x="107459" y="22497"/>
                    <a:pt x="104939" y="26025"/>
                  </a:cubicBezTo>
                  <a:lnTo>
                    <a:pt x="77142" y="65633"/>
                  </a:lnTo>
                  <a:lnTo>
                    <a:pt x="28172" y="81116"/>
                  </a:lnTo>
                  <a:cubicBezTo>
                    <a:pt x="15570" y="85077"/>
                    <a:pt x="5776" y="95014"/>
                    <a:pt x="1959" y="107689"/>
                  </a:cubicBezTo>
                  <a:lnTo>
                    <a:pt x="879" y="111362"/>
                  </a:lnTo>
                  <a:cubicBezTo>
                    <a:pt x="1" y="114311"/>
                    <a:pt x="2294" y="117097"/>
                    <a:pt x="5138" y="117097"/>
                  </a:cubicBezTo>
                  <a:cubicBezTo>
                    <a:pt x="5558" y="117097"/>
                    <a:pt x="5989" y="117036"/>
                    <a:pt x="6424" y="116907"/>
                  </a:cubicBezTo>
                  <a:lnTo>
                    <a:pt x="140874" y="75715"/>
                  </a:lnTo>
                  <a:cubicBezTo>
                    <a:pt x="160749" y="69666"/>
                    <a:pt x="178249" y="57711"/>
                    <a:pt x="191139" y="41436"/>
                  </a:cubicBezTo>
                  <a:lnTo>
                    <a:pt x="194380" y="37404"/>
                  </a:lnTo>
                  <a:lnTo>
                    <a:pt x="199853" y="34523"/>
                  </a:lnTo>
                  <a:lnTo>
                    <a:pt x="220881" y="34523"/>
                  </a:lnTo>
                  <a:cubicBezTo>
                    <a:pt x="222105" y="34523"/>
                    <a:pt x="223401" y="34307"/>
                    <a:pt x="224625" y="33947"/>
                  </a:cubicBezTo>
                  <a:cubicBezTo>
                    <a:pt x="225202" y="33803"/>
                    <a:pt x="225202" y="32939"/>
                    <a:pt x="224553" y="32795"/>
                  </a:cubicBezTo>
                  <a:lnTo>
                    <a:pt x="210007" y="29122"/>
                  </a:lnTo>
                  <a:lnTo>
                    <a:pt x="217064" y="25377"/>
                  </a:lnTo>
                  <a:cubicBezTo>
                    <a:pt x="218576" y="24585"/>
                    <a:pt x="219873" y="23505"/>
                    <a:pt x="220953" y="22209"/>
                  </a:cubicBezTo>
                  <a:lnTo>
                    <a:pt x="221745" y="21273"/>
                  </a:lnTo>
                  <a:cubicBezTo>
                    <a:pt x="222127" y="20763"/>
                    <a:pt x="221720" y="20084"/>
                    <a:pt x="221172" y="20084"/>
                  </a:cubicBezTo>
                  <a:cubicBezTo>
                    <a:pt x="221101" y="20084"/>
                    <a:pt x="221027" y="20095"/>
                    <a:pt x="220953" y="20120"/>
                  </a:cubicBezTo>
                  <a:lnTo>
                    <a:pt x="204894" y="25233"/>
                  </a:lnTo>
                  <a:lnTo>
                    <a:pt x="204894" y="25233"/>
                  </a:lnTo>
                  <a:lnTo>
                    <a:pt x="207558" y="893"/>
                  </a:lnTo>
                  <a:cubicBezTo>
                    <a:pt x="207610" y="371"/>
                    <a:pt x="207209" y="0"/>
                    <a:pt x="206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3179875" y="3212675"/>
              <a:ext cx="142250" cy="128600"/>
            </a:xfrm>
            <a:custGeom>
              <a:avLst/>
              <a:gdLst/>
              <a:ahLst/>
              <a:cxnLst/>
              <a:rect l="l" t="t" r="r" b="b"/>
              <a:pathLst>
                <a:path w="5690" h="5144" extrusionOk="0">
                  <a:moveTo>
                    <a:pt x="2830" y="1"/>
                  </a:moveTo>
                  <a:cubicBezTo>
                    <a:pt x="2608" y="1"/>
                    <a:pt x="2384" y="29"/>
                    <a:pt x="2161" y="88"/>
                  </a:cubicBezTo>
                  <a:cubicBezTo>
                    <a:pt x="792" y="448"/>
                    <a:pt x="0" y="1888"/>
                    <a:pt x="360" y="3256"/>
                  </a:cubicBezTo>
                  <a:cubicBezTo>
                    <a:pt x="662" y="4402"/>
                    <a:pt x="1720" y="5143"/>
                    <a:pt x="2860" y="5143"/>
                  </a:cubicBezTo>
                  <a:cubicBezTo>
                    <a:pt x="3081" y="5143"/>
                    <a:pt x="3306" y="5115"/>
                    <a:pt x="3529" y="5057"/>
                  </a:cubicBezTo>
                  <a:cubicBezTo>
                    <a:pt x="4897" y="4697"/>
                    <a:pt x="5689" y="3256"/>
                    <a:pt x="5329" y="1888"/>
                  </a:cubicBezTo>
                  <a:cubicBezTo>
                    <a:pt x="5028" y="743"/>
                    <a:pt x="3969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2846800" y="3313625"/>
              <a:ext cx="142250" cy="128475"/>
            </a:xfrm>
            <a:custGeom>
              <a:avLst/>
              <a:gdLst/>
              <a:ahLst/>
              <a:cxnLst/>
              <a:rect l="l" t="t" r="r" b="b"/>
              <a:pathLst>
                <a:path w="5690" h="5139" extrusionOk="0">
                  <a:moveTo>
                    <a:pt x="2862" y="1"/>
                  </a:moveTo>
                  <a:cubicBezTo>
                    <a:pt x="2655" y="1"/>
                    <a:pt x="2444" y="27"/>
                    <a:pt x="2233" y="82"/>
                  </a:cubicBezTo>
                  <a:cubicBezTo>
                    <a:pt x="865" y="443"/>
                    <a:pt x="1" y="1883"/>
                    <a:pt x="361" y="3251"/>
                  </a:cubicBezTo>
                  <a:cubicBezTo>
                    <a:pt x="662" y="4396"/>
                    <a:pt x="1721" y="5138"/>
                    <a:pt x="2860" y="5138"/>
                  </a:cubicBezTo>
                  <a:cubicBezTo>
                    <a:pt x="3082" y="5138"/>
                    <a:pt x="3307" y="5110"/>
                    <a:pt x="3529" y="5051"/>
                  </a:cubicBezTo>
                  <a:cubicBezTo>
                    <a:pt x="4898" y="4691"/>
                    <a:pt x="5690" y="3251"/>
                    <a:pt x="5330" y="1955"/>
                  </a:cubicBezTo>
                  <a:cubicBezTo>
                    <a:pt x="5025" y="797"/>
                    <a:pt x="3999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2515550" y="3414450"/>
              <a:ext cx="140450" cy="128450"/>
            </a:xfrm>
            <a:custGeom>
              <a:avLst/>
              <a:gdLst/>
              <a:ahLst/>
              <a:cxnLst/>
              <a:rect l="l" t="t" r="r" b="b"/>
              <a:pathLst>
                <a:path w="5618" h="5138" extrusionOk="0">
                  <a:moveTo>
                    <a:pt x="2789" y="0"/>
                  </a:moveTo>
                  <a:cubicBezTo>
                    <a:pt x="2582" y="0"/>
                    <a:pt x="2371" y="27"/>
                    <a:pt x="2161" y="82"/>
                  </a:cubicBezTo>
                  <a:cubicBezTo>
                    <a:pt x="792" y="514"/>
                    <a:pt x="0" y="1883"/>
                    <a:pt x="360" y="3251"/>
                  </a:cubicBezTo>
                  <a:cubicBezTo>
                    <a:pt x="662" y="4396"/>
                    <a:pt x="1670" y="5138"/>
                    <a:pt x="2793" y="5138"/>
                  </a:cubicBezTo>
                  <a:cubicBezTo>
                    <a:pt x="3011" y="5138"/>
                    <a:pt x="3234" y="5110"/>
                    <a:pt x="3457" y="5051"/>
                  </a:cubicBezTo>
                  <a:cubicBezTo>
                    <a:pt x="4825" y="4691"/>
                    <a:pt x="5617" y="3323"/>
                    <a:pt x="5257" y="1955"/>
                  </a:cubicBezTo>
                  <a:cubicBezTo>
                    <a:pt x="4953" y="797"/>
                    <a:pt x="3926" y="0"/>
                    <a:pt x="2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2182475" y="3516300"/>
              <a:ext cx="142250" cy="127425"/>
            </a:xfrm>
            <a:custGeom>
              <a:avLst/>
              <a:gdLst/>
              <a:ahLst/>
              <a:cxnLst/>
              <a:rect l="l" t="t" r="r" b="b"/>
              <a:pathLst>
                <a:path w="5690" h="5097" extrusionOk="0">
                  <a:moveTo>
                    <a:pt x="2879" y="1"/>
                  </a:moveTo>
                  <a:cubicBezTo>
                    <a:pt x="2643" y="1"/>
                    <a:pt x="2402" y="37"/>
                    <a:pt x="2161" y="113"/>
                  </a:cubicBezTo>
                  <a:cubicBezTo>
                    <a:pt x="793" y="473"/>
                    <a:pt x="1" y="1841"/>
                    <a:pt x="361" y="3210"/>
                  </a:cubicBezTo>
                  <a:cubicBezTo>
                    <a:pt x="662" y="4355"/>
                    <a:pt x="1670" y="5097"/>
                    <a:pt x="2793" y="5097"/>
                  </a:cubicBezTo>
                  <a:cubicBezTo>
                    <a:pt x="3012" y="5097"/>
                    <a:pt x="3234" y="5069"/>
                    <a:pt x="3457" y="5010"/>
                  </a:cubicBezTo>
                  <a:cubicBezTo>
                    <a:pt x="4826" y="4650"/>
                    <a:pt x="5690" y="3282"/>
                    <a:pt x="5258" y="1913"/>
                  </a:cubicBezTo>
                  <a:cubicBezTo>
                    <a:pt x="4961" y="786"/>
                    <a:pt x="3980" y="1"/>
                    <a:pt x="2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1849425" y="3617775"/>
              <a:ext cx="142250" cy="126775"/>
            </a:xfrm>
            <a:custGeom>
              <a:avLst/>
              <a:gdLst/>
              <a:ahLst/>
              <a:cxnLst/>
              <a:rect l="l" t="t" r="r" b="b"/>
              <a:pathLst>
                <a:path w="5690" h="5071" extrusionOk="0">
                  <a:moveTo>
                    <a:pt x="2830" y="0"/>
                  </a:moveTo>
                  <a:cubicBezTo>
                    <a:pt x="2608" y="0"/>
                    <a:pt x="2383" y="28"/>
                    <a:pt x="2161" y="87"/>
                  </a:cubicBezTo>
                  <a:cubicBezTo>
                    <a:pt x="792" y="447"/>
                    <a:pt x="0" y="1815"/>
                    <a:pt x="360" y="3183"/>
                  </a:cubicBezTo>
                  <a:cubicBezTo>
                    <a:pt x="662" y="4329"/>
                    <a:pt x="1720" y="5070"/>
                    <a:pt x="2860" y="5070"/>
                  </a:cubicBezTo>
                  <a:cubicBezTo>
                    <a:pt x="3081" y="5070"/>
                    <a:pt x="3306" y="5042"/>
                    <a:pt x="3529" y="4984"/>
                  </a:cubicBezTo>
                  <a:cubicBezTo>
                    <a:pt x="4897" y="4624"/>
                    <a:pt x="5689" y="3255"/>
                    <a:pt x="5329" y="1887"/>
                  </a:cubicBezTo>
                  <a:cubicBezTo>
                    <a:pt x="5028" y="742"/>
                    <a:pt x="3969" y="0"/>
                    <a:pt x="2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1152675" y="3753150"/>
              <a:ext cx="455525" cy="150325"/>
            </a:xfrm>
            <a:custGeom>
              <a:avLst/>
              <a:gdLst/>
              <a:ahLst/>
              <a:cxnLst/>
              <a:rect l="l" t="t" r="r" b="b"/>
              <a:pathLst>
                <a:path w="18221" h="6013" extrusionOk="0">
                  <a:moveTo>
                    <a:pt x="2521" y="1"/>
                  </a:moveTo>
                  <a:cubicBezTo>
                    <a:pt x="1585" y="1369"/>
                    <a:pt x="721" y="2809"/>
                    <a:pt x="1" y="4250"/>
                  </a:cubicBezTo>
                  <a:cubicBezTo>
                    <a:pt x="1572" y="5284"/>
                    <a:pt x="3775" y="6013"/>
                    <a:pt x="6837" y="6013"/>
                  </a:cubicBezTo>
                  <a:cubicBezTo>
                    <a:pt x="9531" y="6013"/>
                    <a:pt x="12889" y="5449"/>
                    <a:pt x="17068" y="4034"/>
                  </a:cubicBezTo>
                  <a:cubicBezTo>
                    <a:pt x="17716" y="3745"/>
                    <a:pt x="18220" y="3097"/>
                    <a:pt x="18220" y="2377"/>
                  </a:cubicBezTo>
                  <a:cubicBezTo>
                    <a:pt x="18220" y="1418"/>
                    <a:pt x="17425" y="685"/>
                    <a:pt x="16490" y="685"/>
                  </a:cubicBezTo>
                  <a:cubicBezTo>
                    <a:pt x="16372" y="685"/>
                    <a:pt x="16253" y="697"/>
                    <a:pt x="16132" y="721"/>
                  </a:cubicBezTo>
                  <a:cubicBezTo>
                    <a:pt x="13209" y="1347"/>
                    <a:pt x="10854" y="1595"/>
                    <a:pt x="8953" y="1595"/>
                  </a:cubicBezTo>
                  <a:cubicBezTo>
                    <a:pt x="5608" y="1595"/>
                    <a:pt x="3669" y="827"/>
                    <a:pt x="2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1311125" y="3431325"/>
              <a:ext cx="369075" cy="282250"/>
            </a:xfrm>
            <a:custGeom>
              <a:avLst/>
              <a:gdLst/>
              <a:ahLst/>
              <a:cxnLst/>
              <a:rect l="l" t="t" r="r" b="b"/>
              <a:pathLst>
                <a:path w="14763" h="11290" extrusionOk="0">
                  <a:moveTo>
                    <a:pt x="14030" y="0"/>
                  </a:moveTo>
                  <a:cubicBezTo>
                    <a:pt x="13941" y="0"/>
                    <a:pt x="13848" y="18"/>
                    <a:pt x="13755" y="55"/>
                  </a:cubicBezTo>
                  <a:cubicBezTo>
                    <a:pt x="8426" y="2216"/>
                    <a:pt x="3745" y="5672"/>
                    <a:pt x="216" y="10209"/>
                  </a:cubicBezTo>
                  <a:cubicBezTo>
                    <a:pt x="0" y="10497"/>
                    <a:pt x="0" y="10929"/>
                    <a:pt x="288" y="11145"/>
                  </a:cubicBezTo>
                  <a:cubicBezTo>
                    <a:pt x="432" y="11217"/>
                    <a:pt x="576" y="11289"/>
                    <a:pt x="720" y="11289"/>
                  </a:cubicBezTo>
                  <a:cubicBezTo>
                    <a:pt x="936" y="11289"/>
                    <a:pt x="1152" y="11217"/>
                    <a:pt x="1224" y="11001"/>
                  </a:cubicBezTo>
                  <a:cubicBezTo>
                    <a:pt x="4681" y="6753"/>
                    <a:pt x="9146" y="3368"/>
                    <a:pt x="14259" y="1280"/>
                  </a:cubicBezTo>
                  <a:cubicBezTo>
                    <a:pt x="14619" y="1136"/>
                    <a:pt x="14763" y="703"/>
                    <a:pt x="14619" y="415"/>
                  </a:cubicBezTo>
                  <a:cubicBezTo>
                    <a:pt x="14512" y="148"/>
                    <a:pt x="14286" y="0"/>
                    <a:pt x="14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2940425" y="2663500"/>
              <a:ext cx="992000" cy="335350"/>
            </a:xfrm>
            <a:custGeom>
              <a:avLst/>
              <a:gdLst/>
              <a:ahLst/>
              <a:cxnLst/>
              <a:rect l="l" t="t" r="r" b="b"/>
              <a:pathLst>
                <a:path w="39680" h="13414" extrusionOk="0">
                  <a:moveTo>
                    <a:pt x="38923" y="1"/>
                  </a:moveTo>
                  <a:cubicBezTo>
                    <a:pt x="38864" y="1"/>
                    <a:pt x="38804" y="7"/>
                    <a:pt x="38744" y="19"/>
                  </a:cubicBezTo>
                  <a:lnTo>
                    <a:pt x="577" y="12117"/>
                  </a:lnTo>
                  <a:cubicBezTo>
                    <a:pt x="216" y="12189"/>
                    <a:pt x="0" y="12621"/>
                    <a:pt x="144" y="12981"/>
                  </a:cubicBezTo>
                  <a:cubicBezTo>
                    <a:pt x="216" y="13269"/>
                    <a:pt x="505" y="13413"/>
                    <a:pt x="793" y="13413"/>
                  </a:cubicBezTo>
                  <a:lnTo>
                    <a:pt x="1009" y="13413"/>
                  </a:lnTo>
                  <a:lnTo>
                    <a:pt x="39176" y="1315"/>
                  </a:lnTo>
                  <a:cubicBezTo>
                    <a:pt x="39536" y="1243"/>
                    <a:pt x="39680" y="811"/>
                    <a:pt x="39608" y="451"/>
                  </a:cubicBezTo>
                  <a:cubicBezTo>
                    <a:pt x="39488" y="151"/>
                    <a:pt x="39218" y="1"/>
                    <a:pt x="38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5867775" y="1985650"/>
              <a:ext cx="304275" cy="141825"/>
            </a:xfrm>
            <a:custGeom>
              <a:avLst/>
              <a:gdLst/>
              <a:ahLst/>
              <a:cxnLst/>
              <a:rect l="l" t="t" r="r" b="b"/>
              <a:pathLst>
                <a:path w="12171" h="5673" extrusionOk="0">
                  <a:moveTo>
                    <a:pt x="11378" y="0"/>
                  </a:moveTo>
                  <a:cubicBezTo>
                    <a:pt x="11282" y="0"/>
                    <a:pt x="11184" y="18"/>
                    <a:pt x="11091" y="55"/>
                  </a:cubicBezTo>
                  <a:lnTo>
                    <a:pt x="577" y="4376"/>
                  </a:lnTo>
                  <a:cubicBezTo>
                    <a:pt x="217" y="4520"/>
                    <a:pt x="1" y="4880"/>
                    <a:pt x="145" y="5240"/>
                  </a:cubicBezTo>
                  <a:cubicBezTo>
                    <a:pt x="289" y="5456"/>
                    <a:pt x="505" y="5673"/>
                    <a:pt x="793" y="5673"/>
                  </a:cubicBezTo>
                  <a:cubicBezTo>
                    <a:pt x="865" y="5673"/>
                    <a:pt x="937" y="5600"/>
                    <a:pt x="1081" y="5600"/>
                  </a:cubicBezTo>
                  <a:lnTo>
                    <a:pt x="11595" y="1280"/>
                  </a:lnTo>
                  <a:cubicBezTo>
                    <a:pt x="11955" y="1136"/>
                    <a:pt x="12171" y="776"/>
                    <a:pt x="12027" y="416"/>
                  </a:cubicBezTo>
                  <a:cubicBezTo>
                    <a:pt x="11920" y="148"/>
                    <a:pt x="11655" y="0"/>
                    <a:pt x="1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3008825" y="3057700"/>
              <a:ext cx="3849175" cy="777425"/>
            </a:xfrm>
            <a:custGeom>
              <a:avLst/>
              <a:gdLst/>
              <a:ahLst/>
              <a:cxnLst/>
              <a:rect l="l" t="t" r="r" b="b"/>
              <a:pathLst>
                <a:path w="153967" h="31097" extrusionOk="0">
                  <a:moveTo>
                    <a:pt x="54934" y="1"/>
                  </a:moveTo>
                  <a:cubicBezTo>
                    <a:pt x="54183" y="1"/>
                    <a:pt x="53427" y="112"/>
                    <a:pt x="52715" y="310"/>
                  </a:cubicBezTo>
                  <a:lnTo>
                    <a:pt x="865" y="16009"/>
                  </a:lnTo>
                  <a:cubicBezTo>
                    <a:pt x="361" y="16225"/>
                    <a:pt x="1" y="16657"/>
                    <a:pt x="1" y="17233"/>
                  </a:cubicBezTo>
                  <a:cubicBezTo>
                    <a:pt x="1" y="17881"/>
                    <a:pt x="505" y="18457"/>
                    <a:pt x="1153" y="18529"/>
                  </a:cubicBezTo>
                  <a:lnTo>
                    <a:pt x="134954" y="30771"/>
                  </a:lnTo>
                  <a:cubicBezTo>
                    <a:pt x="137110" y="30992"/>
                    <a:pt x="139265" y="31097"/>
                    <a:pt x="141416" y="31097"/>
                  </a:cubicBezTo>
                  <a:cubicBezTo>
                    <a:pt x="144872" y="31097"/>
                    <a:pt x="148316" y="30827"/>
                    <a:pt x="151734" y="30339"/>
                  </a:cubicBezTo>
                  <a:lnTo>
                    <a:pt x="152094" y="30267"/>
                  </a:lnTo>
                  <a:cubicBezTo>
                    <a:pt x="153822" y="29979"/>
                    <a:pt x="153966" y="27531"/>
                    <a:pt x="152310" y="27027"/>
                  </a:cubicBezTo>
                  <a:lnTo>
                    <a:pt x="56748" y="238"/>
                  </a:lnTo>
                  <a:cubicBezTo>
                    <a:pt x="56164" y="75"/>
                    <a:pt x="55551" y="1"/>
                    <a:pt x="549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990825" y="3040800"/>
              <a:ext cx="1600525" cy="537750"/>
            </a:xfrm>
            <a:custGeom>
              <a:avLst/>
              <a:gdLst/>
              <a:ahLst/>
              <a:cxnLst/>
              <a:rect l="l" t="t" r="r" b="b"/>
              <a:pathLst>
                <a:path w="64021" h="21510" extrusionOk="0">
                  <a:moveTo>
                    <a:pt x="54883" y="0"/>
                  </a:moveTo>
                  <a:cubicBezTo>
                    <a:pt x="53795" y="0"/>
                    <a:pt x="52704" y="165"/>
                    <a:pt x="51635" y="481"/>
                  </a:cubicBezTo>
                  <a:lnTo>
                    <a:pt x="1513" y="16036"/>
                  </a:lnTo>
                  <a:cubicBezTo>
                    <a:pt x="577" y="16324"/>
                    <a:pt x="1" y="17189"/>
                    <a:pt x="145" y="18197"/>
                  </a:cubicBezTo>
                  <a:cubicBezTo>
                    <a:pt x="217" y="19133"/>
                    <a:pt x="937" y="19853"/>
                    <a:pt x="1945" y="19925"/>
                  </a:cubicBezTo>
                  <a:lnTo>
                    <a:pt x="19805" y="21509"/>
                  </a:lnTo>
                  <a:lnTo>
                    <a:pt x="19877" y="21509"/>
                  </a:lnTo>
                  <a:cubicBezTo>
                    <a:pt x="20237" y="21509"/>
                    <a:pt x="20525" y="21221"/>
                    <a:pt x="20525" y="20861"/>
                  </a:cubicBezTo>
                  <a:cubicBezTo>
                    <a:pt x="20597" y="20501"/>
                    <a:pt x="20309" y="20213"/>
                    <a:pt x="19949" y="20141"/>
                  </a:cubicBezTo>
                  <a:lnTo>
                    <a:pt x="2017" y="18629"/>
                  </a:lnTo>
                  <a:cubicBezTo>
                    <a:pt x="1513" y="18557"/>
                    <a:pt x="1441" y="18125"/>
                    <a:pt x="1441" y="18053"/>
                  </a:cubicBezTo>
                  <a:cubicBezTo>
                    <a:pt x="1441" y="17909"/>
                    <a:pt x="1441" y="17477"/>
                    <a:pt x="1873" y="17333"/>
                  </a:cubicBezTo>
                  <a:lnTo>
                    <a:pt x="52067" y="1778"/>
                  </a:lnTo>
                  <a:cubicBezTo>
                    <a:pt x="52990" y="1497"/>
                    <a:pt x="53958" y="1350"/>
                    <a:pt x="54933" y="1350"/>
                  </a:cubicBezTo>
                  <a:cubicBezTo>
                    <a:pt x="55708" y="1350"/>
                    <a:pt x="56487" y="1442"/>
                    <a:pt x="57252" y="1634"/>
                  </a:cubicBezTo>
                  <a:lnTo>
                    <a:pt x="63157" y="3074"/>
                  </a:lnTo>
                  <a:cubicBezTo>
                    <a:pt x="63222" y="3100"/>
                    <a:pt x="63287" y="3112"/>
                    <a:pt x="63350" y="3112"/>
                  </a:cubicBezTo>
                  <a:cubicBezTo>
                    <a:pt x="63637" y="3112"/>
                    <a:pt x="63890" y="2865"/>
                    <a:pt x="63949" y="2570"/>
                  </a:cubicBezTo>
                  <a:cubicBezTo>
                    <a:pt x="64021" y="2210"/>
                    <a:pt x="63805" y="1850"/>
                    <a:pt x="63445" y="1778"/>
                  </a:cubicBezTo>
                  <a:lnTo>
                    <a:pt x="57540" y="337"/>
                  </a:lnTo>
                  <a:cubicBezTo>
                    <a:pt x="56664" y="111"/>
                    <a:pt x="55775" y="0"/>
                    <a:pt x="54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5376275" y="3641525"/>
              <a:ext cx="802975" cy="106250"/>
            </a:xfrm>
            <a:custGeom>
              <a:avLst/>
              <a:gdLst/>
              <a:ahLst/>
              <a:cxnLst/>
              <a:rect l="l" t="t" r="r" b="b"/>
              <a:pathLst>
                <a:path w="32119" h="4250" extrusionOk="0">
                  <a:moveTo>
                    <a:pt x="793" y="1"/>
                  </a:moveTo>
                  <a:cubicBezTo>
                    <a:pt x="361" y="1"/>
                    <a:pt x="73" y="217"/>
                    <a:pt x="1" y="577"/>
                  </a:cubicBezTo>
                  <a:cubicBezTo>
                    <a:pt x="1" y="1009"/>
                    <a:pt x="289" y="1297"/>
                    <a:pt x="649" y="1369"/>
                  </a:cubicBezTo>
                  <a:lnTo>
                    <a:pt x="31327" y="4250"/>
                  </a:lnTo>
                  <a:lnTo>
                    <a:pt x="31399" y="4250"/>
                  </a:lnTo>
                  <a:cubicBezTo>
                    <a:pt x="31759" y="4250"/>
                    <a:pt x="32047" y="3962"/>
                    <a:pt x="32047" y="3674"/>
                  </a:cubicBezTo>
                  <a:cubicBezTo>
                    <a:pt x="32119" y="3242"/>
                    <a:pt x="31831" y="2953"/>
                    <a:pt x="31471" y="2881"/>
                  </a:cubicBezTo>
                  <a:lnTo>
                    <a:pt x="7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9"/>
          <p:cNvGrpSpPr/>
          <p:nvPr/>
        </p:nvGrpSpPr>
        <p:grpSpPr>
          <a:xfrm rot="432616">
            <a:off x="250403" y="4520642"/>
            <a:ext cx="773155" cy="711299"/>
            <a:chOff x="4938096" y="3863649"/>
            <a:chExt cx="843088" cy="775636"/>
          </a:xfrm>
        </p:grpSpPr>
        <p:sp>
          <p:nvSpPr>
            <p:cNvPr id="1064" name="Google Shape;1064;p49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 rot="10800000" flipH="1">
            <a:off x="-41764" y="3997170"/>
            <a:ext cx="614114" cy="1262286"/>
            <a:chOff x="0" y="-35855"/>
            <a:chExt cx="475542" cy="977456"/>
          </a:xfrm>
        </p:grpSpPr>
        <p:sp>
          <p:nvSpPr>
            <p:cNvPr id="1067" name="Google Shape;1067;p49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C7F8649-4B58-47E8-B516-A959E5564382}"/>
              </a:ext>
            </a:extLst>
          </p:cNvPr>
          <p:cNvSpPr/>
          <p:nvPr/>
        </p:nvSpPr>
        <p:spPr>
          <a:xfrm>
            <a:off x="4932547" y="3421728"/>
            <a:ext cx="3828681" cy="663354"/>
          </a:xfrm>
          <a:prstGeom prst="rect">
            <a:avLst/>
          </a:prstGeom>
          <a:solidFill>
            <a:srgbClr val="E0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stainability and Tourism Social Media Strategy by Slidesgo">
  <a:themeElements>
    <a:clrScheme name="Simple Light">
      <a:dk1>
        <a:srgbClr val="230F0A"/>
      </a:dk1>
      <a:lt1>
        <a:srgbClr val="FFFFFF"/>
      </a:lt1>
      <a:dk2>
        <a:srgbClr val="E0F2E8"/>
      </a:dk2>
      <a:lt2>
        <a:srgbClr val="A0E8E4"/>
      </a:lt2>
      <a:accent1>
        <a:srgbClr val="FFD43A"/>
      </a:accent1>
      <a:accent2>
        <a:srgbClr val="FFAA00"/>
      </a:accent2>
      <a:accent3>
        <a:srgbClr val="FD1936"/>
      </a:accent3>
      <a:accent4>
        <a:srgbClr val="9CBD4B"/>
      </a:accent4>
      <a:accent5>
        <a:srgbClr val="5B771A"/>
      </a:accent5>
      <a:accent6>
        <a:srgbClr val="582A19"/>
      </a:accent6>
      <a:hlink>
        <a:srgbClr val="230F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94ce6d-52cc-42af-a87e-b2faab9fb82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C6A00277EB454BAF42267C0650C6D1" ma:contentTypeVersion="15" ma:contentTypeDescription="Create a new document." ma:contentTypeScope="" ma:versionID="ce6ab6fb13725b9c0c7e18cfb0cdb7ba">
  <xsd:schema xmlns:xsd="http://www.w3.org/2001/XMLSchema" xmlns:xs="http://www.w3.org/2001/XMLSchema" xmlns:p="http://schemas.microsoft.com/office/2006/metadata/properties" xmlns:ns3="2294ce6d-52cc-42af-a87e-b2faab9fb824" xmlns:ns4="928e1dbe-cdd3-41a5-9b46-aff68df1898c" targetNamespace="http://schemas.microsoft.com/office/2006/metadata/properties" ma:root="true" ma:fieldsID="9417f1beaad093f6b9c90fd77f5d878b" ns3:_="" ns4:_="">
    <xsd:import namespace="2294ce6d-52cc-42af-a87e-b2faab9fb824"/>
    <xsd:import namespace="928e1dbe-cdd3-41a5-9b46-aff68df189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4ce6d-52cc-42af-a87e-b2faab9fb8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e1dbe-cdd3-41a5-9b46-aff68df189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2EBF03-7F68-4389-85D7-5455FFD5B4DF}">
  <ds:schemaRefs>
    <ds:schemaRef ds:uri="928e1dbe-cdd3-41a5-9b46-aff68df1898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2294ce6d-52cc-42af-a87e-b2faab9fb824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16BFC58-9D74-4E39-8328-40370F699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3517E2-92E3-4C5B-B797-F3CDBF01A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4ce6d-52cc-42af-a87e-b2faab9fb824"/>
    <ds:schemaRef ds:uri="928e1dbe-cdd3-41a5-9b46-aff68df18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90</Words>
  <Application>Microsoft Office PowerPoint</Application>
  <PresentationFormat>Apresentação na tela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Aboreto</vt:lpstr>
      <vt:lpstr>Manrope</vt:lpstr>
      <vt:lpstr>Arial</vt:lpstr>
      <vt:lpstr>Sustainability and Tourism Social Media Strategy by Slidesgo</vt:lpstr>
      <vt:lpstr>Tourguide Aplicativo de Geolocalização de pontos turísticos e sustentabilidade</vt:lpstr>
      <vt:lpstr>O QUE FOI IMPLEMENTADO?</vt:lpstr>
      <vt:lpstr>Video de demonstração do TouRguide   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Tourguide Aplicativo de Geolocalização de pontos turísticos e sustentabilidade</dc:title>
  <dc:creator>Gabriel</dc:creator>
  <cp:lastModifiedBy>Gabriel Oliveira Narciso</cp:lastModifiedBy>
  <cp:revision>13</cp:revision>
  <dcterms:modified xsi:type="dcterms:W3CDTF">2024-11-06T23:34:52Z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0x010100EAC6A00277EB454BAF42267C0650C6D1</vt:lpwstr>
  </property>
</Properties>
</file>