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1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0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27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59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05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91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1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8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9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4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5ED4-338E-4507-AEB5-F7EBD39D787C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D628-C0E6-4425-BA1C-FAB6751F8E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3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Inventário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Setor  de Informática</a:t>
            </a:r>
          </a:p>
          <a:p>
            <a:r>
              <a:rPr lang="pt-BR" dirty="0" smtClean="0"/>
              <a:t>Promotoria de Altamira</a:t>
            </a:r>
          </a:p>
          <a:p>
            <a:r>
              <a:rPr lang="pt-BR" dirty="0" smtClean="0"/>
              <a:t>Téc. Liliane de Freitas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51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de etiqueta de identificação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58972"/>
            <a:ext cx="10515600" cy="26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2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 auxiliares </a:t>
            </a:r>
            <a:r>
              <a:rPr lang="pt-BR" sz="2800" i="1" dirty="0" smtClean="0"/>
              <a:t>(Edição/Exclusão dos itens)</a:t>
            </a:r>
            <a:endParaRPr lang="pt-BR" i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551" y="1825625"/>
            <a:ext cx="5450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7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por Cidade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2145202"/>
            <a:ext cx="6048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7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Impressão/Exportação de Relatório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033" y="1825625"/>
            <a:ext cx="5531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em PDF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259" y="1825625"/>
            <a:ext cx="6083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3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exportado para .csv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9241"/>
            <a:ext cx="10515600" cy="14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GitHub: </a:t>
            </a:r>
            <a:r>
              <a:rPr lang="pt-BR" sz="2800" dirty="0" smtClean="0"/>
              <a:t>https://github.com/lilianefreitas-tv/inventario</a:t>
            </a:r>
            <a:endParaRPr lang="pt-BR" sz="2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424" y="1825625"/>
            <a:ext cx="8245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Login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415" y="1825625"/>
            <a:ext cx="61891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3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Cadastro de Material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37" y="1825625"/>
            <a:ext cx="5646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para Cadastros Auxiliares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675" y="2567781"/>
            <a:ext cx="3676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139" y="1825625"/>
            <a:ext cx="9199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Cadastros Auxiliares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65" y="2028399"/>
            <a:ext cx="4835063" cy="12435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68" y="2028399"/>
            <a:ext cx="4930832" cy="12485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65" y="3761479"/>
            <a:ext cx="4835063" cy="128716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67" y="3761479"/>
            <a:ext cx="5040617" cy="12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0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para consultas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862" y="2824956"/>
            <a:ext cx="3724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0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Resumida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4771"/>
            <a:ext cx="10515600" cy="29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8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do Item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25" y="1825625"/>
            <a:ext cx="102529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Sistema de Inventário</vt:lpstr>
      <vt:lpstr>Tela de Login</vt:lpstr>
      <vt:lpstr>Tela de Cadastro de Material</vt:lpstr>
      <vt:lpstr>Menu para Cadastros Auxiliares</vt:lpstr>
      <vt:lpstr>Cadastro de Usuário</vt:lpstr>
      <vt:lpstr>Cadastros Auxiliares</vt:lpstr>
      <vt:lpstr>Menu para consultas</vt:lpstr>
      <vt:lpstr>Consulta Resumida</vt:lpstr>
      <vt:lpstr>Detalhamento do Item</vt:lpstr>
      <vt:lpstr>Impressão de etiqueta de identificação</vt:lpstr>
      <vt:lpstr>Consultas auxiliares (Edição/Exclusão dos itens)</vt:lpstr>
      <vt:lpstr>Relatório por Cidade</vt:lpstr>
      <vt:lpstr>Impressão/Exportação de Relatório</vt:lpstr>
      <vt:lpstr>Relatório em PDF</vt:lpstr>
      <vt:lpstr>Arquivo exportado para .csv</vt:lpstr>
      <vt:lpstr>GitHub: https://github.com/lilianefreitas-tv/inventario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Inventário</dc:title>
  <dc:creator>MP</dc:creator>
  <cp:lastModifiedBy>MP</cp:lastModifiedBy>
  <cp:revision>2</cp:revision>
  <dcterms:created xsi:type="dcterms:W3CDTF">2023-10-26T15:22:49Z</dcterms:created>
  <dcterms:modified xsi:type="dcterms:W3CDTF">2023-10-26T15:23:24Z</dcterms:modified>
</cp:coreProperties>
</file>