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2" r:id="rId18"/>
    <p:sldId id="27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14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71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4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50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21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61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59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6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13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5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0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03A9-BE1C-4D77-9009-250FFC2208C5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D1216-2524-4F6D-B824-469AE9B297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7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53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673"/>
            <a:ext cx="12192000" cy="2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0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4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3445"/>
            <a:ext cx="12192000" cy="205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8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94" y="0"/>
            <a:ext cx="4634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9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0868"/>
            <a:ext cx="12192000" cy="24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7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758"/>
            <a:ext cx="12192000" cy="25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1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440"/>
            <a:ext cx="12192000" cy="309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4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530"/>
            <a:ext cx="12192000" cy="33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9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5" y="0"/>
            <a:ext cx="4454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071562"/>
            <a:ext cx="99441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8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978"/>
            <a:ext cx="12192000" cy="43460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52605" y="137929"/>
            <a:ext cx="584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Menu Viagens: Só permitido para usuários do tipo motorista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34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9390"/>
            <a:ext cx="12192000" cy="201922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74133" y="685800"/>
            <a:ext cx="751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Usuário do tipo solicitante só tem acesso para ver as suas próprias solicitações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41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405"/>
            <a:ext cx="12192000" cy="64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3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1242"/>
            <a:ext cx="12192000" cy="241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8749"/>
            <a:ext cx="12192000" cy="204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8161"/>
            <a:ext cx="12192000" cy="23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9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3924"/>
            <a:ext cx="12192000" cy="205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36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23</Words>
  <Application>Microsoft Office PowerPoint</Application>
  <PresentationFormat>Widescreen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MP</dc:creator>
  <cp:lastModifiedBy>MP</cp:lastModifiedBy>
  <cp:revision>4</cp:revision>
  <dcterms:created xsi:type="dcterms:W3CDTF">2025-04-29T16:11:52Z</dcterms:created>
  <dcterms:modified xsi:type="dcterms:W3CDTF">2025-04-30T16:11:31Z</dcterms:modified>
</cp:coreProperties>
</file>