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6" r:id="rId8"/>
    <p:sldId id="267" r:id="rId9"/>
    <p:sldId id="262" r:id="rId10"/>
    <p:sldId id="265" r:id="rId11"/>
    <p:sldId id="263" r:id="rId12"/>
    <p:sldId id="268" r:id="rId13"/>
    <p:sldId id="269" r:id="rId14"/>
    <p:sldId id="258" r:id="rId15"/>
    <p:sldId id="26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1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6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47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70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2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71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5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88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D511-2745-4C22-9845-6D2598EE077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67892-7581-4379-8153-23C6BF1D5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5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684034"/>
            <a:ext cx="9144000" cy="1603016"/>
          </a:xfrm>
        </p:spPr>
        <p:txBody>
          <a:bodyPr>
            <a:normAutofit/>
          </a:bodyPr>
          <a:lstStyle/>
          <a:p>
            <a:r>
              <a:rPr lang="pt-BR" dirty="0" smtClean="0"/>
              <a:t>Sistema de Protocolos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r>
              <a:rPr lang="pt-BR" dirty="0" smtClean="0"/>
              <a:t>Dev.: Liliane de Freitas</a:t>
            </a:r>
          </a:p>
          <a:p>
            <a:pPr algn="l"/>
            <a:r>
              <a:rPr lang="pt-BR" dirty="0" smtClean="0"/>
              <a:t>Técnica em Informática – Sudoeste I (Altamira/PA)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72" y="2287050"/>
            <a:ext cx="2547043" cy="13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4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PDF de busca por Período e Promotoria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3929"/>
            <a:ext cx="6989201" cy="5084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2" t="7750" r="25614" b="65748"/>
          <a:stretch/>
        </p:blipFill>
        <p:spPr>
          <a:xfrm>
            <a:off x="7981948" y="2834893"/>
            <a:ext cx="4115003" cy="1481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93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Planilha Excel gerada por meio da busca por período e promotoria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9"/>
          <a:stretch/>
        </p:blipFill>
        <p:spPr>
          <a:xfrm>
            <a:off x="838200" y="2060341"/>
            <a:ext cx="10515600" cy="4250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899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Cadastro de Usuário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89978"/>
            <a:ext cx="10515600" cy="3779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5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Consulta de usuários com ação de pesquisa, edição e exclusão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0466"/>
            <a:ext cx="10515600" cy="3521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0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da Tabela: protocolo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81680"/>
            <a:ext cx="10520515" cy="543806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0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do BD: protocolo e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240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66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0356"/>
            <a:ext cx="10515600" cy="3581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99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principal do sistema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17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Cadastro de protocolo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86" y="1825625"/>
            <a:ext cx="718842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04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Edição do cadastro de protocolo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216" y="1825625"/>
            <a:ext cx="534356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295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de consulta de protocolos com campo para pesquisar por </a:t>
            </a:r>
            <a:r>
              <a:rPr lang="pt-BR" sz="2200" i="1" dirty="0" smtClean="0"/>
              <a:t>(nº de protocolo, documento, interessado ou PJ)</a:t>
            </a:r>
            <a:endParaRPr lang="pt-BR" sz="2200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26"/>
          <a:stretch/>
        </p:blipFill>
        <p:spPr>
          <a:xfrm>
            <a:off x="838200" y="1957589"/>
            <a:ext cx="10443302" cy="4204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409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dos Botões de Ação: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b="1" dirty="0" smtClean="0"/>
              <a:t>Detalhes</a:t>
            </a:r>
            <a:r>
              <a:rPr lang="pt-BR" dirty="0" smtClean="0"/>
              <a:t>: Visualizar detalhes do protocolo selecionado</a:t>
            </a:r>
          </a:p>
          <a:p>
            <a:r>
              <a:rPr lang="pt-BR" b="1" dirty="0" smtClean="0"/>
              <a:t>Editar</a:t>
            </a:r>
            <a:r>
              <a:rPr lang="pt-BR" dirty="0" smtClean="0"/>
              <a:t>: Abre tela para edição do </a:t>
            </a:r>
            <a:r>
              <a:rPr lang="pt-BR" dirty="0" smtClean="0"/>
              <a:t>protocolo selecionado</a:t>
            </a:r>
          </a:p>
          <a:p>
            <a:r>
              <a:rPr lang="pt-BR" b="1" dirty="0" smtClean="0"/>
              <a:t>Excluir</a:t>
            </a:r>
            <a:r>
              <a:rPr lang="pt-BR" dirty="0" smtClean="0"/>
              <a:t>: exclusão do </a:t>
            </a:r>
            <a:r>
              <a:rPr lang="pt-BR" dirty="0" smtClean="0"/>
              <a:t>protocolo selecionado</a:t>
            </a:r>
          </a:p>
          <a:p>
            <a:r>
              <a:rPr lang="pt-BR" b="1" dirty="0" smtClean="0"/>
              <a:t>Download</a:t>
            </a:r>
            <a:r>
              <a:rPr lang="pt-BR" dirty="0" smtClean="0"/>
              <a:t>: baixar o arquivo anexado no cadastro do </a:t>
            </a:r>
            <a:r>
              <a:rPr lang="pt-BR" dirty="0" smtClean="0"/>
              <a:t>protocolo selecionado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/>
          <a:stretch>
            <a:fillRect/>
          </a:stretch>
        </p:blipFill>
        <p:spPr>
          <a:xfrm>
            <a:off x="4772024" y="1257300"/>
            <a:ext cx="4191671" cy="1936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/>
          <p:cNvPicPr/>
          <p:nvPr/>
        </p:nvPicPr>
        <p:blipFill>
          <a:blip r:embed="rId3"/>
          <a:stretch>
            <a:fillRect/>
          </a:stretch>
        </p:blipFill>
        <p:spPr>
          <a:xfrm>
            <a:off x="4772024" y="3381534"/>
            <a:ext cx="6638657" cy="3019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368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da Etiqueta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/>
          </p:cNvPicPr>
          <p:nvPr>
            <p:ph type="pic" idx="1"/>
          </p:nvPr>
        </p:nvPicPr>
        <p:blipFill>
          <a:blip r:embed="rId2"/>
          <a:srcRect l="19715" r="19715"/>
          <a:stretch>
            <a:fillRect/>
          </a:stretch>
        </p:blipFill>
        <p:spPr>
          <a:xfrm>
            <a:off x="7044744" y="2574947"/>
            <a:ext cx="4426554" cy="3803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9788" y="2540022"/>
            <a:ext cx="5400040" cy="3838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2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Exibição em tela da busca por período e promotoria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00"/>
          <a:stretch/>
        </p:blipFill>
        <p:spPr>
          <a:xfrm>
            <a:off x="838200" y="1859075"/>
            <a:ext cx="10509161" cy="4258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645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157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Sistema de Protocolos</vt:lpstr>
      <vt:lpstr>Tela de Login</vt:lpstr>
      <vt:lpstr>Tela principal do sistema</vt:lpstr>
      <vt:lpstr>Tela de Cadastro de protocolo</vt:lpstr>
      <vt:lpstr>Tela de Edição do cadastro de protocolo</vt:lpstr>
      <vt:lpstr>Tela de consulta de protocolos com campo para pesquisar por (nº de protocolo, documento, interessado ou PJ)</vt:lpstr>
      <vt:lpstr>Funcionalidades dos Botões de Ação:</vt:lpstr>
      <vt:lpstr>Impressão da Etiqueta</vt:lpstr>
      <vt:lpstr>Exibição em tela da busca por período e promotoria</vt:lpstr>
      <vt:lpstr>Relatório PDF de busca por Período e Promotoria</vt:lpstr>
      <vt:lpstr>Planilha Excel gerada por meio da busca por período e promotoria</vt:lpstr>
      <vt:lpstr>Tela de Cadastro de Usuário</vt:lpstr>
      <vt:lpstr>Tela de Consulta de usuários com ação de pesquisa, edição e exclusão</vt:lpstr>
      <vt:lpstr>Estrutura da Tabela: protocolo</vt:lpstr>
      <vt:lpstr>Tabelas do BD: protocolo e usuário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Protocolos</dc:title>
  <dc:creator>Conta da Microsoft</dc:creator>
  <cp:lastModifiedBy>Conta da Microsoft</cp:lastModifiedBy>
  <cp:revision>4</cp:revision>
  <dcterms:created xsi:type="dcterms:W3CDTF">2023-09-12T20:13:25Z</dcterms:created>
  <dcterms:modified xsi:type="dcterms:W3CDTF">2023-09-12T20:29:24Z</dcterms:modified>
</cp:coreProperties>
</file>