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281" r:id="rId6"/>
    <p:sldId id="257" r:id="rId7"/>
    <p:sldId id="258" r:id="rId8"/>
    <p:sldId id="264" r:id="rId9"/>
    <p:sldId id="265" r:id="rId10"/>
    <p:sldId id="277" r:id="rId11"/>
    <p:sldId id="259" r:id="rId12"/>
    <p:sldId id="269" r:id="rId13"/>
    <p:sldId id="270" r:id="rId14"/>
    <p:sldId id="272" r:id="rId15"/>
    <p:sldId id="261" r:id="rId16"/>
    <p:sldId id="266" r:id="rId17"/>
    <p:sldId id="274" r:id="rId18"/>
    <p:sldId id="267" r:id="rId19"/>
    <p:sldId id="273" r:id="rId20"/>
    <p:sldId id="275" r:id="rId21"/>
    <p:sldId id="262" r:id="rId22"/>
    <p:sldId id="278" r:id="rId23"/>
    <p:sldId id="268" r:id="rId24"/>
    <p:sldId id="284" r:id="rId25"/>
    <p:sldId id="285" r:id="rId26"/>
    <p:sldId id="279" r:id="rId27"/>
    <p:sldId id="283" r:id="rId28"/>
    <p:sldId id="276" r:id="rId29"/>
    <p:sldId id="282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9CC39-42C3-046D-8A72-A4773E13AE24}" v="331" dt="2025-04-22T12:24:06.813"/>
    <p1510:client id="{3F0F7F8A-A7A6-04B6-A358-46C3C5B656B0}" v="480" dt="2025-04-22T06:16:03.178"/>
    <p1510:client id="{6DF63A36-0B5E-2C58-D70E-957E805B8653}" v="166" dt="2025-04-22T12:38:33.877"/>
    <p1510:client id="{75F2741A-12E7-4D1C-AA79-34EC772ECAB6}" v="49" dt="2025-04-22T12:39:26.188"/>
    <p1510:client id="{D6FEA4E8-7489-F90D-704E-EE7F61C4CD79}" v="3" dt="2025-04-22T10:51:11.870"/>
    <p1510:client id="{F92EB9BA-04A9-9EFB-0DE0-2FCE51F82B28}" v="118" dt="2025-04-22T12:31:1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s, Liliane Mugisha Abizera" userId="S::abizera.2@wright.edu::4e8c81d1-2929-443f-a26d-142d3b0075ef" providerId="AD" clId="Web-{F92EB9BA-04A9-9EFB-0DE0-2FCE51F82B28}"/>
    <pc:docChg chg="addSld modSld">
      <pc:chgData name="Owens, Liliane Mugisha Abizera" userId="S::abizera.2@wright.edu::4e8c81d1-2929-443f-a26d-142d3b0075ef" providerId="AD" clId="Web-{F92EB9BA-04A9-9EFB-0DE0-2FCE51F82B28}" dt="2025-04-22T12:31:12.081" v="114" actId="20577"/>
      <pc:docMkLst>
        <pc:docMk/>
      </pc:docMkLst>
      <pc:sldChg chg="modSp">
        <pc:chgData name="Owens, Liliane Mugisha Abizera" userId="S::abizera.2@wright.edu::4e8c81d1-2929-443f-a26d-142d3b0075ef" providerId="AD" clId="Web-{F92EB9BA-04A9-9EFB-0DE0-2FCE51F82B28}" dt="2025-04-22T12:31:12.081" v="114" actId="20577"/>
        <pc:sldMkLst>
          <pc:docMk/>
          <pc:sldMk cId="2950174768" sldId="271"/>
        </pc:sldMkLst>
        <pc:spChg chg="mod">
          <ac:chgData name="Owens, Liliane Mugisha Abizera" userId="S::abizera.2@wright.edu::4e8c81d1-2929-443f-a26d-142d3b0075ef" providerId="AD" clId="Web-{F92EB9BA-04A9-9EFB-0DE0-2FCE51F82B28}" dt="2025-04-22T12:31:12.081" v="114" actId="20577"/>
          <ac:spMkLst>
            <pc:docMk/>
            <pc:sldMk cId="2950174768" sldId="271"/>
            <ac:spMk id="3" creationId="{42AFA531-766A-4B2E-8D5A-FE64A1EE3A5A}"/>
          </ac:spMkLst>
        </pc:spChg>
      </pc:sldChg>
      <pc:sldChg chg="modSp">
        <pc:chgData name="Owens, Liliane Mugisha Abizera" userId="S::abizera.2@wright.edu::4e8c81d1-2929-443f-a26d-142d3b0075ef" providerId="AD" clId="Web-{F92EB9BA-04A9-9EFB-0DE0-2FCE51F82B28}" dt="2025-04-22T02:29:50.057" v="1"/>
        <pc:sldMkLst>
          <pc:docMk/>
          <pc:sldMk cId="31973677" sldId="279"/>
        </pc:sldMkLst>
        <pc:picChg chg="mod modCrop">
          <ac:chgData name="Owens, Liliane Mugisha Abizera" userId="S::abizera.2@wright.edu::4e8c81d1-2929-443f-a26d-142d3b0075ef" providerId="AD" clId="Web-{F92EB9BA-04A9-9EFB-0DE0-2FCE51F82B28}" dt="2025-04-22T02:29:50.057" v="1"/>
          <ac:picMkLst>
            <pc:docMk/>
            <pc:sldMk cId="31973677" sldId="279"/>
            <ac:picMk id="5" creationId="{E2B884B8-D54F-FA91-A6C6-0AF8C96F7647}"/>
          </ac:picMkLst>
        </pc:picChg>
      </pc:sldChg>
      <pc:sldChg chg="addSp delSp modSp">
        <pc:chgData name="Owens, Liliane Mugisha Abizera" userId="S::abizera.2@wright.edu::4e8c81d1-2929-443f-a26d-142d3b0075ef" providerId="AD" clId="Web-{F92EB9BA-04A9-9EFB-0DE0-2FCE51F82B28}" dt="2025-04-22T12:16:35.298" v="92" actId="20577"/>
        <pc:sldMkLst>
          <pc:docMk/>
          <pc:sldMk cId="1738887184" sldId="280"/>
        </pc:sldMkLst>
        <pc:spChg chg="mod">
          <ac:chgData name="Owens, Liliane Mugisha Abizera" userId="S::abizera.2@wright.edu::4e8c81d1-2929-443f-a26d-142d3b0075ef" providerId="AD" clId="Web-{F92EB9BA-04A9-9EFB-0DE0-2FCE51F82B28}" dt="2025-04-22T12:16:35.298" v="92" actId="20577"/>
          <ac:spMkLst>
            <pc:docMk/>
            <pc:sldMk cId="1738887184" sldId="280"/>
            <ac:spMk id="3" creationId="{37235808-3423-6A6E-33BF-9BF4FEBBD725}"/>
          </ac:spMkLst>
        </pc:spChg>
        <pc:picChg chg="del">
          <ac:chgData name="Owens, Liliane Mugisha Abizera" userId="S::abizera.2@wright.edu::4e8c81d1-2929-443f-a26d-142d3b0075ef" providerId="AD" clId="Web-{F92EB9BA-04A9-9EFB-0DE0-2FCE51F82B28}" dt="2025-04-22T12:14:07.183" v="3"/>
          <ac:picMkLst>
            <pc:docMk/>
            <pc:sldMk cId="1738887184" sldId="280"/>
            <ac:picMk id="4" creationId="{47329897-4C3E-2AF7-A175-2B8E8A56EFB3}"/>
          </ac:picMkLst>
        </pc:picChg>
        <pc:picChg chg="add mod">
          <ac:chgData name="Owens, Liliane Mugisha Abizera" userId="S::abizera.2@wright.edu::4e8c81d1-2929-443f-a26d-142d3b0075ef" providerId="AD" clId="Web-{F92EB9BA-04A9-9EFB-0DE0-2FCE51F82B28}" dt="2025-04-22T12:16:21.329" v="55" actId="1076"/>
          <ac:picMkLst>
            <pc:docMk/>
            <pc:sldMk cId="1738887184" sldId="280"/>
            <ac:picMk id="5" creationId="{6C391ECD-425E-7A86-279A-C6FA304BC79B}"/>
          </ac:picMkLst>
        </pc:picChg>
      </pc:sldChg>
      <pc:sldChg chg="add replId">
        <pc:chgData name="Owens, Liliane Mugisha Abizera" userId="S::abizera.2@wright.edu::4e8c81d1-2929-443f-a26d-142d3b0075ef" providerId="AD" clId="Web-{F92EB9BA-04A9-9EFB-0DE0-2FCE51F82B28}" dt="2025-04-22T12:13:54.307" v="2"/>
        <pc:sldMkLst>
          <pc:docMk/>
          <pc:sldMk cId="2579200614" sldId="283"/>
        </pc:sldMkLst>
      </pc:sldChg>
    </pc:docChg>
  </pc:docChgLst>
  <pc:docChgLst>
    <pc:chgData name="Cheema, Simran Kaur" userId="bb354189-4c01-40ef-8821-91064a91506c" providerId="ADAL" clId="{CC2A7426-66C7-9946-B4CD-3B7388061C98}"/>
    <pc:docChg chg="undo custSel addSld modSld">
      <pc:chgData name="Cheema, Simran Kaur" userId="bb354189-4c01-40ef-8821-91064a91506c" providerId="ADAL" clId="{CC2A7426-66C7-9946-B4CD-3B7388061C98}" dt="2025-04-22T03:28:14.015" v="35" actId="255"/>
      <pc:docMkLst>
        <pc:docMk/>
      </pc:docMkLst>
      <pc:sldChg chg="modSp">
        <pc:chgData name="Cheema, Simran Kaur" userId="bb354189-4c01-40ef-8821-91064a91506c" providerId="ADAL" clId="{CC2A7426-66C7-9946-B4CD-3B7388061C98}" dt="2025-04-22T03:23:21.229" v="9" actId="14100"/>
        <pc:sldMkLst>
          <pc:docMk/>
          <pc:sldMk cId="3468698954" sldId="268"/>
        </pc:sldMkLst>
        <pc:spChg chg="mod">
          <ac:chgData name="Cheema, Simran Kaur" userId="bb354189-4c01-40ef-8821-91064a91506c" providerId="ADAL" clId="{CC2A7426-66C7-9946-B4CD-3B7388061C98}" dt="2025-04-22T03:23:12.527" v="8" actId="1076"/>
          <ac:spMkLst>
            <pc:docMk/>
            <pc:sldMk cId="3468698954" sldId="268"/>
            <ac:spMk id="6" creationId="{2654FC78-2BA1-8B35-913D-E53D4294900B}"/>
          </ac:spMkLst>
        </pc:spChg>
        <pc:spChg chg="mod">
          <ac:chgData name="Cheema, Simran Kaur" userId="bb354189-4c01-40ef-8821-91064a91506c" providerId="ADAL" clId="{CC2A7426-66C7-9946-B4CD-3B7388061C98}" dt="2025-04-22T03:22:52.217" v="3" actId="1076"/>
          <ac:spMkLst>
            <pc:docMk/>
            <pc:sldMk cId="3468698954" sldId="268"/>
            <ac:spMk id="8" creationId="{3470B25F-71EB-2692-6F5F-3D071ECB3C1B}"/>
          </ac:spMkLst>
        </pc:spChg>
        <pc:picChg chg="mod">
          <ac:chgData name="Cheema, Simran Kaur" userId="bb354189-4c01-40ef-8821-91064a91506c" providerId="ADAL" clId="{CC2A7426-66C7-9946-B4CD-3B7388061C98}" dt="2025-04-22T03:23:02.044" v="5" actId="1076"/>
          <ac:picMkLst>
            <pc:docMk/>
            <pc:sldMk cId="3468698954" sldId="268"/>
            <ac:picMk id="3" creationId="{2D23DC01-B10F-7649-AADA-DABCFD72ECB4}"/>
          </ac:picMkLst>
        </pc:picChg>
        <pc:picChg chg="mod">
          <ac:chgData name="Cheema, Simran Kaur" userId="bb354189-4c01-40ef-8821-91064a91506c" providerId="ADAL" clId="{CC2A7426-66C7-9946-B4CD-3B7388061C98}" dt="2025-04-22T03:23:21.229" v="9" actId="14100"/>
          <ac:picMkLst>
            <pc:docMk/>
            <pc:sldMk cId="3468698954" sldId="268"/>
            <ac:picMk id="7" creationId="{A3F8F1D0-F4E2-B9E0-EBB8-A67B276D8B25}"/>
          </ac:picMkLst>
        </pc:picChg>
      </pc:sldChg>
      <pc:sldChg chg="addSp delSp modSp new">
        <pc:chgData name="Cheema, Simran Kaur" userId="bb354189-4c01-40ef-8821-91064a91506c" providerId="ADAL" clId="{CC2A7426-66C7-9946-B4CD-3B7388061C98}" dt="2025-04-22T03:28:14.015" v="35" actId="255"/>
        <pc:sldMkLst>
          <pc:docMk/>
          <pc:sldMk cId="1836687493" sldId="281"/>
        </pc:sldMkLst>
        <pc:spChg chg="mod">
          <ac:chgData name="Cheema, Simran Kaur" userId="bb354189-4c01-40ef-8821-91064a91506c" providerId="ADAL" clId="{CC2A7426-66C7-9946-B4CD-3B7388061C98}" dt="2025-04-22T03:27:31.470" v="25" actId="20577"/>
          <ac:spMkLst>
            <pc:docMk/>
            <pc:sldMk cId="1836687493" sldId="281"/>
            <ac:spMk id="2" creationId="{C562D5E1-BB93-F79B-E293-D17877FDB8B4}"/>
          </ac:spMkLst>
        </pc:spChg>
        <pc:spChg chg="del">
          <ac:chgData name="Cheema, Simran Kaur" userId="bb354189-4c01-40ef-8821-91064a91506c" providerId="ADAL" clId="{CC2A7426-66C7-9946-B4CD-3B7388061C98}" dt="2025-04-22T03:27:33.841" v="26" actId="22"/>
          <ac:spMkLst>
            <pc:docMk/>
            <pc:sldMk cId="1836687493" sldId="281"/>
            <ac:spMk id="3" creationId="{ADE69B22-138D-0312-C219-1F7A63D89758}"/>
          </ac:spMkLst>
        </pc:spChg>
        <pc:spChg chg="add mod">
          <ac:chgData name="Cheema, Simran Kaur" userId="bb354189-4c01-40ef-8821-91064a91506c" providerId="ADAL" clId="{CC2A7426-66C7-9946-B4CD-3B7388061C98}" dt="2025-04-22T03:28:14.015" v="35" actId="255"/>
          <ac:spMkLst>
            <pc:docMk/>
            <pc:sldMk cId="1836687493" sldId="281"/>
            <ac:spMk id="5" creationId="{F2994EF1-9009-2E14-889C-EC1A50A8FDD2}"/>
          </ac:spMkLst>
        </pc:spChg>
      </pc:sldChg>
    </pc:docChg>
  </pc:docChgLst>
  <pc:docChgLst>
    <pc:chgData name="Rieder, Nathaniel P" userId="S::rieder.6@wright.edu::3127f2de-9d5a-44a9-a2fd-ed1cd368f949" providerId="AD" clId="Web-{1B09CC39-42C3-046D-8A72-A4773E13AE24}"/>
    <pc:docChg chg="addSld delSld modSld sldOrd">
      <pc:chgData name="Rieder, Nathaniel P" userId="S::rieder.6@wright.edu::3127f2de-9d5a-44a9-a2fd-ed1cd368f949" providerId="AD" clId="Web-{1B09CC39-42C3-046D-8A72-A4773E13AE24}" dt="2025-04-22T12:24:06.813" v="322" actId="20577"/>
      <pc:docMkLst>
        <pc:docMk/>
      </pc:docMkLst>
      <pc:sldChg chg="modSp">
        <pc:chgData name="Rieder, Nathaniel P" userId="S::rieder.6@wright.edu::3127f2de-9d5a-44a9-a2fd-ed1cd368f949" providerId="AD" clId="Web-{1B09CC39-42C3-046D-8A72-A4773E13AE24}" dt="2025-04-22T12:05:37.990" v="317" actId="20577"/>
        <pc:sldMkLst>
          <pc:docMk/>
          <pc:sldMk cId="473877559" sldId="264"/>
        </pc:sldMkLst>
        <pc:spChg chg="mod">
          <ac:chgData name="Rieder, Nathaniel P" userId="S::rieder.6@wright.edu::3127f2de-9d5a-44a9-a2fd-ed1cd368f949" providerId="AD" clId="Web-{1B09CC39-42C3-046D-8A72-A4773E13AE24}" dt="2025-04-22T12:05:37.990" v="317" actId="20577"/>
          <ac:spMkLst>
            <pc:docMk/>
            <pc:sldMk cId="473877559" sldId="264"/>
            <ac:spMk id="3" creationId="{70E33DC8-E0AD-46C5-84BD-D61EE784C09B}"/>
          </ac:spMkLst>
        </pc:spChg>
      </pc:sldChg>
      <pc:sldChg chg="modSp ord">
        <pc:chgData name="Rieder, Nathaniel P" userId="S::rieder.6@wright.edu::3127f2de-9d5a-44a9-a2fd-ed1cd368f949" providerId="AD" clId="Web-{1B09CC39-42C3-046D-8A72-A4773E13AE24}" dt="2025-04-21T20:22:49.800" v="310" actId="20577"/>
        <pc:sldMkLst>
          <pc:docMk/>
          <pc:sldMk cId="3468698954" sldId="268"/>
        </pc:sldMkLst>
        <pc:spChg chg="mod">
          <ac:chgData name="Rieder, Nathaniel P" userId="S::rieder.6@wright.edu::3127f2de-9d5a-44a9-a2fd-ed1cd368f949" providerId="AD" clId="Web-{1B09CC39-42C3-046D-8A72-A4773E13AE24}" dt="2025-04-21T20:22:49.800" v="310" actId="20577"/>
          <ac:spMkLst>
            <pc:docMk/>
            <pc:sldMk cId="3468698954" sldId="268"/>
            <ac:spMk id="2" creationId="{261BEBBF-53E0-4A42-AF6A-24A170428BDD}"/>
          </ac:spMkLst>
        </pc:spChg>
      </pc:sldChg>
      <pc:sldChg chg="modSp">
        <pc:chgData name="Rieder, Nathaniel P" userId="S::rieder.6@wright.edu::3127f2de-9d5a-44a9-a2fd-ed1cd368f949" providerId="AD" clId="Web-{1B09CC39-42C3-046D-8A72-A4773E13AE24}" dt="2025-04-22T12:21:56.886" v="319" actId="20577"/>
        <pc:sldMkLst>
          <pc:docMk/>
          <pc:sldMk cId="2950174768" sldId="271"/>
        </pc:sldMkLst>
        <pc:spChg chg="mod">
          <ac:chgData name="Rieder, Nathaniel P" userId="S::rieder.6@wright.edu::3127f2de-9d5a-44a9-a2fd-ed1cd368f949" providerId="AD" clId="Web-{1B09CC39-42C3-046D-8A72-A4773E13AE24}" dt="2025-04-22T12:21:56.886" v="319" actId="20577"/>
          <ac:spMkLst>
            <pc:docMk/>
            <pc:sldMk cId="2950174768" sldId="271"/>
            <ac:spMk id="3" creationId="{42AFA531-766A-4B2E-8D5A-FE64A1EE3A5A}"/>
          </ac:spMkLst>
        </pc:spChg>
      </pc:sldChg>
      <pc:sldChg chg="modSp">
        <pc:chgData name="Rieder, Nathaniel P" userId="S::rieder.6@wright.edu::3127f2de-9d5a-44a9-a2fd-ed1cd368f949" providerId="AD" clId="Web-{1B09CC39-42C3-046D-8A72-A4773E13AE24}" dt="2025-04-22T12:24:06.813" v="322" actId="20577"/>
        <pc:sldMkLst>
          <pc:docMk/>
          <pc:sldMk cId="68486040" sldId="272"/>
        </pc:sldMkLst>
        <pc:spChg chg="mod">
          <ac:chgData name="Rieder, Nathaniel P" userId="S::rieder.6@wright.edu::3127f2de-9d5a-44a9-a2fd-ed1cd368f949" providerId="AD" clId="Web-{1B09CC39-42C3-046D-8A72-A4773E13AE24}" dt="2025-04-22T12:24:06.813" v="322" actId="20577"/>
          <ac:spMkLst>
            <pc:docMk/>
            <pc:sldMk cId="68486040" sldId="272"/>
            <ac:spMk id="3" creationId="{374C4A45-D617-4730-969D-CD4BD2878547}"/>
          </ac:spMkLst>
        </pc:spChg>
      </pc:sldChg>
      <pc:sldChg chg="modSp">
        <pc:chgData name="Rieder, Nathaniel P" userId="S::rieder.6@wright.edu::3127f2de-9d5a-44a9-a2fd-ed1cd368f949" providerId="AD" clId="Web-{1B09CC39-42C3-046D-8A72-A4773E13AE24}" dt="2025-04-21T20:15:35.031" v="96" actId="20577"/>
        <pc:sldMkLst>
          <pc:docMk/>
          <pc:sldMk cId="2199589135" sldId="276"/>
        </pc:sldMkLst>
        <pc:spChg chg="mod">
          <ac:chgData name="Rieder, Nathaniel P" userId="S::rieder.6@wright.edu::3127f2de-9d5a-44a9-a2fd-ed1cd368f949" providerId="AD" clId="Web-{1B09CC39-42C3-046D-8A72-A4773E13AE24}" dt="2025-04-21T20:04:14.666" v="3" actId="20577"/>
          <ac:spMkLst>
            <pc:docMk/>
            <pc:sldMk cId="2199589135" sldId="276"/>
            <ac:spMk id="2" creationId="{F71F64F9-4391-EFE2-0E3C-E4EE6E43D5B9}"/>
          </ac:spMkLst>
        </pc:spChg>
        <pc:spChg chg="mod">
          <ac:chgData name="Rieder, Nathaniel P" userId="S::rieder.6@wright.edu::3127f2de-9d5a-44a9-a2fd-ed1cd368f949" providerId="AD" clId="Web-{1B09CC39-42C3-046D-8A72-A4773E13AE24}" dt="2025-04-21T20:15:35.031" v="96" actId="20577"/>
          <ac:spMkLst>
            <pc:docMk/>
            <pc:sldMk cId="2199589135" sldId="276"/>
            <ac:spMk id="3" creationId="{35C05490-539C-F0B0-F7E2-2F26C2052242}"/>
          </ac:spMkLst>
        </pc:spChg>
      </pc:sldChg>
      <pc:sldChg chg="new del">
        <pc:chgData name="Rieder, Nathaniel P" userId="S::rieder.6@wright.edu::3127f2de-9d5a-44a9-a2fd-ed1cd368f949" providerId="AD" clId="Web-{1B09CC39-42C3-046D-8A72-A4773E13AE24}" dt="2025-04-21T20:17:13.720" v="105"/>
        <pc:sldMkLst>
          <pc:docMk/>
          <pc:sldMk cId="2179938021" sldId="278"/>
        </pc:sldMkLst>
      </pc:sldChg>
      <pc:sldChg chg="modSp new">
        <pc:chgData name="Rieder, Nathaniel P" userId="S::rieder.6@wright.edu::3127f2de-9d5a-44a9-a2fd-ed1cd368f949" providerId="AD" clId="Web-{1B09CC39-42C3-046D-8A72-A4773E13AE24}" dt="2025-04-21T20:22:46.253" v="309" actId="20577"/>
        <pc:sldMkLst>
          <pc:docMk/>
          <pc:sldMk cId="2513866871" sldId="278"/>
        </pc:sldMkLst>
        <pc:spChg chg="mod">
          <ac:chgData name="Rieder, Nathaniel P" userId="S::rieder.6@wright.edu::3127f2de-9d5a-44a9-a2fd-ed1cd368f949" providerId="AD" clId="Web-{1B09CC39-42C3-046D-8A72-A4773E13AE24}" dt="2025-04-21T20:22:46.253" v="309" actId="20577"/>
          <ac:spMkLst>
            <pc:docMk/>
            <pc:sldMk cId="2513866871" sldId="278"/>
            <ac:spMk id="2" creationId="{562F2CB0-0748-5B00-300C-BBE8AAD260AD}"/>
          </ac:spMkLst>
        </pc:spChg>
        <pc:spChg chg="mod">
          <ac:chgData name="Rieder, Nathaniel P" userId="S::rieder.6@wright.edu::3127f2de-9d5a-44a9-a2fd-ed1cd368f949" providerId="AD" clId="Web-{1B09CC39-42C3-046D-8A72-A4773E13AE24}" dt="2025-04-21T20:20:00.377" v="189" actId="20577"/>
          <ac:spMkLst>
            <pc:docMk/>
            <pc:sldMk cId="2513866871" sldId="278"/>
            <ac:spMk id="3" creationId="{3544DB43-B907-5679-2634-DDCD54B9854C}"/>
          </ac:spMkLst>
        </pc:spChg>
      </pc:sldChg>
      <pc:sldChg chg="modSp new ord">
        <pc:chgData name="Rieder, Nathaniel P" userId="S::rieder.6@wright.edu::3127f2de-9d5a-44a9-a2fd-ed1cd368f949" providerId="AD" clId="Web-{1B09CC39-42C3-046D-8A72-A4773E13AE24}" dt="2025-04-21T20:21:13.143" v="257" actId="20577"/>
        <pc:sldMkLst>
          <pc:docMk/>
          <pc:sldMk cId="31973677" sldId="279"/>
        </pc:sldMkLst>
        <pc:spChg chg="mod">
          <ac:chgData name="Rieder, Nathaniel P" userId="S::rieder.6@wright.edu::3127f2de-9d5a-44a9-a2fd-ed1cd368f949" providerId="AD" clId="Web-{1B09CC39-42C3-046D-8A72-A4773E13AE24}" dt="2025-04-21T20:18:18.579" v="130" actId="20577"/>
          <ac:spMkLst>
            <pc:docMk/>
            <pc:sldMk cId="31973677" sldId="279"/>
            <ac:spMk id="2" creationId="{55866F2B-ABE3-9587-01F8-02C7BC6E7A04}"/>
          </ac:spMkLst>
        </pc:spChg>
        <pc:spChg chg="mod">
          <ac:chgData name="Rieder, Nathaniel P" userId="S::rieder.6@wright.edu::3127f2de-9d5a-44a9-a2fd-ed1cd368f949" providerId="AD" clId="Web-{1B09CC39-42C3-046D-8A72-A4773E13AE24}" dt="2025-04-21T20:21:13.143" v="257" actId="20577"/>
          <ac:spMkLst>
            <pc:docMk/>
            <pc:sldMk cId="31973677" sldId="279"/>
            <ac:spMk id="3" creationId="{00C1333A-BE9E-E1EF-7A4E-EFD1D8CB92BE}"/>
          </ac:spMkLst>
        </pc:spChg>
      </pc:sldChg>
      <pc:sldChg chg="modSp new">
        <pc:chgData name="Rieder, Nathaniel P" userId="S::rieder.6@wright.edu::3127f2de-9d5a-44a9-a2fd-ed1cd368f949" providerId="AD" clId="Web-{1B09CC39-42C3-046D-8A72-A4773E13AE24}" dt="2025-04-21T20:22:20.925" v="307" actId="20577"/>
        <pc:sldMkLst>
          <pc:docMk/>
          <pc:sldMk cId="1738887184" sldId="280"/>
        </pc:sldMkLst>
        <pc:spChg chg="mod">
          <ac:chgData name="Rieder, Nathaniel P" userId="S::rieder.6@wright.edu::3127f2de-9d5a-44a9-a2fd-ed1cd368f949" providerId="AD" clId="Web-{1B09CC39-42C3-046D-8A72-A4773E13AE24}" dt="2025-04-21T20:18:33.126" v="134" actId="20577"/>
          <ac:spMkLst>
            <pc:docMk/>
            <pc:sldMk cId="1738887184" sldId="280"/>
            <ac:spMk id="2" creationId="{F0854E0D-8974-DF4E-842B-74179D230B54}"/>
          </ac:spMkLst>
        </pc:spChg>
        <pc:spChg chg="mod">
          <ac:chgData name="Rieder, Nathaniel P" userId="S::rieder.6@wright.edu::3127f2de-9d5a-44a9-a2fd-ed1cd368f949" providerId="AD" clId="Web-{1B09CC39-42C3-046D-8A72-A4773E13AE24}" dt="2025-04-21T20:22:20.925" v="307" actId="20577"/>
          <ac:spMkLst>
            <pc:docMk/>
            <pc:sldMk cId="1738887184" sldId="280"/>
            <ac:spMk id="3" creationId="{37235808-3423-6A6E-33BF-9BF4FEBBD725}"/>
          </ac:spMkLst>
        </pc:spChg>
      </pc:sldChg>
    </pc:docChg>
  </pc:docChgLst>
  <pc:docChgLst>
    <pc:chgData name="Cheema, Simran Kaur" userId="S::cheema.15@wright.edu::bb354189-4c01-40ef-8821-91064a91506c" providerId="AD" clId="Web-{D5AB7739-2A3D-BDC7-1D8F-ADF31176F4C5}"/>
    <pc:docChg chg="modSld">
      <pc:chgData name="Cheema, Simran Kaur" userId="S::cheema.15@wright.edu::bb354189-4c01-40ef-8821-91064a91506c" providerId="AD" clId="Web-{D5AB7739-2A3D-BDC7-1D8F-ADF31176F4C5}" dt="2025-04-03T13:06:30.025" v="2" actId="1076"/>
      <pc:docMkLst>
        <pc:docMk/>
      </pc:docMkLst>
      <pc:sldChg chg="addSp delSp modSp">
        <pc:chgData name="Cheema, Simran Kaur" userId="S::cheema.15@wright.edu::bb354189-4c01-40ef-8821-91064a91506c" providerId="AD" clId="Web-{D5AB7739-2A3D-BDC7-1D8F-ADF31176F4C5}" dt="2025-04-03T13:06:30.025" v="2" actId="1076"/>
        <pc:sldMkLst>
          <pc:docMk/>
          <pc:sldMk cId="3468698954" sldId="268"/>
        </pc:sldMkLst>
        <pc:picChg chg="add mod ord">
          <ac:chgData name="Cheema, Simran Kaur" userId="S::cheema.15@wright.edu::bb354189-4c01-40ef-8821-91064a91506c" providerId="AD" clId="Web-{D5AB7739-2A3D-BDC7-1D8F-ADF31176F4C5}" dt="2025-04-03T13:06:30.025" v="2" actId="1076"/>
          <ac:picMkLst>
            <pc:docMk/>
            <pc:sldMk cId="3468698954" sldId="268"/>
            <ac:picMk id="4" creationId="{10496BB4-5C3D-D441-835E-F560A751544D}"/>
          </ac:picMkLst>
        </pc:picChg>
      </pc:sldChg>
    </pc:docChg>
  </pc:docChgLst>
  <pc:docChgLst>
    <pc:chgData name="Cheema, Simran Kaur" userId="S::cheema.15@wright.edu::bb354189-4c01-40ef-8821-91064a91506c" providerId="AD" clId="Web-{D513F312-568F-C9DD-4019-1EBBD7E10ABA}"/>
    <pc:docChg chg="modSld">
      <pc:chgData name="Cheema, Simran Kaur" userId="S::cheema.15@wright.edu::bb354189-4c01-40ef-8821-91064a91506c" providerId="AD" clId="Web-{D513F312-568F-C9DD-4019-1EBBD7E10ABA}" dt="2025-04-17T18:56:29.035" v="45" actId="14100"/>
      <pc:docMkLst>
        <pc:docMk/>
      </pc:docMkLst>
      <pc:sldChg chg="addSp modSp">
        <pc:chgData name="Cheema, Simran Kaur" userId="S::cheema.15@wright.edu::bb354189-4c01-40ef-8821-91064a91506c" providerId="AD" clId="Web-{D513F312-568F-C9DD-4019-1EBBD7E10ABA}" dt="2025-04-17T18:56:29.035" v="45" actId="14100"/>
        <pc:sldMkLst>
          <pc:docMk/>
          <pc:sldMk cId="3468698954" sldId="268"/>
        </pc:sldMkLst>
        <pc:spChg chg="mod">
          <ac:chgData name="Cheema, Simran Kaur" userId="S::cheema.15@wright.edu::bb354189-4c01-40ef-8821-91064a91506c" providerId="AD" clId="Web-{D513F312-568F-C9DD-4019-1EBBD7E10ABA}" dt="2025-04-17T18:46:37.474" v="4" actId="1076"/>
          <ac:spMkLst>
            <pc:docMk/>
            <pc:sldMk cId="3468698954" sldId="268"/>
            <ac:spMk id="5" creationId="{8F98E976-20C0-05F5-4AA2-75E5A0D5C058}"/>
          </ac:spMkLst>
        </pc:spChg>
        <pc:spChg chg="mod">
          <ac:chgData name="Cheema, Simran Kaur" userId="S::cheema.15@wright.edu::bb354189-4c01-40ef-8821-91064a91506c" providerId="AD" clId="Web-{D513F312-568F-C9DD-4019-1EBBD7E10ABA}" dt="2025-04-17T18:47:04.021" v="11" actId="1076"/>
          <ac:spMkLst>
            <pc:docMk/>
            <pc:sldMk cId="3468698954" sldId="268"/>
            <ac:spMk id="6" creationId="{2654FC78-2BA1-8B35-913D-E53D4294900B}"/>
          </ac:spMkLst>
        </pc:spChg>
        <pc:spChg chg="add mod">
          <ac:chgData name="Cheema, Simran Kaur" userId="S::cheema.15@wright.edu::bb354189-4c01-40ef-8821-91064a91506c" providerId="AD" clId="Web-{D513F312-568F-C9DD-4019-1EBBD7E10ABA}" dt="2025-04-17T18:56:29.035" v="45" actId="14100"/>
          <ac:spMkLst>
            <pc:docMk/>
            <pc:sldMk cId="3468698954" sldId="268"/>
            <ac:spMk id="8" creationId="{3470B25F-71EB-2692-6F5F-3D071ECB3C1B}"/>
          </ac:spMkLst>
        </pc:spChg>
        <pc:picChg chg="mod">
          <ac:chgData name="Cheema, Simran Kaur" userId="S::cheema.15@wright.edu::bb354189-4c01-40ef-8821-91064a91506c" providerId="AD" clId="Web-{D513F312-568F-C9DD-4019-1EBBD7E10ABA}" dt="2025-04-17T18:46:48.006" v="8" actId="1076"/>
          <ac:picMkLst>
            <pc:docMk/>
            <pc:sldMk cId="3468698954" sldId="268"/>
            <ac:picMk id="3" creationId="{2D23DC01-B10F-7649-AADA-DABCFD72ECB4}"/>
          </ac:picMkLst>
        </pc:picChg>
        <pc:picChg chg="mod">
          <ac:chgData name="Cheema, Simran Kaur" userId="S::cheema.15@wright.edu::bb354189-4c01-40ef-8821-91064a91506c" providerId="AD" clId="Web-{D513F312-568F-C9DD-4019-1EBBD7E10ABA}" dt="2025-04-17T18:46:25.849" v="1" actId="1076"/>
          <ac:picMkLst>
            <pc:docMk/>
            <pc:sldMk cId="3468698954" sldId="268"/>
            <ac:picMk id="4" creationId="{10496BB4-5C3D-D441-835E-F560A751544D}"/>
          </ac:picMkLst>
        </pc:picChg>
        <pc:picChg chg="add mod">
          <ac:chgData name="Cheema, Simran Kaur" userId="S::cheema.15@wright.edu::bb354189-4c01-40ef-8821-91064a91506c" providerId="AD" clId="Web-{D513F312-568F-C9DD-4019-1EBBD7E10ABA}" dt="2025-04-17T18:55:52.004" v="19" actId="14100"/>
          <ac:picMkLst>
            <pc:docMk/>
            <pc:sldMk cId="3468698954" sldId="268"/>
            <ac:picMk id="7" creationId="{A3F8F1D0-F4E2-B9E0-EBB8-A67B276D8B25}"/>
          </ac:picMkLst>
        </pc:picChg>
      </pc:sldChg>
    </pc:docChg>
  </pc:docChgLst>
  <pc:docChgLst>
    <pc:chgData clId="Web-{D6FEA4E8-7489-F90D-704E-EE7F61C4CD79}"/>
    <pc:docChg chg="modSld">
      <pc:chgData name="" userId="" providerId="" clId="Web-{D6FEA4E8-7489-F90D-704E-EE7F61C4CD79}" dt="2025-04-22T10:51:11.870" v="2" actId="20577"/>
      <pc:docMkLst>
        <pc:docMk/>
      </pc:docMkLst>
      <pc:sldChg chg="modSp">
        <pc:chgData name="" userId="" providerId="" clId="Web-{D6FEA4E8-7489-F90D-704E-EE7F61C4CD79}" dt="2025-04-22T10:51:11.870" v="2" actId="20577"/>
        <pc:sldMkLst>
          <pc:docMk/>
          <pc:sldMk cId="1738887184" sldId="280"/>
        </pc:sldMkLst>
        <pc:spChg chg="mod">
          <ac:chgData name="" userId="" providerId="" clId="Web-{D6FEA4E8-7489-F90D-704E-EE7F61C4CD79}" dt="2025-04-22T10:51:11.870" v="2" actId="20577"/>
          <ac:spMkLst>
            <pc:docMk/>
            <pc:sldMk cId="1738887184" sldId="280"/>
            <ac:spMk id="3" creationId="{37235808-3423-6A6E-33BF-9BF4FEBBD725}"/>
          </ac:spMkLst>
        </pc:spChg>
      </pc:sldChg>
    </pc:docChg>
  </pc:docChgLst>
  <pc:docChgLst>
    <pc:chgData name="Cheema, Simran Kaur" userId="S::cheema.15@wright.edu::bb354189-4c01-40ef-8821-91064a91506c" providerId="AD" clId="Web-{FAF38900-5145-8DBF-AFAE-5A408C39EE46}"/>
    <pc:docChg chg="modSld">
      <pc:chgData name="Cheema, Simran Kaur" userId="S::cheema.15@wright.edu::bb354189-4c01-40ef-8821-91064a91506c" providerId="AD" clId="Web-{FAF38900-5145-8DBF-AFAE-5A408C39EE46}" dt="2025-04-10T12:25:16.533" v="211" actId="14100"/>
      <pc:docMkLst>
        <pc:docMk/>
      </pc:docMkLst>
      <pc:sldChg chg="addSp modSp">
        <pc:chgData name="Cheema, Simran Kaur" userId="S::cheema.15@wright.edu::bb354189-4c01-40ef-8821-91064a91506c" providerId="AD" clId="Web-{FAF38900-5145-8DBF-AFAE-5A408C39EE46}" dt="2025-04-10T12:16:40.564" v="96" actId="14100"/>
        <pc:sldMkLst>
          <pc:docMk/>
          <pc:sldMk cId="3468698954" sldId="268"/>
        </pc:sldMkLst>
        <pc:spChg chg="add mod">
          <ac:chgData name="Cheema, Simran Kaur" userId="S::cheema.15@wright.edu::bb354189-4c01-40ef-8821-91064a91506c" providerId="AD" clId="Web-{FAF38900-5145-8DBF-AFAE-5A408C39EE46}" dt="2025-04-10T12:16:40.564" v="96" actId="14100"/>
          <ac:spMkLst>
            <pc:docMk/>
            <pc:sldMk cId="3468698954" sldId="268"/>
            <ac:spMk id="5" creationId="{8F98E976-20C0-05F5-4AA2-75E5A0D5C058}"/>
          </ac:spMkLst>
        </pc:spChg>
        <pc:spChg chg="add mod">
          <ac:chgData name="Cheema, Simran Kaur" userId="S::cheema.15@wright.edu::bb354189-4c01-40ef-8821-91064a91506c" providerId="AD" clId="Web-{FAF38900-5145-8DBF-AFAE-5A408C39EE46}" dt="2025-04-10T12:16:31.595" v="94" actId="1076"/>
          <ac:spMkLst>
            <pc:docMk/>
            <pc:sldMk cId="3468698954" sldId="268"/>
            <ac:spMk id="6" creationId="{2654FC78-2BA1-8B35-913D-E53D4294900B}"/>
          </ac:spMkLst>
        </pc:spChg>
        <pc:picChg chg="add mod">
          <ac:chgData name="Cheema, Simran Kaur" userId="S::cheema.15@wright.edu::bb354189-4c01-40ef-8821-91064a91506c" providerId="AD" clId="Web-{FAF38900-5145-8DBF-AFAE-5A408C39EE46}" dt="2025-04-10T12:14:54.517" v="8" actId="14100"/>
          <ac:picMkLst>
            <pc:docMk/>
            <pc:sldMk cId="3468698954" sldId="268"/>
            <ac:picMk id="3" creationId="{2D23DC01-B10F-7649-AADA-DABCFD72ECB4}"/>
          </ac:picMkLst>
        </pc:picChg>
        <pc:picChg chg="mod">
          <ac:chgData name="Cheema, Simran Kaur" userId="S::cheema.15@wright.edu::bb354189-4c01-40ef-8821-91064a91506c" providerId="AD" clId="Web-{FAF38900-5145-8DBF-AFAE-5A408C39EE46}" dt="2025-04-10T12:14:49.095" v="6" actId="1076"/>
          <ac:picMkLst>
            <pc:docMk/>
            <pc:sldMk cId="3468698954" sldId="268"/>
            <ac:picMk id="4" creationId="{10496BB4-5C3D-D441-835E-F560A751544D}"/>
          </ac:picMkLst>
        </pc:picChg>
      </pc:sldChg>
      <pc:sldChg chg="modSp">
        <pc:chgData name="Cheema, Simran Kaur" userId="S::cheema.15@wright.edu::bb354189-4c01-40ef-8821-91064a91506c" providerId="AD" clId="Web-{FAF38900-5145-8DBF-AFAE-5A408C39EE46}" dt="2025-04-10T12:19:00.174" v="121" actId="20577"/>
        <pc:sldMkLst>
          <pc:docMk/>
          <pc:sldMk cId="68486040" sldId="272"/>
        </pc:sldMkLst>
        <pc:spChg chg="mod">
          <ac:chgData name="Cheema, Simran Kaur" userId="S::cheema.15@wright.edu::bb354189-4c01-40ef-8821-91064a91506c" providerId="AD" clId="Web-{FAF38900-5145-8DBF-AFAE-5A408C39EE46}" dt="2025-04-10T12:19:00.174" v="121" actId="20577"/>
          <ac:spMkLst>
            <pc:docMk/>
            <pc:sldMk cId="68486040" sldId="272"/>
            <ac:spMk id="3" creationId="{374C4A45-D617-4730-969D-CD4BD2878547}"/>
          </ac:spMkLst>
        </pc:spChg>
      </pc:sldChg>
      <pc:sldChg chg="modSp">
        <pc:chgData name="Cheema, Simran Kaur" userId="S::cheema.15@wright.edu::bb354189-4c01-40ef-8821-91064a91506c" providerId="AD" clId="Web-{FAF38900-5145-8DBF-AFAE-5A408C39EE46}" dt="2025-04-10T12:25:16.533" v="211" actId="14100"/>
        <pc:sldMkLst>
          <pc:docMk/>
          <pc:sldMk cId="38502640" sldId="273"/>
        </pc:sldMkLst>
        <pc:spChg chg="mod">
          <ac:chgData name="Cheema, Simran Kaur" userId="S::cheema.15@wright.edu::bb354189-4c01-40ef-8821-91064a91506c" providerId="AD" clId="Web-{FAF38900-5145-8DBF-AFAE-5A408C39EE46}" dt="2025-04-10T12:25:16.533" v="211" actId="14100"/>
          <ac:spMkLst>
            <pc:docMk/>
            <pc:sldMk cId="38502640" sldId="273"/>
            <ac:spMk id="3" creationId="{C374F989-D981-4254-96AD-EA13FDC2E5C5}"/>
          </ac:spMkLst>
        </pc:spChg>
      </pc:sldChg>
    </pc:docChg>
  </pc:docChgLst>
  <pc:docChgLst>
    <pc:chgData name="Tullis, Kalen" userId="S::tullis.18@wright.edu::2a31c26b-82d1-48a7-86fd-a1951dda0fcb" providerId="AD" clId="Web-{3F0F7F8A-A7A6-04B6-A358-46C3C5B656B0}"/>
    <pc:docChg chg="addSld delSld modSld">
      <pc:chgData name="Tullis, Kalen" userId="S::tullis.18@wright.edu::2a31c26b-82d1-48a7-86fd-a1951dda0fcb" providerId="AD" clId="Web-{3F0F7F8A-A7A6-04B6-A358-46C3C5B656B0}" dt="2025-04-22T06:16:03.178" v="458" actId="1076"/>
      <pc:docMkLst>
        <pc:docMk/>
      </pc:docMkLst>
      <pc:sldChg chg="del">
        <pc:chgData name="Tullis, Kalen" userId="S::tullis.18@wright.edu::2a31c26b-82d1-48a7-86fd-a1951dda0fcb" providerId="AD" clId="Web-{3F0F7F8A-A7A6-04B6-A358-46C3C5B656B0}" dt="2025-04-22T04:49:44.258" v="257"/>
        <pc:sldMkLst>
          <pc:docMk/>
          <pc:sldMk cId="4034475537" sldId="263"/>
        </pc:sldMkLst>
      </pc:sldChg>
      <pc:sldChg chg="addSp delSp modSp">
        <pc:chgData name="Tullis, Kalen" userId="S::tullis.18@wright.edu::2a31c26b-82d1-48a7-86fd-a1951dda0fcb" providerId="AD" clId="Web-{3F0F7F8A-A7A6-04B6-A358-46C3C5B656B0}" dt="2025-04-22T01:51:48.076" v="145"/>
        <pc:sldMkLst>
          <pc:docMk/>
          <pc:sldMk cId="1808184925" sldId="267"/>
        </pc:sldMkLst>
        <pc:spChg chg="mod">
          <ac:chgData name="Tullis, Kalen" userId="S::tullis.18@wright.edu::2a31c26b-82d1-48a7-86fd-a1951dda0fcb" providerId="AD" clId="Web-{3F0F7F8A-A7A6-04B6-A358-46C3C5B656B0}" dt="2025-04-22T01:06:50.759" v="114" actId="14100"/>
          <ac:spMkLst>
            <pc:docMk/>
            <pc:sldMk cId="1808184925" sldId="267"/>
            <ac:spMk id="3" creationId="{734FC201-07E0-4D59-81E2-93D21B738C25}"/>
          </ac:spMkLst>
        </pc:spChg>
        <pc:picChg chg="add del mod">
          <ac:chgData name="Tullis, Kalen" userId="S::tullis.18@wright.edu::2a31c26b-82d1-48a7-86fd-a1951dda0fcb" providerId="AD" clId="Web-{3F0F7F8A-A7A6-04B6-A358-46C3C5B656B0}" dt="2025-04-22T01:51:48.076" v="145"/>
          <ac:picMkLst>
            <pc:docMk/>
            <pc:sldMk cId="1808184925" sldId="267"/>
            <ac:picMk id="4" creationId="{A6E02669-B299-D14E-E990-D5038A19D079}"/>
          </ac:picMkLst>
        </pc:picChg>
      </pc:sldChg>
      <pc:sldChg chg="addSp delSp modSp">
        <pc:chgData name="Tullis, Kalen" userId="S::tullis.18@wright.edu::2a31c26b-82d1-48a7-86fd-a1951dda0fcb" providerId="AD" clId="Web-{3F0F7F8A-A7A6-04B6-A358-46C3C5B656B0}" dt="2025-04-21T23:56:20.349" v="109" actId="20577"/>
        <pc:sldMkLst>
          <pc:docMk/>
          <pc:sldMk cId="2341837888" sldId="270"/>
        </pc:sldMkLst>
        <pc:spChg chg="mod">
          <ac:chgData name="Tullis, Kalen" userId="S::tullis.18@wright.edu::2a31c26b-82d1-48a7-86fd-a1951dda0fcb" providerId="AD" clId="Web-{3F0F7F8A-A7A6-04B6-A358-46C3C5B656B0}" dt="2025-04-21T23:56:20.349" v="109" actId="20577"/>
          <ac:spMkLst>
            <pc:docMk/>
            <pc:sldMk cId="2341837888" sldId="270"/>
            <ac:spMk id="3" creationId="{83B84864-6007-40AE-B874-8F690956FA55}"/>
          </ac:spMkLst>
        </pc:spChg>
        <pc:picChg chg="add mod">
          <ac:chgData name="Tullis, Kalen" userId="S::tullis.18@wright.edu::2a31c26b-82d1-48a7-86fd-a1951dda0fcb" providerId="AD" clId="Web-{3F0F7F8A-A7A6-04B6-A358-46C3C5B656B0}" dt="2025-04-21T23:49:07.703" v="31"/>
          <ac:picMkLst>
            <pc:docMk/>
            <pc:sldMk cId="2341837888" sldId="270"/>
            <ac:picMk id="4" creationId="{C8ED587B-60F8-799D-54DD-596C2AACA11B}"/>
          </ac:picMkLst>
        </pc:picChg>
        <pc:picChg chg="add del mod modCrop">
          <ac:chgData name="Tullis, Kalen" userId="S::tullis.18@wright.edu::2a31c26b-82d1-48a7-86fd-a1951dda0fcb" providerId="AD" clId="Web-{3F0F7F8A-A7A6-04B6-A358-46C3C5B656B0}" dt="2025-04-21T23:47:25.076" v="12"/>
          <ac:picMkLst>
            <pc:docMk/>
            <pc:sldMk cId="2341837888" sldId="270"/>
            <ac:picMk id="5" creationId="{16C4A7B0-F588-8F7D-9FAA-F4D96E806DBA}"/>
          </ac:picMkLst>
        </pc:picChg>
        <pc:picChg chg="add del mod modCrop">
          <ac:chgData name="Tullis, Kalen" userId="S::tullis.18@wright.edu::2a31c26b-82d1-48a7-86fd-a1951dda0fcb" providerId="AD" clId="Web-{3F0F7F8A-A7A6-04B6-A358-46C3C5B656B0}" dt="2025-04-21T23:48:54.281" v="29"/>
          <ac:picMkLst>
            <pc:docMk/>
            <pc:sldMk cId="2341837888" sldId="270"/>
            <ac:picMk id="6" creationId="{5016BF9D-28B9-8277-5A70-E1A19EBE41B2}"/>
          </ac:picMkLst>
        </pc:picChg>
        <pc:picChg chg="add mod">
          <ac:chgData name="Tullis, Kalen" userId="S::tullis.18@wright.edu::2a31c26b-82d1-48a7-86fd-a1951dda0fcb" providerId="AD" clId="Web-{3F0F7F8A-A7A6-04B6-A358-46C3C5B656B0}" dt="2025-04-21T23:49:14.047" v="32"/>
          <ac:picMkLst>
            <pc:docMk/>
            <pc:sldMk cId="2341837888" sldId="270"/>
            <ac:picMk id="7" creationId="{A99781B7-7E06-793F-2D25-CCCD0EBD5E3D}"/>
          </ac:picMkLst>
        </pc:picChg>
      </pc:sldChg>
      <pc:sldChg chg="addSp delSp modSp">
        <pc:chgData name="Tullis, Kalen" userId="S::tullis.18@wright.edu::2a31c26b-82d1-48a7-86fd-a1951dda0fcb" providerId="AD" clId="Web-{3F0F7F8A-A7A6-04B6-A358-46C3C5B656B0}" dt="2025-04-22T01:53:10.875" v="158"/>
        <pc:sldMkLst>
          <pc:docMk/>
          <pc:sldMk cId="3577060355" sldId="275"/>
        </pc:sldMkLst>
        <pc:picChg chg="add del mod">
          <ac:chgData name="Tullis, Kalen" userId="S::tullis.18@wright.edu::2a31c26b-82d1-48a7-86fd-a1951dda0fcb" providerId="AD" clId="Web-{3F0F7F8A-A7A6-04B6-A358-46C3C5B656B0}" dt="2025-04-22T01:52:59.094" v="155"/>
          <ac:picMkLst>
            <pc:docMk/>
            <pc:sldMk cId="3577060355" sldId="275"/>
            <ac:picMk id="4" creationId="{8D15FEFA-4659-3616-51FC-DA08F89C8294}"/>
          </ac:picMkLst>
        </pc:picChg>
        <pc:picChg chg="add del mod">
          <ac:chgData name="Tullis, Kalen" userId="S::tullis.18@wright.edu::2a31c26b-82d1-48a7-86fd-a1951dda0fcb" providerId="AD" clId="Web-{3F0F7F8A-A7A6-04B6-A358-46C3C5B656B0}" dt="2025-04-22T01:53:10.875" v="158"/>
          <ac:picMkLst>
            <pc:docMk/>
            <pc:sldMk cId="3577060355" sldId="275"/>
            <ac:picMk id="5" creationId="{3BF0DAAA-7CC7-127C-D0BD-E4F64FEE18AF}"/>
          </ac:picMkLst>
        </pc:picChg>
      </pc:sldChg>
      <pc:sldChg chg="modSp">
        <pc:chgData name="Tullis, Kalen" userId="S::tullis.18@wright.edu::2a31c26b-82d1-48a7-86fd-a1951dda0fcb" providerId="AD" clId="Web-{3F0F7F8A-A7A6-04B6-A358-46C3C5B656B0}" dt="2025-04-22T06:03:09.908" v="384" actId="20577"/>
        <pc:sldMkLst>
          <pc:docMk/>
          <pc:sldMk cId="2199589135" sldId="276"/>
        </pc:sldMkLst>
        <pc:spChg chg="mod">
          <ac:chgData name="Tullis, Kalen" userId="S::tullis.18@wright.edu::2a31c26b-82d1-48a7-86fd-a1951dda0fcb" providerId="AD" clId="Web-{3F0F7F8A-A7A6-04B6-A358-46C3C5B656B0}" dt="2025-04-22T06:03:09.908" v="384" actId="20577"/>
          <ac:spMkLst>
            <pc:docMk/>
            <pc:sldMk cId="2199589135" sldId="276"/>
            <ac:spMk id="3" creationId="{35C05490-539C-F0B0-F7E2-2F26C2052242}"/>
          </ac:spMkLst>
        </pc:spChg>
      </pc:sldChg>
      <pc:sldChg chg="addSp modSp">
        <pc:chgData name="Tullis, Kalen" userId="S::tullis.18@wright.edu::2a31c26b-82d1-48a7-86fd-a1951dda0fcb" providerId="AD" clId="Web-{3F0F7F8A-A7A6-04B6-A358-46C3C5B656B0}" dt="2025-04-22T05:24:09.875" v="379" actId="20577"/>
        <pc:sldMkLst>
          <pc:docMk/>
          <pc:sldMk cId="2513866871" sldId="278"/>
        </pc:sldMkLst>
        <pc:spChg chg="mod">
          <ac:chgData name="Tullis, Kalen" userId="S::tullis.18@wright.edu::2a31c26b-82d1-48a7-86fd-a1951dda0fcb" providerId="AD" clId="Web-{3F0F7F8A-A7A6-04B6-A358-46C3C5B656B0}" dt="2025-04-22T05:24:09.875" v="379" actId="20577"/>
          <ac:spMkLst>
            <pc:docMk/>
            <pc:sldMk cId="2513866871" sldId="278"/>
            <ac:spMk id="3" creationId="{3544DB43-B907-5679-2634-DDCD54B9854C}"/>
          </ac:spMkLst>
        </pc:spChg>
        <pc:picChg chg="add mod">
          <ac:chgData name="Tullis, Kalen" userId="S::tullis.18@wright.edu::2a31c26b-82d1-48a7-86fd-a1951dda0fcb" providerId="AD" clId="Web-{3F0F7F8A-A7A6-04B6-A358-46C3C5B656B0}" dt="2025-04-22T01:52:22.342" v="154" actId="1076"/>
          <ac:picMkLst>
            <pc:docMk/>
            <pc:sldMk cId="2513866871" sldId="278"/>
            <ac:picMk id="4" creationId="{9521C8AF-B0B6-0B8B-EE6A-D38FFA14CFD2}"/>
          </ac:picMkLst>
        </pc:picChg>
      </pc:sldChg>
      <pc:sldChg chg="addSp delSp modSp">
        <pc:chgData name="Tullis, Kalen" userId="S::tullis.18@wright.edu::2a31c26b-82d1-48a7-86fd-a1951dda0fcb" providerId="AD" clId="Web-{3F0F7F8A-A7A6-04B6-A358-46C3C5B656B0}" dt="2025-04-22T01:57:13.268" v="255" actId="1076"/>
        <pc:sldMkLst>
          <pc:docMk/>
          <pc:sldMk cId="31973677" sldId="279"/>
        </pc:sldMkLst>
        <pc:spChg chg="mod">
          <ac:chgData name="Tullis, Kalen" userId="S::tullis.18@wright.edu::2a31c26b-82d1-48a7-86fd-a1951dda0fcb" providerId="AD" clId="Web-{3F0F7F8A-A7A6-04B6-A358-46C3C5B656B0}" dt="2025-04-22T01:56:59.018" v="249" actId="1076"/>
          <ac:spMkLst>
            <pc:docMk/>
            <pc:sldMk cId="31973677" sldId="279"/>
            <ac:spMk id="3" creationId="{00C1333A-BE9E-E1EF-7A4E-EFD1D8CB92BE}"/>
          </ac:spMkLst>
        </pc:spChg>
        <pc:spChg chg="add mod">
          <ac:chgData name="Tullis, Kalen" userId="S::tullis.18@wright.edu::2a31c26b-82d1-48a7-86fd-a1951dda0fcb" providerId="AD" clId="Web-{3F0F7F8A-A7A6-04B6-A358-46C3C5B656B0}" dt="2025-04-22T01:57:13.268" v="255" actId="1076"/>
          <ac:spMkLst>
            <pc:docMk/>
            <pc:sldMk cId="31973677" sldId="279"/>
            <ac:spMk id="8" creationId="{0E65FFBD-E72C-0DB3-6A22-BB79AFA8D455}"/>
          </ac:spMkLst>
        </pc:spChg>
        <pc:spChg chg="add mod">
          <ac:chgData name="Tullis, Kalen" userId="S::tullis.18@wright.edu::2a31c26b-82d1-48a7-86fd-a1951dda0fcb" providerId="AD" clId="Web-{3F0F7F8A-A7A6-04B6-A358-46C3C5B656B0}" dt="2025-04-22T01:57:10.580" v="253" actId="1076"/>
          <ac:spMkLst>
            <pc:docMk/>
            <pc:sldMk cId="31973677" sldId="279"/>
            <ac:spMk id="10" creationId="{D80D41C8-6782-2572-B5E8-8F88189138BD}"/>
          </ac:spMkLst>
        </pc:spChg>
        <pc:spChg chg="add mod">
          <ac:chgData name="Tullis, Kalen" userId="S::tullis.18@wright.edu::2a31c26b-82d1-48a7-86fd-a1951dda0fcb" providerId="AD" clId="Web-{3F0F7F8A-A7A6-04B6-A358-46C3C5B656B0}" dt="2025-04-22T01:57:10.580" v="254" actId="1076"/>
          <ac:spMkLst>
            <pc:docMk/>
            <pc:sldMk cId="31973677" sldId="279"/>
            <ac:spMk id="11" creationId="{649DD955-5220-3BCF-3226-C9367F1A0137}"/>
          </ac:spMkLst>
        </pc:spChg>
        <pc:spChg chg="add del mod">
          <ac:chgData name="Tullis, Kalen" userId="S::tullis.18@wright.edu::2a31c26b-82d1-48a7-86fd-a1951dda0fcb" providerId="AD" clId="Web-{3F0F7F8A-A7A6-04B6-A358-46C3C5B656B0}" dt="2025-04-22T01:56:38.298" v="233"/>
          <ac:spMkLst>
            <pc:docMk/>
            <pc:sldMk cId="31973677" sldId="279"/>
            <ac:spMk id="12" creationId="{A273D718-37FE-4A78-066A-2200E5E86ECF}"/>
          </ac:spMkLst>
        </pc:spChg>
        <pc:picChg chg="add del mod">
          <ac:chgData name="Tullis, Kalen" userId="S::tullis.18@wright.edu::2a31c26b-82d1-48a7-86fd-a1951dda0fcb" providerId="AD" clId="Web-{3F0F7F8A-A7A6-04B6-A358-46C3C5B656B0}" dt="2025-04-22T01:51:54.732" v="147"/>
          <ac:picMkLst>
            <pc:docMk/>
            <pc:sldMk cId="31973677" sldId="279"/>
            <ac:picMk id="4" creationId="{8F2A0E9A-FF8F-B93A-FF4B-C0A0BA49AD3D}"/>
          </ac:picMkLst>
        </pc:picChg>
        <pc:picChg chg="add mod">
          <ac:chgData name="Tullis, Kalen" userId="S::tullis.18@wright.edu::2a31c26b-82d1-48a7-86fd-a1951dda0fcb" providerId="AD" clId="Web-{3F0F7F8A-A7A6-04B6-A358-46C3C5B656B0}" dt="2025-04-22T01:57:10.549" v="250" actId="1076"/>
          <ac:picMkLst>
            <pc:docMk/>
            <pc:sldMk cId="31973677" sldId="279"/>
            <ac:picMk id="5" creationId="{E2B884B8-D54F-FA91-A6C6-0AF8C96F7647}"/>
          </ac:picMkLst>
        </pc:picChg>
        <pc:picChg chg="add mod">
          <ac:chgData name="Tullis, Kalen" userId="S::tullis.18@wright.edu::2a31c26b-82d1-48a7-86fd-a1951dda0fcb" providerId="AD" clId="Web-{3F0F7F8A-A7A6-04B6-A358-46C3C5B656B0}" dt="2025-04-22T01:57:10.549" v="251" actId="1076"/>
          <ac:picMkLst>
            <pc:docMk/>
            <pc:sldMk cId="31973677" sldId="279"/>
            <ac:picMk id="6" creationId="{F34BC9D6-DF86-32C9-1CE6-AD4F8EBA8BA5}"/>
          </ac:picMkLst>
        </pc:picChg>
        <pc:picChg chg="add mod">
          <ac:chgData name="Tullis, Kalen" userId="S::tullis.18@wright.edu::2a31c26b-82d1-48a7-86fd-a1951dda0fcb" providerId="AD" clId="Web-{3F0F7F8A-A7A6-04B6-A358-46C3C5B656B0}" dt="2025-04-22T01:57:10.565" v="252" actId="1076"/>
          <ac:picMkLst>
            <pc:docMk/>
            <pc:sldMk cId="31973677" sldId="279"/>
            <ac:picMk id="7" creationId="{19E7D1A9-D318-B269-CD01-A15538E6CC39}"/>
          </ac:picMkLst>
        </pc:picChg>
        <pc:cxnChg chg="add del mod">
          <ac:chgData name="Tullis, Kalen" userId="S::tullis.18@wright.edu::2a31c26b-82d1-48a7-86fd-a1951dda0fcb" providerId="AD" clId="Web-{3F0F7F8A-A7A6-04B6-A358-46C3C5B656B0}" dt="2025-04-22T01:56:11.578" v="227"/>
          <ac:cxnSpMkLst>
            <pc:docMk/>
            <pc:sldMk cId="31973677" sldId="279"/>
            <ac:cxnSpMk id="9" creationId="{B1C6308F-4218-6812-BF5F-44C3FC91CEF6}"/>
          </ac:cxnSpMkLst>
        </pc:cxnChg>
      </pc:sldChg>
      <pc:sldChg chg="addSp modSp">
        <pc:chgData name="Tullis, Kalen" userId="S::tullis.18@wright.edu::2a31c26b-82d1-48a7-86fd-a1951dda0fcb" providerId="AD" clId="Web-{3F0F7F8A-A7A6-04B6-A358-46C3C5B656B0}" dt="2025-04-22T06:16:03.178" v="458" actId="1076"/>
        <pc:sldMkLst>
          <pc:docMk/>
          <pc:sldMk cId="1738887184" sldId="280"/>
        </pc:sldMkLst>
        <pc:picChg chg="add mod">
          <ac:chgData name="Tullis, Kalen" userId="S::tullis.18@wright.edu::2a31c26b-82d1-48a7-86fd-a1951dda0fcb" providerId="AD" clId="Web-{3F0F7F8A-A7A6-04B6-A358-46C3C5B656B0}" dt="2025-04-22T06:16:03.178" v="458" actId="1076"/>
          <ac:picMkLst>
            <pc:docMk/>
            <pc:sldMk cId="1738887184" sldId="280"/>
            <ac:picMk id="4" creationId="{47329897-4C3E-2AF7-A175-2B8E8A56EFB3}"/>
          </ac:picMkLst>
        </pc:picChg>
      </pc:sldChg>
      <pc:sldChg chg="modSp add replId">
        <pc:chgData name="Tullis, Kalen" userId="S::tullis.18@wright.edu::2a31c26b-82d1-48a7-86fd-a1951dda0fcb" providerId="AD" clId="Web-{3F0F7F8A-A7A6-04B6-A358-46C3C5B656B0}" dt="2025-04-22T06:15:19.428" v="454" actId="20577"/>
        <pc:sldMkLst>
          <pc:docMk/>
          <pc:sldMk cId="3422420596" sldId="282"/>
        </pc:sldMkLst>
        <pc:spChg chg="mod">
          <ac:chgData name="Tullis, Kalen" userId="S::tullis.18@wright.edu::2a31c26b-82d1-48a7-86fd-a1951dda0fcb" providerId="AD" clId="Web-{3F0F7F8A-A7A6-04B6-A358-46C3C5B656B0}" dt="2025-04-22T04:49:48.727" v="262" actId="20577"/>
          <ac:spMkLst>
            <pc:docMk/>
            <pc:sldMk cId="3422420596" sldId="282"/>
            <ac:spMk id="2" creationId="{F00AB70D-5C50-25FE-CB5E-9B273B7F8AA3}"/>
          </ac:spMkLst>
        </pc:spChg>
        <pc:spChg chg="mod">
          <ac:chgData name="Tullis, Kalen" userId="S::tullis.18@wright.edu::2a31c26b-82d1-48a7-86fd-a1951dda0fcb" providerId="AD" clId="Web-{3F0F7F8A-A7A6-04B6-A358-46C3C5B656B0}" dt="2025-04-22T06:15:19.428" v="454" actId="20577"/>
          <ac:spMkLst>
            <pc:docMk/>
            <pc:sldMk cId="3422420596" sldId="282"/>
            <ac:spMk id="3" creationId="{5E433B61-0B9A-1DF7-4F96-B42D6C052884}"/>
          </ac:spMkLst>
        </pc:spChg>
      </pc:sldChg>
    </pc:docChg>
  </pc:docChgLst>
  <pc:docChgLst>
    <pc:chgData name="Cheema, Simran Kaur" userId="bb354189-4c01-40ef-8821-91064a91506c" providerId="ADAL" clId="{75F2741A-12E7-4D1C-AA79-34EC772ECAB6}"/>
    <pc:docChg chg="undo redo custSel addSld modSld sldOrd">
      <pc:chgData name="Cheema, Simran Kaur" userId="bb354189-4c01-40ef-8821-91064a91506c" providerId="ADAL" clId="{75F2741A-12E7-4D1C-AA79-34EC772ECAB6}" dt="2025-04-22T12:39:26.188" v="53"/>
      <pc:docMkLst>
        <pc:docMk/>
      </pc:docMkLst>
      <pc:sldChg chg="modSp mod">
        <pc:chgData name="Cheema, Simran Kaur" userId="bb354189-4c01-40ef-8821-91064a91506c" providerId="ADAL" clId="{75F2741A-12E7-4D1C-AA79-34EC772ECAB6}" dt="2025-04-22T12:39:26.188" v="53"/>
        <pc:sldMkLst>
          <pc:docMk/>
          <pc:sldMk cId="2403394811" sldId="256"/>
        </pc:sldMkLst>
        <pc:spChg chg="mod">
          <ac:chgData name="Cheema, Simran Kaur" userId="bb354189-4c01-40ef-8821-91064a91506c" providerId="ADAL" clId="{75F2741A-12E7-4D1C-AA79-34EC772ECAB6}" dt="2025-04-22T12:39:26.188" v="53"/>
          <ac:spMkLst>
            <pc:docMk/>
            <pc:sldMk cId="2403394811" sldId="256"/>
            <ac:spMk id="2" creationId="{6E4B4E74-F323-4748-89EF-6F870BBA14E6}"/>
          </ac:spMkLst>
        </pc:spChg>
      </pc:sldChg>
      <pc:sldChg chg="delSp modSp mod modNotesTx">
        <pc:chgData name="Cheema, Simran Kaur" userId="bb354189-4c01-40ef-8821-91064a91506c" providerId="ADAL" clId="{75F2741A-12E7-4D1C-AA79-34EC772ECAB6}" dt="2025-04-22T12:34:08.324" v="47" actId="14100"/>
        <pc:sldMkLst>
          <pc:docMk/>
          <pc:sldMk cId="3468698954" sldId="268"/>
        </pc:sldMkLst>
        <pc:spChg chg="mod">
          <ac:chgData name="Cheema, Simran Kaur" userId="bb354189-4c01-40ef-8821-91064a91506c" providerId="ADAL" clId="{75F2741A-12E7-4D1C-AA79-34EC772ECAB6}" dt="2025-04-22T12:27:56.249" v="35" actId="20577"/>
          <ac:spMkLst>
            <pc:docMk/>
            <pc:sldMk cId="3468698954" sldId="268"/>
            <ac:spMk id="2" creationId="{261BEBBF-53E0-4A42-AF6A-24A170428BDD}"/>
          </ac:spMkLst>
        </pc:spChg>
        <pc:spChg chg="del mod">
          <ac:chgData name="Cheema, Simran Kaur" userId="bb354189-4c01-40ef-8821-91064a91506c" providerId="ADAL" clId="{75F2741A-12E7-4D1C-AA79-34EC772ECAB6}" dt="2025-04-22T12:27:48.090" v="30" actId="478"/>
          <ac:spMkLst>
            <pc:docMk/>
            <pc:sldMk cId="3468698954" sldId="268"/>
            <ac:spMk id="5" creationId="{8F98E976-20C0-05F5-4AA2-75E5A0D5C058}"/>
          </ac:spMkLst>
        </pc:spChg>
        <pc:spChg chg="del mod">
          <ac:chgData name="Cheema, Simran Kaur" userId="bb354189-4c01-40ef-8821-91064a91506c" providerId="ADAL" clId="{75F2741A-12E7-4D1C-AA79-34EC772ECAB6}" dt="2025-04-22T12:27:38.408" v="26" actId="478"/>
          <ac:spMkLst>
            <pc:docMk/>
            <pc:sldMk cId="3468698954" sldId="268"/>
            <ac:spMk id="6" creationId="{2654FC78-2BA1-8B35-913D-E53D4294900B}"/>
          </ac:spMkLst>
        </pc:spChg>
        <pc:spChg chg="del">
          <ac:chgData name="Cheema, Simran Kaur" userId="bb354189-4c01-40ef-8821-91064a91506c" providerId="ADAL" clId="{75F2741A-12E7-4D1C-AA79-34EC772ECAB6}" dt="2025-04-22T12:27:42.137" v="28" actId="478"/>
          <ac:spMkLst>
            <pc:docMk/>
            <pc:sldMk cId="3468698954" sldId="268"/>
            <ac:spMk id="8" creationId="{3470B25F-71EB-2692-6F5F-3D071ECB3C1B}"/>
          </ac:spMkLst>
        </pc:spChg>
        <pc:picChg chg="del">
          <ac:chgData name="Cheema, Simran Kaur" userId="bb354189-4c01-40ef-8821-91064a91506c" providerId="ADAL" clId="{75F2741A-12E7-4D1C-AA79-34EC772ECAB6}" dt="2025-04-22T12:27:34.508" v="24" actId="478"/>
          <ac:picMkLst>
            <pc:docMk/>
            <pc:sldMk cId="3468698954" sldId="268"/>
            <ac:picMk id="3" creationId="{2D23DC01-B10F-7649-AADA-DABCFD72ECB4}"/>
          </ac:picMkLst>
        </pc:picChg>
        <pc:picChg chg="mod">
          <ac:chgData name="Cheema, Simran Kaur" userId="bb354189-4c01-40ef-8821-91064a91506c" providerId="ADAL" clId="{75F2741A-12E7-4D1C-AA79-34EC772ECAB6}" dt="2025-04-22T12:34:08.324" v="47" actId="14100"/>
          <ac:picMkLst>
            <pc:docMk/>
            <pc:sldMk cId="3468698954" sldId="268"/>
            <ac:picMk id="4" creationId="{10496BB4-5C3D-D441-835E-F560A751544D}"/>
          </ac:picMkLst>
        </pc:picChg>
        <pc:picChg chg="del">
          <ac:chgData name="Cheema, Simran Kaur" userId="bb354189-4c01-40ef-8821-91064a91506c" providerId="ADAL" clId="{75F2741A-12E7-4D1C-AA79-34EC772ECAB6}" dt="2025-04-22T12:27:39.584" v="27" actId="478"/>
          <ac:picMkLst>
            <pc:docMk/>
            <pc:sldMk cId="3468698954" sldId="268"/>
            <ac:picMk id="7" creationId="{A3F8F1D0-F4E2-B9E0-EBB8-A67B276D8B25}"/>
          </ac:picMkLst>
        </pc:picChg>
      </pc:sldChg>
      <pc:sldChg chg="addSp modSp mod setBg">
        <pc:chgData name="Cheema, Simran Kaur" userId="bb354189-4c01-40ef-8821-91064a91506c" providerId="ADAL" clId="{75F2741A-12E7-4D1C-AA79-34EC772ECAB6}" dt="2025-04-22T12:10:35.441" v="9" actId="26606"/>
        <pc:sldMkLst>
          <pc:docMk/>
          <pc:sldMk cId="553564591" sldId="269"/>
        </pc:sldMkLst>
        <pc:spChg chg="mod">
          <ac:chgData name="Cheema, Simran Kaur" userId="bb354189-4c01-40ef-8821-91064a91506c" providerId="ADAL" clId="{75F2741A-12E7-4D1C-AA79-34EC772ECAB6}" dt="2025-04-22T12:10:35.441" v="9" actId="26606"/>
          <ac:spMkLst>
            <pc:docMk/>
            <pc:sldMk cId="553564591" sldId="269"/>
            <ac:spMk id="2" creationId="{4DB75527-EFE2-47EC-91FB-D152C777204B}"/>
          </ac:spMkLst>
        </pc:spChg>
        <pc:spChg chg="mod">
          <ac:chgData name="Cheema, Simran Kaur" userId="bb354189-4c01-40ef-8821-91064a91506c" providerId="ADAL" clId="{75F2741A-12E7-4D1C-AA79-34EC772ECAB6}" dt="2025-04-22T12:10:35.441" v="9" actId="26606"/>
          <ac:spMkLst>
            <pc:docMk/>
            <pc:sldMk cId="553564591" sldId="269"/>
            <ac:spMk id="3" creationId="{4DA1AFD4-18E4-4E3C-A037-C85A3B254E2B}"/>
          </ac:spMkLst>
        </pc:spChg>
        <pc:picChg chg="add mod">
          <ac:chgData name="Cheema, Simran Kaur" userId="bb354189-4c01-40ef-8821-91064a91506c" providerId="ADAL" clId="{75F2741A-12E7-4D1C-AA79-34EC772ECAB6}" dt="2025-04-22T12:10:35.441" v="9" actId="26606"/>
          <ac:picMkLst>
            <pc:docMk/>
            <pc:sldMk cId="553564591" sldId="269"/>
            <ac:picMk id="1026" creationId="{16B6D9A1-4D89-438B-61B9-4989F5B09B76}"/>
          </ac:picMkLst>
        </pc:picChg>
      </pc:sldChg>
      <pc:sldChg chg="modSp mod">
        <pc:chgData name="Cheema, Simran Kaur" userId="bb354189-4c01-40ef-8821-91064a91506c" providerId="ADAL" clId="{75F2741A-12E7-4D1C-AA79-34EC772ECAB6}" dt="2025-04-19T21:04:04.180" v="1" actId="5793"/>
        <pc:sldMkLst>
          <pc:docMk/>
          <pc:sldMk cId="68486040" sldId="272"/>
        </pc:sldMkLst>
        <pc:spChg chg="mod">
          <ac:chgData name="Cheema, Simran Kaur" userId="bb354189-4c01-40ef-8821-91064a91506c" providerId="ADAL" clId="{75F2741A-12E7-4D1C-AA79-34EC772ECAB6}" dt="2025-04-19T21:04:04.180" v="1" actId="5793"/>
          <ac:spMkLst>
            <pc:docMk/>
            <pc:sldMk cId="68486040" sldId="272"/>
            <ac:spMk id="3" creationId="{374C4A45-D617-4730-969D-CD4BD2878547}"/>
          </ac:spMkLst>
        </pc:spChg>
      </pc:sldChg>
      <pc:sldChg chg="ord">
        <pc:chgData name="Cheema, Simran Kaur" userId="bb354189-4c01-40ef-8821-91064a91506c" providerId="ADAL" clId="{75F2741A-12E7-4D1C-AA79-34EC772ECAB6}" dt="2025-04-22T12:07:13.493" v="4" actId="20578"/>
        <pc:sldMkLst>
          <pc:docMk/>
          <pc:sldMk cId="1836687493" sldId="281"/>
        </pc:sldMkLst>
      </pc:sldChg>
      <pc:sldChg chg="addSp delSp modSp new mod">
        <pc:chgData name="Cheema, Simran Kaur" userId="bb354189-4c01-40ef-8821-91064a91506c" providerId="ADAL" clId="{75F2741A-12E7-4D1C-AA79-34EC772ECAB6}" dt="2025-04-22T12:33:56.438" v="45" actId="1076"/>
        <pc:sldMkLst>
          <pc:docMk/>
          <pc:sldMk cId="81314445" sldId="284"/>
        </pc:sldMkLst>
        <pc:spChg chg="mod">
          <ac:chgData name="Cheema, Simran Kaur" userId="bb354189-4c01-40ef-8821-91064a91506c" providerId="ADAL" clId="{75F2741A-12E7-4D1C-AA79-34EC772ECAB6}" dt="2025-04-22T12:27:02.168" v="20" actId="27636"/>
          <ac:spMkLst>
            <pc:docMk/>
            <pc:sldMk cId="81314445" sldId="284"/>
            <ac:spMk id="2" creationId="{5A17B77A-C28F-86A1-25A8-689433F4002B}"/>
          </ac:spMkLst>
        </pc:spChg>
        <pc:spChg chg="del">
          <ac:chgData name="Cheema, Simran Kaur" userId="bb354189-4c01-40ef-8821-91064a91506c" providerId="ADAL" clId="{75F2741A-12E7-4D1C-AA79-34EC772ECAB6}" dt="2025-04-22T12:26:47.764" v="18"/>
          <ac:spMkLst>
            <pc:docMk/>
            <pc:sldMk cId="81314445" sldId="284"/>
            <ac:spMk id="3" creationId="{86CD44A7-2428-23D9-6A16-B2B9D8769D9D}"/>
          </ac:spMkLst>
        </pc:spChg>
        <pc:picChg chg="add mod">
          <ac:chgData name="Cheema, Simran Kaur" userId="bb354189-4c01-40ef-8821-91064a91506c" providerId="ADAL" clId="{75F2741A-12E7-4D1C-AA79-34EC772ECAB6}" dt="2025-04-22T12:33:56.438" v="45" actId="1076"/>
          <ac:picMkLst>
            <pc:docMk/>
            <pc:sldMk cId="81314445" sldId="284"/>
            <ac:picMk id="4" creationId="{2BCAD72B-0697-E1D0-FA22-979228986DEF}"/>
          </ac:picMkLst>
        </pc:picChg>
      </pc:sldChg>
      <pc:sldChg chg="addSp delSp modSp new mod">
        <pc:chgData name="Cheema, Simran Kaur" userId="bb354189-4c01-40ef-8821-91064a91506c" providerId="ADAL" clId="{75F2741A-12E7-4D1C-AA79-34EC772ECAB6}" dt="2025-04-22T12:34:02.857" v="46" actId="14100"/>
        <pc:sldMkLst>
          <pc:docMk/>
          <pc:sldMk cId="3662118618" sldId="285"/>
        </pc:sldMkLst>
        <pc:spChg chg="mod">
          <ac:chgData name="Cheema, Simran Kaur" userId="bb354189-4c01-40ef-8821-91064a91506c" providerId="ADAL" clId="{75F2741A-12E7-4D1C-AA79-34EC772ECAB6}" dt="2025-04-22T12:27:25.864" v="23" actId="27636"/>
          <ac:spMkLst>
            <pc:docMk/>
            <pc:sldMk cId="3662118618" sldId="285"/>
            <ac:spMk id="2" creationId="{9CC4D844-9815-2BF9-7865-59E457AB882B}"/>
          </ac:spMkLst>
        </pc:spChg>
        <pc:spChg chg="del">
          <ac:chgData name="Cheema, Simran Kaur" userId="bb354189-4c01-40ef-8821-91064a91506c" providerId="ADAL" clId="{75F2741A-12E7-4D1C-AA79-34EC772ECAB6}" dt="2025-04-22T12:27:12.268" v="21"/>
          <ac:spMkLst>
            <pc:docMk/>
            <pc:sldMk cId="3662118618" sldId="285"/>
            <ac:spMk id="3" creationId="{1E18731F-655A-068A-520D-B91537D3DDD8}"/>
          </ac:spMkLst>
        </pc:spChg>
        <pc:picChg chg="add mod">
          <ac:chgData name="Cheema, Simran Kaur" userId="bb354189-4c01-40ef-8821-91064a91506c" providerId="ADAL" clId="{75F2741A-12E7-4D1C-AA79-34EC772ECAB6}" dt="2025-04-22T12:34:02.857" v="46" actId="14100"/>
          <ac:picMkLst>
            <pc:docMk/>
            <pc:sldMk cId="3662118618" sldId="285"/>
            <ac:picMk id="4" creationId="{49517442-B0B3-A07F-AF5B-B425558EFE0D}"/>
          </ac:picMkLst>
        </pc:picChg>
      </pc:sldChg>
    </pc:docChg>
  </pc:docChgLst>
  <pc:docChgLst>
    <pc:chgData name="Tullis, Kalen" userId="S::tullis.18@wright.edu::2a31c26b-82d1-48a7-86fd-a1951dda0fcb" providerId="AD" clId="Web-{6DF63A36-0B5E-2C58-D70E-957E805B8653}"/>
    <pc:docChg chg="delSld modSld">
      <pc:chgData name="Tullis, Kalen" userId="S::tullis.18@wright.edu::2a31c26b-82d1-48a7-86fd-a1951dda0fcb" providerId="AD" clId="Web-{6DF63A36-0B5E-2C58-D70E-957E805B8653}" dt="2025-04-22T12:38:32.471" v="244"/>
      <pc:docMkLst>
        <pc:docMk/>
      </pc:docMkLst>
      <pc:sldChg chg="modNotes">
        <pc:chgData name="Tullis, Kalen" userId="S::tullis.18@wright.edu::2a31c26b-82d1-48a7-86fd-a1951dda0fcb" providerId="AD" clId="Web-{6DF63A36-0B5E-2C58-D70E-957E805B8653}" dt="2025-04-22T12:15:56.699" v="28"/>
        <pc:sldMkLst>
          <pc:docMk/>
          <pc:sldMk cId="473877559" sldId="264"/>
        </pc:sldMkLst>
      </pc:sldChg>
      <pc:sldChg chg="modNotes">
        <pc:chgData name="Tullis, Kalen" userId="S::tullis.18@wright.edu::2a31c26b-82d1-48a7-86fd-a1951dda0fcb" providerId="AD" clId="Web-{6DF63A36-0B5E-2C58-D70E-957E805B8653}" dt="2025-04-22T12:16:01.824" v="33"/>
        <pc:sldMkLst>
          <pc:docMk/>
          <pc:sldMk cId="3599980922" sldId="265"/>
        </pc:sldMkLst>
      </pc:sldChg>
      <pc:sldChg chg="modNotes">
        <pc:chgData name="Tullis, Kalen" userId="S::tullis.18@wright.edu::2a31c26b-82d1-48a7-86fd-a1951dda0fcb" providerId="AD" clId="Web-{6DF63A36-0B5E-2C58-D70E-957E805B8653}" dt="2025-04-22T12:16:22.949" v="52"/>
        <pc:sldMkLst>
          <pc:docMk/>
          <pc:sldMk cId="931112564" sldId="266"/>
        </pc:sldMkLst>
      </pc:sldChg>
      <pc:sldChg chg="modNotes">
        <pc:chgData name="Tullis, Kalen" userId="S::tullis.18@wright.edu::2a31c26b-82d1-48a7-86fd-a1951dda0fcb" providerId="AD" clId="Web-{6DF63A36-0B5E-2C58-D70E-957E805B8653}" dt="2025-04-22T12:16:37.121" v="62"/>
        <pc:sldMkLst>
          <pc:docMk/>
          <pc:sldMk cId="1808184925" sldId="267"/>
        </pc:sldMkLst>
      </pc:sldChg>
      <pc:sldChg chg="modNotes">
        <pc:chgData name="Tullis, Kalen" userId="S::tullis.18@wright.edu::2a31c26b-82d1-48a7-86fd-a1951dda0fcb" providerId="AD" clId="Web-{6DF63A36-0B5E-2C58-D70E-957E805B8653}" dt="2025-04-22T12:16:16.512" v="41"/>
        <pc:sldMkLst>
          <pc:docMk/>
          <pc:sldMk cId="553564591" sldId="269"/>
        </pc:sldMkLst>
      </pc:sldChg>
      <pc:sldChg chg="modNotes">
        <pc:chgData name="Tullis, Kalen" userId="S::tullis.18@wright.edu::2a31c26b-82d1-48a7-86fd-a1951dda0fcb" providerId="AD" clId="Web-{6DF63A36-0B5E-2C58-D70E-957E805B8653}" dt="2025-04-22T12:16:18.903" v="46"/>
        <pc:sldMkLst>
          <pc:docMk/>
          <pc:sldMk cId="2341837888" sldId="270"/>
        </pc:sldMkLst>
      </pc:sldChg>
      <pc:sldChg chg="modSp">
        <pc:chgData name="Tullis, Kalen" userId="S::tullis.18@wright.edu::2a31c26b-82d1-48a7-86fd-a1951dda0fcb" providerId="AD" clId="Web-{6DF63A36-0B5E-2C58-D70E-957E805B8653}" dt="2025-04-22T12:38:12.752" v="234" actId="20577"/>
        <pc:sldMkLst>
          <pc:docMk/>
          <pc:sldMk cId="2950174768" sldId="271"/>
        </pc:sldMkLst>
        <pc:spChg chg="mod">
          <ac:chgData name="Tullis, Kalen" userId="S::tullis.18@wright.edu::2a31c26b-82d1-48a7-86fd-a1951dda0fcb" providerId="AD" clId="Web-{6DF63A36-0B5E-2C58-D70E-957E805B8653}" dt="2025-04-22T12:38:12.752" v="234" actId="20577"/>
          <ac:spMkLst>
            <pc:docMk/>
            <pc:sldMk cId="2950174768" sldId="271"/>
            <ac:spMk id="3" creationId="{42AFA531-766A-4B2E-8D5A-FE64A1EE3A5A}"/>
          </ac:spMkLst>
        </pc:spChg>
      </pc:sldChg>
      <pc:sldChg chg="modNotes">
        <pc:chgData name="Tullis, Kalen" userId="S::tullis.18@wright.edu::2a31c26b-82d1-48a7-86fd-a1951dda0fcb" providerId="AD" clId="Web-{6DF63A36-0B5E-2C58-D70E-957E805B8653}" dt="2025-04-22T12:16:27.700" v="58"/>
        <pc:sldMkLst>
          <pc:docMk/>
          <pc:sldMk cId="68486040" sldId="272"/>
        </pc:sldMkLst>
      </pc:sldChg>
      <pc:sldChg chg="modNotes">
        <pc:chgData name="Tullis, Kalen" userId="S::tullis.18@wright.edu::2a31c26b-82d1-48a7-86fd-a1951dda0fcb" providerId="AD" clId="Web-{6DF63A36-0B5E-2C58-D70E-957E805B8653}" dt="2025-04-22T12:16:40.387" v="67"/>
        <pc:sldMkLst>
          <pc:docMk/>
          <pc:sldMk cId="38502640" sldId="273"/>
        </pc:sldMkLst>
      </pc:sldChg>
      <pc:sldChg chg="modNotes">
        <pc:chgData name="Tullis, Kalen" userId="S::tullis.18@wright.edu::2a31c26b-82d1-48a7-86fd-a1951dda0fcb" providerId="AD" clId="Web-{6DF63A36-0B5E-2C58-D70E-957E805B8653}" dt="2025-04-22T12:24:21.686" v="124"/>
        <pc:sldMkLst>
          <pc:docMk/>
          <pc:sldMk cId="3339883498" sldId="274"/>
        </pc:sldMkLst>
      </pc:sldChg>
      <pc:sldChg chg="modSp modNotes">
        <pc:chgData name="Tullis, Kalen" userId="S::tullis.18@wright.edu::2a31c26b-82d1-48a7-86fd-a1951dda0fcb" providerId="AD" clId="Web-{6DF63A36-0B5E-2C58-D70E-957E805B8653}" dt="2025-04-22T12:25:49.608" v="169" actId="20577"/>
        <pc:sldMkLst>
          <pc:docMk/>
          <pc:sldMk cId="3577060355" sldId="275"/>
        </pc:sldMkLst>
        <pc:spChg chg="mod">
          <ac:chgData name="Tullis, Kalen" userId="S::tullis.18@wright.edu::2a31c26b-82d1-48a7-86fd-a1951dda0fcb" providerId="AD" clId="Web-{6DF63A36-0B5E-2C58-D70E-957E805B8653}" dt="2025-04-22T12:25:49.608" v="169" actId="20577"/>
          <ac:spMkLst>
            <pc:docMk/>
            <pc:sldMk cId="3577060355" sldId="275"/>
            <ac:spMk id="3" creationId="{121BE01E-2FC1-4AF1-B04D-70A0F71D019B}"/>
          </ac:spMkLst>
        </pc:spChg>
      </pc:sldChg>
      <pc:sldChg chg="modNotes">
        <pc:chgData name="Tullis, Kalen" userId="S::tullis.18@wright.edu::2a31c26b-82d1-48a7-86fd-a1951dda0fcb" providerId="AD" clId="Web-{6DF63A36-0B5E-2C58-D70E-957E805B8653}" dt="2025-04-22T12:27:17.312" v="177"/>
        <pc:sldMkLst>
          <pc:docMk/>
          <pc:sldMk cId="2199589135" sldId="276"/>
        </pc:sldMkLst>
      </pc:sldChg>
      <pc:sldChg chg="modNotes">
        <pc:chgData name="Tullis, Kalen" userId="S::tullis.18@wright.edu::2a31c26b-82d1-48a7-86fd-a1951dda0fcb" providerId="AD" clId="Web-{6DF63A36-0B5E-2C58-D70E-957E805B8653}" dt="2025-04-22T12:16:05.918" v="36"/>
        <pc:sldMkLst>
          <pc:docMk/>
          <pc:sldMk cId="1507903813" sldId="277"/>
        </pc:sldMkLst>
      </pc:sldChg>
      <pc:sldChg chg="modNotes">
        <pc:chgData name="Tullis, Kalen" userId="S::tullis.18@wright.edu::2a31c26b-82d1-48a7-86fd-a1951dda0fcb" providerId="AD" clId="Web-{6DF63A36-0B5E-2C58-D70E-957E805B8653}" dt="2025-04-22T12:16:46.168" v="71"/>
        <pc:sldMkLst>
          <pc:docMk/>
          <pc:sldMk cId="2513866871" sldId="278"/>
        </pc:sldMkLst>
      </pc:sldChg>
      <pc:sldChg chg="modNotes">
        <pc:chgData name="Tullis, Kalen" userId="S::tullis.18@wright.edu::2a31c26b-82d1-48a7-86fd-a1951dda0fcb" providerId="AD" clId="Web-{6DF63A36-0B5E-2C58-D70E-957E805B8653}" dt="2025-04-22T12:27:09.671" v="174"/>
        <pc:sldMkLst>
          <pc:docMk/>
          <pc:sldMk cId="31973677" sldId="279"/>
        </pc:sldMkLst>
      </pc:sldChg>
      <pc:sldChg chg="del">
        <pc:chgData name="Tullis, Kalen" userId="S::tullis.18@wright.edu::2a31c26b-82d1-48a7-86fd-a1951dda0fcb" providerId="AD" clId="Web-{6DF63A36-0B5E-2C58-D70E-957E805B8653}" dt="2025-04-22T12:19:20.341" v="86"/>
        <pc:sldMkLst>
          <pc:docMk/>
          <pc:sldMk cId="1738887184" sldId="280"/>
        </pc:sldMkLst>
      </pc:sldChg>
      <pc:sldChg chg="modSp modNotes">
        <pc:chgData name="Tullis, Kalen" userId="S::tullis.18@wright.edu::2a31c26b-82d1-48a7-86fd-a1951dda0fcb" providerId="AD" clId="Web-{6DF63A36-0B5E-2C58-D70E-957E805B8653}" dt="2025-04-22T12:28:45.593" v="227" actId="20577"/>
        <pc:sldMkLst>
          <pc:docMk/>
          <pc:sldMk cId="3422420596" sldId="282"/>
        </pc:sldMkLst>
        <pc:spChg chg="mod">
          <ac:chgData name="Tullis, Kalen" userId="S::tullis.18@wright.edu::2a31c26b-82d1-48a7-86fd-a1951dda0fcb" providerId="AD" clId="Web-{6DF63A36-0B5E-2C58-D70E-957E805B8653}" dt="2025-04-22T12:28:45.593" v="227" actId="20577"/>
          <ac:spMkLst>
            <pc:docMk/>
            <pc:sldMk cId="3422420596" sldId="282"/>
            <ac:spMk id="3" creationId="{5E433B61-0B9A-1DF7-4F96-B42D6C052884}"/>
          </ac:spMkLst>
        </pc:spChg>
      </pc:sldChg>
      <pc:sldChg chg="addSp modSp modNotes">
        <pc:chgData name="Tullis, Kalen" userId="S::tullis.18@wright.edu::2a31c26b-82d1-48a7-86fd-a1951dda0fcb" providerId="AD" clId="Web-{6DF63A36-0B5E-2C58-D70E-957E805B8653}" dt="2025-04-22T12:24:52.202" v="136"/>
        <pc:sldMkLst>
          <pc:docMk/>
          <pc:sldMk cId="2579200614" sldId="283"/>
        </pc:sldMkLst>
        <pc:spChg chg="mod">
          <ac:chgData name="Tullis, Kalen" userId="S::tullis.18@wright.edu::2a31c26b-82d1-48a7-86fd-a1951dda0fcb" providerId="AD" clId="Web-{6DF63A36-0B5E-2C58-D70E-957E805B8653}" dt="2025-04-22T12:17:24.497" v="74" actId="20577"/>
          <ac:spMkLst>
            <pc:docMk/>
            <pc:sldMk cId="2579200614" sldId="283"/>
            <ac:spMk id="3" creationId="{AA16A500-5241-D37F-375F-C125ED980859}"/>
          </ac:spMkLst>
        </pc:spChg>
        <pc:picChg chg="mod">
          <ac:chgData name="Tullis, Kalen" userId="S::tullis.18@wright.edu::2a31c26b-82d1-48a7-86fd-a1951dda0fcb" providerId="AD" clId="Web-{6DF63A36-0B5E-2C58-D70E-957E805B8653}" dt="2025-04-22T12:18:00.106" v="83" actId="1076"/>
          <ac:picMkLst>
            <pc:docMk/>
            <pc:sldMk cId="2579200614" sldId="283"/>
            <ac:picMk id="4" creationId="{C35BE58D-6C54-C8B2-5995-253000AA6A4B}"/>
          </ac:picMkLst>
        </pc:picChg>
        <pc:picChg chg="add mod">
          <ac:chgData name="Tullis, Kalen" userId="S::tullis.18@wright.edu::2a31c26b-82d1-48a7-86fd-a1951dda0fcb" providerId="AD" clId="Web-{6DF63A36-0B5E-2C58-D70E-957E805B8653}" dt="2025-04-22T12:18:04.559" v="85" actId="1076"/>
          <ac:picMkLst>
            <pc:docMk/>
            <pc:sldMk cId="2579200614" sldId="283"/>
            <ac:picMk id="6" creationId="{AB54AB9B-7997-D6B1-18BE-02FEA948B201}"/>
          </ac:picMkLst>
        </pc:picChg>
      </pc:sldChg>
      <pc:sldChg chg="modNotes">
        <pc:chgData name="Tullis, Kalen" userId="S::tullis.18@wright.edu::2a31c26b-82d1-48a7-86fd-a1951dda0fcb" providerId="AD" clId="Web-{6DF63A36-0B5E-2C58-D70E-957E805B8653}" dt="2025-04-22T12:38:29.331" v="240"/>
        <pc:sldMkLst>
          <pc:docMk/>
          <pc:sldMk cId="81314445" sldId="284"/>
        </pc:sldMkLst>
      </pc:sldChg>
      <pc:sldChg chg="modNotes">
        <pc:chgData name="Tullis, Kalen" userId="S::tullis.18@wright.edu::2a31c26b-82d1-48a7-86fd-a1951dda0fcb" providerId="AD" clId="Web-{6DF63A36-0B5E-2C58-D70E-957E805B8653}" dt="2025-04-22T12:38:32.471" v="244"/>
        <pc:sldMkLst>
          <pc:docMk/>
          <pc:sldMk cId="3662118618" sldId="285"/>
        </pc:sldMkLst>
      </pc:sldChg>
    </pc:docChg>
  </pc:docChgLst>
  <pc:docChgLst>
    <pc:chgData name="Rieder, Nathaniel P" userId="S::rieder.6@wright.edu::3127f2de-9d5a-44a9-a2fd-ed1cd368f949" providerId="AD" clId="Web-{43400A99-3440-78C2-EF32-64D9BDDE2A18}"/>
    <pc:docChg chg="addSld modSld">
      <pc:chgData name="Rieder, Nathaniel P" userId="S::rieder.6@wright.edu::3127f2de-9d5a-44a9-a2fd-ed1cd368f949" providerId="AD" clId="Web-{43400A99-3440-78C2-EF32-64D9BDDE2A18}" dt="2025-04-15T12:55:42.251" v="259" actId="20577"/>
      <pc:docMkLst>
        <pc:docMk/>
      </pc:docMkLst>
      <pc:sldChg chg="modSp">
        <pc:chgData name="Rieder, Nathaniel P" userId="S::rieder.6@wright.edu::3127f2de-9d5a-44a9-a2fd-ed1cd368f949" providerId="AD" clId="Web-{43400A99-3440-78C2-EF32-64D9BDDE2A18}" dt="2025-04-15T12:48:06.844" v="165" actId="20577"/>
        <pc:sldMkLst>
          <pc:docMk/>
          <pc:sldMk cId="473877559" sldId="264"/>
        </pc:sldMkLst>
        <pc:spChg chg="mod">
          <ac:chgData name="Rieder, Nathaniel P" userId="S::rieder.6@wright.edu::3127f2de-9d5a-44a9-a2fd-ed1cd368f949" providerId="AD" clId="Web-{43400A99-3440-78C2-EF32-64D9BDDE2A18}" dt="2025-04-15T12:48:06.844" v="165" actId="20577"/>
          <ac:spMkLst>
            <pc:docMk/>
            <pc:sldMk cId="473877559" sldId="264"/>
            <ac:spMk id="3" creationId="{70E33DC8-E0AD-46C5-84BD-D61EE784C09B}"/>
          </ac:spMkLst>
        </pc:spChg>
      </pc:sldChg>
      <pc:sldChg chg="addSp delSp modSp">
        <pc:chgData name="Rieder, Nathaniel P" userId="S::rieder.6@wright.edu::3127f2de-9d5a-44a9-a2fd-ed1cd368f949" providerId="AD" clId="Web-{43400A99-3440-78C2-EF32-64D9BDDE2A18}" dt="2025-04-15T12:55:42.251" v="259" actId="20577"/>
        <pc:sldMkLst>
          <pc:docMk/>
          <pc:sldMk cId="3599980922" sldId="265"/>
        </pc:sldMkLst>
        <pc:spChg chg="mod">
          <ac:chgData name="Rieder, Nathaniel P" userId="S::rieder.6@wright.edu::3127f2de-9d5a-44a9-a2fd-ed1cd368f949" providerId="AD" clId="Web-{43400A99-3440-78C2-EF32-64D9BDDE2A18}" dt="2025-04-15T12:55:42.251" v="259" actId="20577"/>
          <ac:spMkLst>
            <pc:docMk/>
            <pc:sldMk cId="3599980922" sldId="265"/>
            <ac:spMk id="3" creationId="{A1A4997B-7A20-4D87-8BF8-791804B9ECDE}"/>
          </ac:spMkLst>
        </pc:spChg>
      </pc:sldChg>
      <pc:sldChg chg="modSp">
        <pc:chgData name="Rieder, Nathaniel P" userId="S::rieder.6@wright.edu::3127f2de-9d5a-44a9-a2fd-ed1cd368f949" providerId="AD" clId="Web-{43400A99-3440-78C2-EF32-64D9BDDE2A18}" dt="2025-04-10T12:35:51.013" v="127" actId="20577"/>
        <pc:sldMkLst>
          <pc:docMk/>
          <pc:sldMk cId="3468698954" sldId="268"/>
        </pc:sldMkLst>
        <pc:spChg chg="mod">
          <ac:chgData name="Rieder, Nathaniel P" userId="S::rieder.6@wright.edu::3127f2de-9d5a-44a9-a2fd-ed1cd368f949" providerId="AD" clId="Web-{43400A99-3440-78C2-EF32-64D9BDDE2A18}" dt="2025-04-10T12:35:51.013" v="127" actId="20577"/>
          <ac:spMkLst>
            <pc:docMk/>
            <pc:sldMk cId="3468698954" sldId="268"/>
            <ac:spMk id="5" creationId="{8F98E976-20C0-05F5-4AA2-75E5A0D5C058}"/>
          </ac:spMkLst>
        </pc:spChg>
      </pc:sldChg>
      <pc:sldChg chg="modSp">
        <pc:chgData name="Rieder, Nathaniel P" userId="S::rieder.6@wright.edu::3127f2de-9d5a-44a9-a2fd-ed1cd368f949" providerId="AD" clId="Web-{43400A99-3440-78C2-EF32-64D9BDDE2A18}" dt="2025-04-10T12:45:13.843" v="147" actId="20577"/>
        <pc:sldMkLst>
          <pc:docMk/>
          <pc:sldMk cId="68486040" sldId="272"/>
        </pc:sldMkLst>
        <pc:spChg chg="mod">
          <ac:chgData name="Rieder, Nathaniel P" userId="S::rieder.6@wright.edu::3127f2de-9d5a-44a9-a2fd-ed1cd368f949" providerId="AD" clId="Web-{43400A99-3440-78C2-EF32-64D9BDDE2A18}" dt="2025-04-10T12:45:13.843" v="147" actId="20577"/>
          <ac:spMkLst>
            <pc:docMk/>
            <pc:sldMk cId="68486040" sldId="272"/>
            <ac:spMk id="3" creationId="{374C4A45-D617-4730-969D-CD4BD2878547}"/>
          </ac:spMkLst>
        </pc:spChg>
      </pc:sldChg>
      <pc:sldChg chg="modSp new">
        <pc:chgData name="Rieder, Nathaniel P" userId="S::rieder.6@wright.edu::3127f2de-9d5a-44a9-a2fd-ed1cd368f949" providerId="AD" clId="Web-{43400A99-3440-78C2-EF32-64D9BDDE2A18}" dt="2025-04-10T12:41:01.405" v="146" actId="20577"/>
        <pc:sldMkLst>
          <pc:docMk/>
          <pc:sldMk cId="2199589135" sldId="276"/>
        </pc:sldMkLst>
        <pc:spChg chg="mod">
          <ac:chgData name="Rieder, Nathaniel P" userId="S::rieder.6@wright.edu::3127f2de-9d5a-44a9-a2fd-ed1cd368f949" providerId="AD" clId="Web-{43400A99-3440-78C2-EF32-64D9BDDE2A18}" dt="2025-04-10T12:41:01.405" v="146" actId="20577"/>
          <ac:spMkLst>
            <pc:docMk/>
            <pc:sldMk cId="2199589135" sldId="276"/>
            <ac:spMk id="2" creationId="{F71F64F9-4391-EFE2-0E3C-E4EE6E43D5B9}"/>
          </ac:spMkLst>
        </pc:spChg>
      </pc:sldChg>
      <pc:sldChg chg="addSp delSp modSp new">
        <pc:chgData name="Rieder, Nathaniel P" userId="S::rieder.6@wright.edu::3127f2de-9d5a-44a9-a2fd-ed1cd368f949" providerId="AD" clId="Web-{43400A99-3440-78C2-EF32-64D9BDDE2A18}" dt="2025-04-15T12:50:23.213" v="223"/>
        <pc:sldMkLst>
          <pc:docMk/>
          <pc:sldMk cId="1507903813" sldId="277"/>
        </pc:sldMkLst>
        <pc:spChg chg="mod">
          <ac:chgData name="Rieder, Nathaniel P" userId="S::rieder.6@wright.edu::3127f2de-9d5a-44a9-a2fd-ed1cd368f949" providerId="AD" clId="Web-{43400A99-3440-78C2-EF32-64D9BDDE2A18}" dt="2025-04-15T12:50:17.697" v="221" actId="20577"/>
          <ac:spMkLst>
            <pc:docMk/>
            <pc:sldMk cId="1507903813" sldId="277"/>
            <ac:spMk id="2" creationId="{508A0CB2-DAD4-C509-58F7-25D3ED4D1014}"/>
          </ac:spMkLst>
        </pc:spChg>
        <pc:picChg chg="add mod ord">
          <ac:chgData name="Rieder, Nathaniel P" userId="S::rieder.6@wright.edu::3127f2de-9d5a-44a9-a2fd-ed1cd368f949" providerId="AD" clId="Web-{43400A99-3440-78C2-EF32-64D9BDDE2A18}" dt="2025-04-15T12:50:23.213" v="223"/>
          <ac:picMkLst>
            <pc:docMk/>
            <pc:sldMk cId="1507903813" sldId="277"/>
            <ac:picMk id="4" creationId="{19B46A31-6D87-C930-9C03-345225E189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2ED81-E698-4BCE-9212-FA24415D9343}" type="datetimeFigureOut"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AF4FE-4A7F-4ED7-909A-63B89E5B24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Simran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Divyesh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9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Kalen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2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2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Simran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2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Simran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52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Divyesh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7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Lilliane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3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1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3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Divyesh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Kalen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6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Simran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Divyesh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8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Simran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Kalen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AF4FE-4A7F-4ED7-909A-63B89E5B249E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0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23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0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706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9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2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5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2B1F-9E37-4ECD-B4A7-8949965C0D8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1C517F-5C88-4D38-9FB1-5D8AAE9A9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pi.co.uk/cc1101.pdf" TargetMode="External"/><Relationship Id="rId2" Type="http://schemas.openxmlformats.org/officeDocument/2006/relationships/hyperlink" Target="https://www.waveshare.com/w/upload/1/1e/CC110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android/android_hello_world_example.html" TargetMode="External"/><Relationship Id="rId4" Type="http://schemas.openxmlformats.org/officeDocument/2006/relationships/hyperlink" Target="https://www.researchgate.net/publication/354122133_Ocular_Disease_Detection_Using_Advanced_Neural_Network_Based_Classification_Algorithm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4E74-F323-4748-89EF-6F870BBA1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Rebel Server Communication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643D3-B562-4EF8-BED8-7E61DABF0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Senior Design II</a:t>
            </a:r>
          </a:p>
          <a:p>
            <a:r>
              <a:rPr lang="en-US"/>
              <a:t>Team 12</a:t>
            </a:r>
          </a:p>
        </p:txBody>
      </p:sp>
    </p:spTree>
    <p:extLst>
      <p:ext uri="{BB962C8B-B14F-4D97-AF65-F5344CB8AC3E}">
        <p14:creationId xmlns:p14="http://schemas.microsoft.com/office/powerpoint/2010/main" val="240339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7741-3021-4112-BA4B-38D8B1C3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4864-6007-40AE-B874-8F690956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Residual Network 34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Accurate image recognition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Prevents vanishing gradients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Not too deep for a Raspberry 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Built into </a:t>
            </a:r>
            <a:r>
              <a:rPr lang="en-US" err="1"/>
              <a:t>Pytorch</a:t>
            </a:r>
            <a:r>
              <a:rPr lang="en-US"/>
              <a:t> / </a:t>
            </a:r>
            <a:r>
              <a:rPr lang="en-US" err="1"/>
              <a:t>Torchvision</a:t>
            </a:r>
          </a:p>
          <a:p>
            <a:endParaRPr lang="en-US"/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C8ED587B-60F8-799D-54DD-596C2AAC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241" y="1008290"/>
            <a:ext cx="5079547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A99781B7-7E06-793F-2D25-CCCD0EBD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89" y="4342039"/>
            <a:ext cx="10970079" cy="1711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83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C55B-7F52-45CC-8D77-1A914F07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Encryption/Decryption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4A45-D617-4730-969D-CD4BD287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Fast encryption and decryption speed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Operates with 128, 192, or 256 bit key length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Low energy consumption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D495-49AA-4172-A192-E7446FB3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59B91-4498-4EC1-BCC4-E991EB009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435F-7EB2-4E7A-84AF-F923EF99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0483-B803-4BD2-884E-9619C9B4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Raspberry PI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Pi can turn on and boot to </a:t>
            </a:r>
            <a:r>
              <a:rPr lang="en-US" err="1"/>
              <a:t>PiOS</a:t>
            </a:r>
            <a:endParaRPr lang="en-US"/>
          </a:p>
          <a:p>
            <a:r>
              <a:rPr lang="en-US"/>
              <a:t>RF CC1101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Setup of devices was done using a setup guide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Once the receiver pi detects the idle transmission of the transmitter the setup is complete</a:t>
            </a:r>
          </a:p>
        </p:txBody>
      </p:sp>
    </p:spTree>
    <p:extLst>
      <p:ext uri="{BB962C8B-B14F-4D97-AF65-F5344CB8AC3E}">
        <p14:creationId xmlns:p14="http://schemas.microsoft.com/office/powerpoint/2010/main" val="93111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06FE-DE18-4F6F-B0AC-0F575929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93B2-5128-480B-AD6F-593BEFDC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Verify the receiver receives data packets from our transmitter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Send across an 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Send an encrypted image and verify with checksum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Send ten images within a 10 minute period</a:t>
            </a:r>
          </a:p>
        </p:txBody>
      </p:sp>
    </p:spTree>
    <p:extLst>
      <p:ext uri="{BB962C8B-B14F-4D97-AF65-F5344CB8AC3E}">
        <p14:creationId xmlns:p14="http://schemas.microsoft.com/office/powerpoint/2010/main" val="333988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BEDD-513F-4168-BB6F-69234112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C201-07E0-4D59-81E2-93D21B73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25954" cy="3880773"/>
          </a:xfrm>
        </p:spPr>
        <p:txBody>
          <a:bodyPr/>
          <a:lstStyle/>
          <a:p>
            <a:r>
              <a:rPr lang="en-US"/>
              <a:t>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Software can recognize a Death Star 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Software can recognize a non-Death Star 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Software can determine the ten Death Star images when given a pool of 100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2165-6DBD-4BA8-8584-46C437ED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Encryption/Decryption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F989-D981-4254-96AD-EA13FDC2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0" y="2160589"/>
            <a:ext cx="9259782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  AES in ECB Mode</a:t>
            </a:r>
            <a:endParaRPr lang="en-US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The transmitter can encrypt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The receiver can decrypt received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Both will generate a checksum to verify received image is correct</a:t>
            </a:r>
          </a:p>
          <a:p>
            <a:pPr marL="457200" lvl="1" indent="0">
              <a:buNone/>
            </a:pPr>
            <a:r>
              <a:rPr lang="en-US" b="1"/>
              <a:t>Reason for using ECB Mode:</a:t>
            </a:r>
            <a:endParaRPr lang="en-US"/>
          </a:p>
          <a:p>
            <a:pPr marL="457200" lvl="1" indent="0">
              <a:buNone/>
            </a:pPr>
            <a:r>
              <a:rPr lang="en-US"/>
              <a:t> - </a:t>
            </a:r>
            <a:r>
              <a:rPr lang="en-US">
                <a:ea typeface="+mn-lt"/>
                <a:cs typeface="+mn-lt"/>
              </a:rPr>
              <a:t>Chunk-by-Chunk Encryption: </a:t>
            </a:r>
            <a:r>
              <a:rPr lang="en-US" sz="1300">
                <a:ea typeface="+mn-lt"/>
                <a:cs typeface="+mn-lt"/>
              </a:rPr>
              <a:t>ECB mode allows each 48-byte data chunk to be encrypted      independently, which fits perfectly with the way my image data is split and sent via CC1101 in fixed-size packets.</a:t>
            </a:r>
          </a:p>
          <a:p>
            <a:pPr marL="457200" lvl="1" indent="0">
              <a:buNone/>
            </a:pPr>
            <a:r>
              <a:rPr lang="en-US"/>
              <a:t> - </a:t>
            </a:r>
            <a:r>
              <a:rPr lang="en-US">
                <a:ea typeface="+mn-lt"/>
                <a:cs typeface="+mn-lt"/>
              </a:rPr>
              <a:t>No Need to Share IV or State:</a:t>
            </a:r>
            <a:r>
              <a:rPr lang="en-US" sz="1300">
                <a:ea typeface="+mn-lt"/>
                <a:cs typeface="+mn-lt"/>
              </a:rPr>
              <a:t> Since ECB doesn’t use an Initialization Vector (IV), I didn’t need to transmit or synchronize extra metadata between the sender and receiver. </a:t>
            </a:r>
            <a:endParaRPr lang="en-US" sz="1300"/>
          </a:p>
          <a:p>
            <a:pPr marL="457200" lvl="1" indent="0">
              <a:buNone/>
            </a:pPr>
            <a:r>
              <a:rPr lang="en-US" sz="1300">
                <a:ea typeface="+mn-lt"/>
                <a:cs typeface="+mn-lt"/>
              </a:rPr>
              <a:t>Although ECB mode is not ideal for encrypting patterns in larger or uncompressed images due to potential pattern leakage, I compressed and padded the image before encryption, mitigating this risk.</a:t>
            </a:r>
            <a:endParaRPr lang="en-US" sz="1300"/>
          </a:p>
          <a:p>
            <a:pPr lvl="1">
              <a:buFont typeface="Courier New" panose="02070309020205020404" pitchFamily="49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4FD9-1EB3-4327-822C-6956324E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E01E-2FC1-4AF1-B04D-70A0F71D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Cropping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Server can crop 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Server can crop images to a red circle in the image</a:t>
            </a:r>
          </a:p>
          <a:p>
            <a:r>
              <a:rPr lang="en-US"/>
              <a:t>Mobile App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App can display “Hello World”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App can display an 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App can display a grid of images</a:t>
            </a:r>
          </a:p>
        </p:txBody>
      </p:sp>
    </p:spTree>
    <p:extLst>
      <p:ext uri="{BB962C8B-B14F-4D97-AF65-F5344CB8AC3E}">
        <p14:creationId xmlns:p14="http://schemas.microsoft.com/office/powerpoint/2010/main" val="35770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FDEE-791E-4491-9858-0F2A5D13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CB36-15C6-4A12-A04E-CDDF45003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9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2CB0-0748-5B00-300C-BBE8AAD2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DB43-B907-5679-2634-DDCD54B98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85926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Program can identify Death Star images from non-Death Star images </a:t>
            </a:r>
          </a:p>
          <a:p>
            <a:r>
              <a:rPr lang="en-US"/>
              <a:t>Program successfully identified 10 Death Star images and false positive on extras.</a:t>
            </a:r>
          </a:p>
          <a:p>
            <a:endParaRPr lang="en-US"/>
          </a:p>
        </p:txBody>
      </p:sp>
      <p:pic>
        <p:nvPicPr>
          <p:cNvPr id="4" name="Picture 3" descr="A collage of images of planets and planets&#10;&#10;AI-generated content may be incorrect.">
            <a:extLst>
              <a:ext uri="{FF2B5EF4-FFF2-40B4-BE49-F238E27FC236}">
                <a16:creationId xmlns:a16="http://schemas.microsoft.com/office/drawing/2014/main" id="{9521C8AF-B0B6-0B8B-EE6A-D38FFA14C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541" y="890588"/>
            <a:ext cx="5231947" cy="53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D5E1-BB93-F79B-E293-D17877FD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introduction: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994EF1-9009-2E14-889C-EC1A50A8FD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/>
              <a:t>We are Team #12 :</a:t>
            </a:r>
          </a:p>
          <a:p>
            <a:pPr marL="0" indent="0" algn="ctr">
              <a:buNone/>
            </a:pPr>
            <a:r>
              <a:rPr lang="en-US" sz="3600"/>
              <a:t>Simran Cheema - ITC</a:t>
            </a:r>
          </a:p>
          <a:p>
            <a:pPr marL="0" indent="0" algn="ctr">
              <a:buNone/>
            </a:pPr>
            <a:r>
              <a:rPr lang="en-US" sz="3600" err="1"/>
              <a:t>Kalen</a:t>
            </a:r>
            <a:r>
              <a:rPr lang="en-US" sz="3600"/>
              <a:t> </a:t>
            </a:r>
            <a:r>
              <a:rPr lang="en-US" sz="3600" err="1"/>
              <a:t>Tullis</a:t>
            </a:r>
            <a:r>
              <a:rPr lang="en-US" sz="3600"/>
              <a:t> – CEG</a:t>
            </a:r>
          </a:p>
          <a:p>
            <a:pPr marL="0" indent="0" algn="ctr">
              <a:buNone/>
            </a:pPr>
            <a:r>
              <a:rPr lang="en-US" sz="3600" err="1"/>
              <a:t>Divyesh</a:t>
            </a:r>
            <a:r>
              <a:rPr lang="en-US" sz="3600"/>
              <a:t> </a:t>
            </a:r>
            <a:r>
              <a:rPr lang="en-US" sz="3600" err="1"/>
              <a:t>Ambaliya</a:t>
            </a:r>
            <a:r>
              <a:rPr lang="en-US" sz="3600"/>
              <a:t> – CS</a:t>
            </a:r>
          </a:p>
          <a:p>
            <a:pPr marL="0" indent="0" algn="ctr">
              <a:buNone/>
            </a:pPr>
            <a:r>
              <a:rPr lang="en-US" sz="3600" err="1"/>
              <a:t>Liliane</a:t>
            </a:r>
            <a:r>
              <a:rPr lang="en-US" sz="3600"/>
              <a:t> Owens – CS</a:t>
            </a:r>
          </a:p>
          <a:p>
            <a:pPr marL="0" indent="0" algn="ctr">
              <a:buNone/>
            </a:pPr>
            <a:r>
              <a:rPr lang="en-US" sz="3600"/>
              <a:t>Nathaniel </a:t>
            </a:r>
            <a:r>
              <a:rPr lang="en-US" sz="3600" err="1"/>
              <a:t>Rieder</a:t>
            </a:r>
            <a:r>
              <a:rPr lang="en-US" sz="3600"/>
              <a:t> - EE</a:t>
            </a:r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83668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EBBF-53E0-4A42-AF6A-24A17042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Transmission :</a:t>
            </a:r>
            <a:br>
              <a:rPr lang="en-US"/>
            </a:br>
            <a:r>
              <a:rPr lang="en-US" sz="3600"/>
              <a:t>All packets sent and received an image file.</a:t>
            </a:r>
            <a:br>
              <a:rPr lang="en-US" sz="3600"/>
            </a:br>
            <a:endParaRPr lang="en-US"/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0496BB4-5C3D-D441-835E-F560A7515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5901" y="1734100"/>
            <a:ext cx="7005978" cy="4645918"/>
          </a:xfrm>
        </p:spPr>
      </p:pic>
    </p:spTree>
    <p:extLst>
      <p:ext uri="{BB962C8B-B14F-4D97-AF65-F5344CB8AC3E}">
        <p14:creationId xmlns:p14="http://schemas.microsoft.com/office/powerpoint/2010/main" val="346869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B77A-C28F-86A1-25A8-689433F4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Image transmission worked with Encryption</a:t>
            </a:r>
            <a:br>
              <a:rPr lang="en-US" sz="3600"/>
            </a:br>
            <a:endParaRPr lang="en-US"/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BCAD72B-0697-E1D0-FA22-979228986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301" y="1388654"/>
            <a:ext cx="7289618" cy="48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D844-9815-2BF9-7865-59E457AB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Checksum worked for transmitted image.</a:t>
            </a:r>
            <a:br>
              <a:rPr lang="en-US" sz="3600"/>
            </a:br>
            <a:endParaRPr lang="en-US"/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9517442-B0B3-A07F-AF5B-B425558EF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1323" y="1381727"/>
            <a:ext cx="7300009" cy="48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1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6F2B-ABE3-9587-01F8-02C7BC6E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333A-BE9E-E1EF-7A4E-EFD1D8CB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20" y="148567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Images are received by transmission and determines checksum</a:t>
            </a:r>
          </a:p>
          <a:p>
            <a:r>
              <a:rPr lang="en-US"/>
              <a:t>Images are cropped down to the red circle in each received Death Star image</a:t>
            </a:r>
          </a:p>
          <a:p>
            <a:r>
              <a:rPr lang="en-US"/>
              <a:t>Cropped are saved in a Samba file share and can be viewed on the mobile app</a:t>
            </a:r>
          </a:p>
        </p:txBody>
      </p:sp>
      <p:pic>
        <p:nvPicPr>
          <p:cNvPr id="5" name="Picture 4" descr="A space ship flying over a planet&#10;&#10;AI-generated content may be incorrect.">
            <a:extLst>
              <a:ext uri="{FF2B5EF4-FFF2-40B4-BE49-F238E27FC236}">
                <a16:creationId xmlns:a16="http://schemas.microsoft.com/office/drawing/2014/main" id="{E2B884B8-D54F-FA91-A6C6-0AF8C96F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454" t="2027" r="2761" b="-2027"/>
          <a:stretch/>
        </p:blipFill>
        <p:spPr>
          <a:xfrm>
            <a:off x="839561" y="3430361"/>
            <a:ext cx="3209576" cy="3219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4BC9D6-DF86-32C9-1CE6-AD4F8EBA8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589" y="4208009"/>
            <a:ext cx="1543050" cy="1685925"/>
          </a:xfrm>
          <a:prstGeom prst="rect">
            <a:avLst/>
          </a:prstGeom>
        </p:spPr>
      </p:pic>
      <p:pic>
        <p:nvPicPr>
          <p:cNvPr id="7" name="Picture 6" descr="File Folder - Free vector clipart images on creazilla.com">
            <a:extLst>
              <a:ext uri="{FF2B5EF4-FFF2-40B4-BE49-F238E27FC236}">
                <a16:creationId xmlns:a16="http://schemas.microsoft.com/office/drawing/2014/main" id="{19E7D1A9-D318-B269-CD01-A15538E6C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743" y="3988526"/>
            <a:ext cx="2743200" cy="2103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5FFBD-E72C-0DB3-6A22-BB79AFA8D455}"/>
              </a:ext>
            </a:extLst>
          </p:cNvPr>
          <p:cNvSpPr txBox="1"/>
          <p:nvPr/>
        </p:nvSpPr>
        <p:spPr>
          <a:xfrm>
            <a:off x="8651440" y="4973293"/>
            <a:ext cx="1674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Shared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0D41C8-6782-2572-B5E8-8F88189138BD}"/>
              </a:ext>
            </a:extLst>
          </p:cNvPr>
          <p:cNvSpPr/>
          <p:nvPr/>
        </p:nvSpPr>
        <p:spPr>
          <a:xfrm>
            <a:off x="4038600" y="4871357"/>
            <a:ext cx="1265464" cy="571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9DD955-5220-3BCF-3226-C9367F1A0137}"/>
              </a:ext>
            </a:extLst>
          </p:cNvPr>
          <p:cNvSpPr/>
          <p:nvPr/>
        </p:nvSpPr>
        <p:spPr>
          <a:xfrm>
            <a:off x="6858000" y="4871357"/>
            <a:ext cx="1265464" cy="571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8648E-FF4A-FC5C-A02D-91D797E57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F061-DB93-A937-99BD-5EA6F65D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A500-5241-D37F-375F-C125ED98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 is launchable on an Android OS device</a:t>
            </a:r>
          </a:p>
          <a:p>
            <a:r>
              <a:rPr lang="en-US"/>
              <a:t>App is launchable and display the Hello world screen</a:t>
            </a:r>
          </a:p>
          <a:p>
            <a:r>
              <a:rPr lang="en-US"/>
              <a:t>App displays cropped Death Star images in a scrollable grid</a:t>
            </a:r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C35BE58D-6C54-C8B2-5995-253000AA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838" y="1167045"/>
            <a:ext cx="2068617" cy="4534952"/>
          </a:xfrm>
          <a:prstGeom prst="rect">
            <a:avLst/>
          </a:prstGeom>
        </p:spPr>
      </p:pic>
      <p:pic>
        <p:nvPicPr>
          <p:cNvPr id="6" name="Picture 5" descr="A cell phone with a white screen&#10;&#10;AI-generated content may be incorrect.">
            <a:extLst>
              <a:ext uri="{FF2B5EF4-FFF2-40B4-BE49-F238E27FC236}">
                <a16:creationId xmlns:a16="http://schemas.microsoft.com/office/drawing/2014/main" id="{AB54AB9B-7997-D6B1-18BE-02FEA948B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38" y="1219094"/>
            <a:ext cx="2145276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00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64F9-4391-EFE2-0E3C-E4EE6E43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5490-539C-F0B0-F7E2-2F26C205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Transmission fails when signal is blocked</a:t>
            </a:r>
          </a:p>
          <a:p>
            <a:r>
              <a:rPr lang="en-US"/>
              <a:t>Transmission fails when receiver and transmitter are too far apart</a:t>
            </a:r>
          </a:p>
          <a:p>
            <a:r>
              <a:rPr lang="en-US"/>
              <a:t>Transmission does not fall within the ten-minute time limit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89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179E1-2517-2AD2-0254-B9A2C8D80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B70D-5C50-25FE-CB5E-9B273B7F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3B61-0B9A-1DF7-4F96-B42D6C05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Successes</a:t>
            </a:r>
          </a:p>
          <a:p>
            <a:pPr lvl="1">
              <a:buFont typeface="Courier New" charset="2"/>
              <a:buChar char="o"/>
            </a:pPr>
            <a:r>
              <a:rPr lang="en-US"/>
              <a:t>Image Recognition</a:t>
            </a:r>
          </a:p>
          <a:p>
            <a:pPr lvl="1">
              <a:buFont typeface="Courier New" charset="2"/>
              <a:buChar char="o"/>
            </a:pPr>
            <a:r>
              <a:rPr lang="en-US"/>
              <a:t>Mobile App</a:t>
            </a:r>
          </a:p>
          <a:p>
            <a:pPr lvl="1">
              <a:buFont typeface="Courier New" charset="2"/>
              <a:buChar char="o"/>
            </a:pPr>
            <a:r>
              <a:rPr lang="en-US"/>
              <a:t>Cropping</a:t>
            </a:r>
          </a:p>
          <a:p>
            <a:r>
              <a:rPr lang="en-US"/>
              <a:t>Things to change</a:t>
            </a:r>
          </a:p>
          <a:p>
            <a:pPr lvl="1">
              <a:buFont typeface="Courier New" charset="2"/>
              <a:buChar char="o"/>
            </a:pPr>
            <a:r>
              <a:rPr lang="en-US"/>
              <a:t>Transmission Module</a:t>
            </a:r>
          </a:p>
          <a:p>
            <a:pPr lvl="1">
              <a:buFont typeface="Courier New" charset="2"/>
              <a:buChar char="o"/>
            </a:pPr>
            <a:r>
              <a:rPr lang="en-US"/>
              <a:t>Image Recognition Training Time</a:t>
            </a:r>
          </a:p>
          <a:p>
            <a:pPr lvl="1">
              <a:buFont typeface="Courier New" charset="2"/>
              <a:buChar char="o"/>
            </a:pPr>
            <a:r>
              <a:rPr lang="en-US"/>
              <a:t>AWS File Server to access images across different networks</a:t>
            </a:r>
          </a:p>
          <a:p>
            <a:pPr lvl="1">
              <a:buFont typeface="Courier New" charset="2"/>
              <a:buChar char="o"/>
            </a:pPr>
            <a:r>
              <a:rPr lang="en-US"/>
              <a:t>Driver file to encapsulate the scripts</a:t>
            </a:r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22420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AE9D-5C32-42E6-ACA5-C926045D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A531-766A-4B2E-8D5A-FE64A1E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CC1101 Data Sheet</a:t>
            </a:r>
            <a:endParaRPr lang="en-US">
              <a:hlinkClick r:id="rId2"/>
            </a:endParaRPr>
          </a:p>
          <a:p>
            <a:r>
              <a:rPr lang="en-US">
                <a:hlinkClick r:id="rId2"/>
              </a:rPr>
              <a:t>https://www.waveshare.com/w/upload/1/1e/CC1101.pdf</a:t>
            </a:r>
            <a:endParaRPr lang="en-US"/>
          </a:p>
          <a:p>
            <a:pPr marL="0" indent="0">
              <a:buNone/>
            </a:pPr>
            <a:r>
              <a:rPr lang="en-US"/>
              <a:t>RF chip setup guide</a:t>
            </a:r>
          </a:p>
          <a:p>
            <a:r>
              <a:rPr lang="en-US">
                <a:hlinkClick r:id="rId3"/>
              </a:rPr>
              <a:t>https://www.securipi.co.uk/cc1101.pdf</a:t>
            </a:r>
          </a:p>
          <a:p>
            <a:pPr marL="0" indent="0">
              <a:buNone/>
            </a:pPr>
            <a:r>
              <a:rPr lang="en-US"/>
              <a:t>ResNet Architecture Figure</a:t>
            </a:r>
          </a:p>
          <a:p>
            <a:r>
              <a:rPr lang="en-US">
                <a:hlinkClick r:id="rId4"/>
              </a:rPr>
              <a:t>ResNet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Mobile app</a:t>
            </a:r>
            <a:endParaRPr lang="en-US"/>
          </a:p>
          <a:p>
            <a:r>
              <a:rPr lang="en-US">
                <a:ea typeface="+mn-lt"/>
                <a:cs typeface="+mn-lt"/>
                <a:hlinkClick r:id="rId5"/>
              </a:rPr>
              <a:t>https://www.tutorialspoint.com/android/android_hello_world_example.html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7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66A4-230E-488C-97F8-3D852963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CD2F-BBC7-4561-B62F-B45F5D01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  <a:p>
            <a:r>
              <a:rPr lang="en-US"/>
              <a:t>Design Approach</a:t>
            </a:r>
          </a:p>
          <a:p>
            <a:r>
              <a:rPr lang="en-US"/>
              <a:t>Testing</a:t>
            </a:r>
          </a:p>
          <a:p>
            <a:r>
              <a:rPr lang="en-US"/>
              <a:t>Summary of Results</a:t>
            </a:r>
          </a:p>
          <a:p>
            <a:r>
              <a:rPr lang="en-US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81170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0DCA-A368-4197-B498-31A0B320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6F89-E970-41B6-A25D-172A808CD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2EAE-C91A-42B0-ADD2-9BF3E39E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3DC8-E0AD-46C5-84BD-D61EE784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Wireless data transmission device capable of image recognition and cropping. Communication between transmitter and server is encrypted and over a discrete signal type.</a:t>
            </a:r>
          </a:p>
          <a:p>
            <a:r>
              <a:rPr lang="en-US"/>
              <a:t>Detect Death Star images and non-Death Star images</a:t>
            </a:r>
          </a:p>
          <a:p>
            <a:r>
              <a:rPr lang="en-US"/>
              <a:t>Discrete signal type for transmission</a:t>
            </a:r>
          </a:p>
          <a:p>
            <a:r>
              <a:rPr lang="en-US"/>
              <a:t>Data encryption</a:t>
            </a:r>
          </a:p>
          <a:p>
            <a:r>
              <a:rPr lang="en-US"/>
              <a:t>Mobile app to display cropped images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47E2-554E-4AA1-8502-71C0E9D5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997B-7A20-4D87-8BF8-791804B9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Short-range radio transceiver capable of image identification and data encryption. Images will be viewable on a mobile app hosted by the server</a:t>
            </a:r>
          </a:p>
          <a:p>
            <a:r>
              <a:rPr lang="en-US"/>
              <a:t>Image recognition created with machine learning</a:t>
            </a:r>
          </a:p>
          <a:p>
            <a:r>
              <a:rPr lang="en-US"/>
              <a:t>Communication occurs over RF signals</a:t>
            </a:r>
          </a:p>
          <a:p>
            <a:r>
              <a:rPr lang="en-US"/>
              <a:t>Data is encrypted with AES</a:t>
            </a:r>
          </a:p>
          <a:p>
            <a:r>
              <a:rPr lang="en-US"/>
              <a:t>Server hosted mobile app</a:t>
            </a:r>
          </a:p>
        </p:txBody>
      </p:sp>
    </p:spTree>
    <p:extLst>
      <p:ext uri="{BB962C8B-B14F-4D97-AF65-F5344CB8AC3E}">
        <p14:creationId xmlns:p14="http://schemas.microsoft.com/office/powerpoint/2010/main" val="359998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0CB2-DAD4-C509-58F7-25D3ED4D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pic>
        <p:nvPicPr>
          <p:cNvPr id="4" name="Content Placeholder 3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19B46A31-6D87-C930-9C03-345225E18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254313"/>
            <a:ext cx="8596668" cy="3693325"/>
          </a:xfrm>
        </p:spPr>
      </p:pic>
    </p:spTree>
    <p:extLst>
      <p:ext uri="{BB962C8B-B14F-4D97-AF65-F5344CB8AC3E}">
        <p14:creationId xmlns:p14="http://schemas.microsoft.com/office/powerpoint/2010/main" val="15079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217C-1971-4792-AD45-F1102B9D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A5F3-2F69-41B0-988B-05B57D812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5527-EFE2-47EC-91FB-D152C777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AFD4-18E4-4E3C-A037-C85A3B25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Raspberry Pi 4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Highly programmable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Compatible with external hardware</a:t>
            </a:r>
          </a:p>
          <a:p>
            <a:pPr>
              <a:lnSpc>
                <a:spcPct val="90000"/>
              </a:lnSpc>
            </a:pPr>
            <a:r>
              <a:rPr lang="en-US"/>
              <a:t>CC1101 RF Transceiver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Operates in short range device frequency bands (sub-1GHz)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Operates at low power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Hardware and software compatible</a:t>
            </a:r>
          </a:p>
          <a:p>
            <a:pPr marL="57150" indent="0">
              <a:lnSpc>
                <a:spcPct val="90000"/>
              </a:lnSpc>
              <a:buNone/>
            </a:pPr>
            <a:endParaRPr lang="en-US"/>
          </a:p>
        </p:txBody>
      </p:sp>
      <p:pic>
        <p:nvPicPr>
          <p:cNvPr id="1026" name="Picture 2" descr="CC1101 Wireless Module with SMA Antenna ...">
            <a:extLst>
              <a:ext uri="{FF2B5EF4-FFF2-40B4-BE49-F238E27FC236}">
                <a16:creationId xmlns:a16="http://schemas.microsoft.com/office/drawing/2014/main" id="{16B6D9A1-4D89-438B-61B9-4989F5B0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035" y="875360"/>
            <a:ext cx="4602747" cy="460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64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a5b48b-87af-46d0-a5c9-ac2cb243f7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D8B3961E075144AD9E7A2098344B96" ma:contentTypeVersion="11" ma:contentTypeDescription="Create a new document." ma:contentTypeScope="" ma:versionID="b38a7a3fc4ddd0152844a8028fd282fe">
  <xsd:schema xmlns:xsd="http://www.w3.org/2001/XMLSchema" xmlns:xs="http://www.w3.org/2001/XMLSchema" xmlns:p="http://schemas.microsoft.com/office/2006/metadata/properties" xmlns:ns3="70a5b48b-87af-46d0-a5c9-ac2cb243f733" xmlns:ns4="7269c6e1-29d9-4e26-950d-37b69e95820f" targetNamespace="http://schemas.microsoft.com/office/2006/metadata/properties" ma:root="true" ma:fieldsID="36240a3448bac1838180d418b2863ece" ns3:_="" ns4:_="">
    <xsd:import namespace="70a5b48b-87af-46d0-a5c9-ac2cb243f733"/>
    <xsd:import namespace="7269c6e1-29d9-4e26-950d-37b69e9582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b48b-87af-46d0-a5c9-ac2cb243f7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69c6e1-29d9-4e26-950d-37b69e958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211B5-DA79-4575-923B-A6687C715479}">
  <ds:schemaRefs>
    <ds:schemaRef ds:uri="70a5b48b-87af-46d0-a5c9-ac2cb243f733"/>
    <ds:schemaRef ds:uri="7269c6e1-29d9-4e26-950d-37b69e95820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2D25B0-55D5-4694-9CEA-6B10FF865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A71EF-3E44-4FE3-AFEA-CBCEEB014313}">
  <ds:schemaRefs>
    <ds:schemaRef ds:uri="70a5b48b-87af-46d0-a5c9-ac2cb243f733"/>
    <ds:schemaRef ds:uri="7269c6e1-29d9-4e26-950d-37b69e9582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27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Facet</vt:lpstr>
      <vt:lpstr>Rebel Server Communication System</vt:lpstr>
      <vt:lpstr>Team introduction:</vt:lpstr>
      <vt:lpstr>Table of Contents</vt:lpstr>
      <vt:lpstr>Project Goals</vt:lpstr>
      <vt:lpstr>Design</vt:lpstr>
      <vt:lpstr>Product</vt:lpstr>
      <vt:lpstr>Block Diagram</vt:lpstr>
      <vt:lpstr>Design Approach</vt:lpstr>
      <vt:lpstr>Hardware</vt:lpstr>
      <vt:lpstr>Image Recognition</vt:lpstr>
      <vt:lpstr>Encryption/Decryption</vt:lpstr>
      <vt:lpstr>Testing</vt:lpstr>
      <vt:lpstr>Hardware</vt:lpstr>
      <vt:lpstr>Communication</vt:lpstr>
      <vt:lpstr>Image Recognition</vt:lpstr>
      <vt:lpstr>Encryption/Decryption</vt:lpstr>
      <vt:lpstr>Server</vt:lpstr>
      <vt:lpstr>Summary of Results</vt:lpstr>
      <vt:lpstr>Image Recognition</vt:lpstr>
      <vt:lpstr>Transmission : All packets sent and received an image file. </vt:lpstr>
      <vt:lpstr>Image transmission worked with Encryption </vt:lpstr>
      <vt:lpstr>Checksum worked for transmitted image. </vt:lpstr>
      <vt:lpstr>Server</vt:lpstr>
      <vt:lpstr>Mobile App</vt:lpstr>
      <vt:lpstr>Failed Tests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Exfiltrate Death  Star Plans</dc:title>
  <dc:creator>Rieder, Nathaniel P</dc:creator>
  <cp:revision>1</cp:revision>
  <dcterms:created xsi:type="dcterms:W3CDTF">2025-03-20T12:11:17Z</dcterms:created>
  <dcterms:modified xsi:type="dcterms:W3CDTF">2025-04-22T12:39:41Z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0x010100C3D8B3961E075144AD9E7A2098344B96</vt:lpwstr>
  </property>
</Properties>
</file>