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Concreto Protendido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Introdução ao tema e conceitos fundamentais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Concreto Protendido?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concreto protendido é um tipo de concreto armado em que são introduzidas tensões prévias nas armaduras antes da aplicação das cargas. Isso melhora o desempenho estrutural e reduz a fissuração.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Vantagens do Concreto Protendido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Maior resistência a fissuras</a:t>
            </a:r>
          </a:p>
          <a:p>
            <a:r>
              <a:t>- Maior durabilidade</a:t>
            </a:r>
          </a:p>
          <a:p>
            <a:r>
              <a:t>- Possibilidade de vãos maiores sem pilares intermediários</a:t>
            </a:r>
          </a:p>
          <a:p>
            <a:r>
              <a:t>- Redução de deformações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