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82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3" r:id="rId14"/>
    <p:sldId id="28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3323"/>
    <a:srgbClr val="DBDBDB"/>
    <a:srgbClr val="C7C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0" autoAdjust="0"/>
    <p:restoredTop sz="94660"/>
  </p:normalViewPr>
  <p:slideViewPr>
    <p:cSldViewPr>
      <p:cViewPr varScale="1">
        <p:scale>
          <a:sx n="83" d="100"/>
          <a:sy n="83" d="100"/>
        </p:scale>
        <p:origin x="4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3A1788-5876-4F91-98A6-7207053F9375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2018-11-27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823E9E-F202-4B1F-B3BB-9AA2A7AE0891}" type="datetime2">
              <a:rPr lang="zh-CN" altLang="en-US" smtClean="0"/>
              <a:pPr/>
              <a:t>2018-11-27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34C2EF-8A97-4DAF-B099-E56788364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2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5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同时拿掉相同重量的，天平不变。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42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50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47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55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7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标题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任意多边形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8" name="任意多边形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9" name="图片占位符 18" descr="为添加图像预留的空占位符。单击占位符，选择要添加的图像。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任意多边形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任意多边形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9" name="图片占位符 18" descr="为添加图像预留的空占位符。单击占位符，选择要添加的图像。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2" name="任意多边形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3" name="图片占位符 12" descr="为添加图像预留的空占位符。单击占位符，选择要添加的图像。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任意多边形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9" name="图片占位符 8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任意多边形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1" name="图片占位符 10" descr="为添加图像预留的空占位符。单击占位符，选择要添加的图像。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2" name="任意多边形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3" name="图片占位符 12" descr="为添加图像预留的空占位符。单击占位符，选择要添加的图像。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4" name="任意多边形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任意多边形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/>
          </a:p>
        </p:txBody>
      </p:sp>
      <p:sp>
        <p:nvSpPr>
          <p:cNvPr id="21" name="图片占位符 20" descr="为添加图像预留的空占位符。单击占位符，选择要添加的图像。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A421A-F8EF-4D5D-81DC-E1861D7B20A8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B6D5-4905-4EB1-BC83-F14774C447FE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DD74DB-1E3F-4E68-B50E-4F37D03162F1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CA39BD-2942-4D93-AF06-C1A91B4DD867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F6FF-7794-4B7F-AF83-D9524F74E8B3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993A85-E824-4BF4-BEC0-9AD8160FEE39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B3053C-8E08-484C-B45B-9A2F34FE871E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5E2762-9427-4DDA-B894-779623DDB256}" type="datetime2">
              <a:rPr lang="zh-CN" altLang="en-US" smtClean="0"/>
              <a:t>2018-11-27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图片占位符 11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B2916B4-A4FC-4EF8-B43F-F6171F8EC9A3}" type="datetime2">
              <a:rPr lang="zh-CN" altLang="en-US" smtClean="0"/>
              <a:pPr/>
              <a:t>2018-11-27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9D71E3-7D81-4C24-B9D8-6B108755C64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D195D6-80D6-476A-A29D-B0234F685364}" type="datetime2">
              <a:rPr lang="zh-CN" altLang="en-US" smtClean="0"/>
              <a:pPr/>
              <a:t>2018-11-27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9D71E3-7D81-4C24-B9D8-6B108755C64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audio" Target="../media/audio1.wav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audio" Target="../media/audio1.wav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audio" Target="../media/audio3.wav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6.emf"/><Relationship Id="rId4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每日课外作业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j-ea"/>
                <a:ea typeface="+mj-ea"/>
              </a:rPr>
              <a:t>一年级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FE1555-CD31-4274-B066-27A74EEB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线段初步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ECBC5-D72E-4BF4-8A5F-437B3FC27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A984-838A-4A6C-AC04-7D12E6595250}"/>
              </a:ext>
            </a:extLst>
          </p:cNvPr>
          <p:cNvSpPr txBox="1">
            <a:spLocks/>
          </p:cNvSpPr>
          <p:nvPr/>
        </p:nvSpPr>
        <p:spPr>
          <a:xfrm>
            <a:off x="17065" y="114474"/>
            <a:ext cx="1559496" cy="332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53323"/>
                </a:solidFill>
              </a:rPr>
              <a:t>各种线条</a:t>
            </a:r>
            <a:endParaRPr lang="zh-cn" sz="2400" b="1" dirty="0">
              <a:solidFill>
                <a:srgbClr val="553323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A77A1DC-4E7C-41E5-B9FA-F715D1B58E9D}"/>
              </a:ext>
            </a:extLst>
          </p:cNvPr>
          <p:cNvSpPr/>
          <p:nvPr/>
        </p:nvSpPr>
        <p:spPr>
          <a:xfrm>
            <a:off x="911424" y="95552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13C532-DE07-4879-97B9-400451F27EC2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127448" y="980728"/>
            <a:ext cx="11593288" cy="828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4247C012-AF67-46A1-872D-C6F4423C7994}"/>
              </a:ext>
            </a:extLst>
          </p:cNvPr>
          <p:cNvSpPr/>
          <p:nvPr/>
        </p:nvSpPr>
        <p:spPr>
          <a:xfrm>
            <a:off x="11424592" y="210765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4293D87-50DC-481F-8741-04283FBBE355}"/>
              </a:ext>
            </a:extLst>
          </p:cNvPr>
          <p:cNvCxnSpPr>
            <a:cxnSpLocks/>
          </p:cNvCxnSpPr>
          <p:nvPr/>
        </p:nvCxnSpPr>
        <p:spPr>
          <a:xfrm flipV="1">
            <a:off x="-113717" y="2215665"/>
            <a:ext cx="11593288" cy="828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98FF3B0-7263-406A-AE15-D010EC34D9B1}"/>
              </a:ext>
            </a:extLst>
          </p:cNvPr>
          <p:cNvSpPr/>
          <p:nvPr/>
        </p:nvSpPr>
        <p:spPr>
          <a:xfrm>
            <a:off x="983432" y="2994682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D7277D-5846-43F8-AB1C-176FC186E4FF}"/>
              </a:ext>
            </a:extLst>
          </p:cNvPr>
          <p:cNvSpPr/>
          <p:nvPr/>
        </p:nvSpPr>
        <p:spPr>
          <a:xfrm>
            <a:off x="5159896" y="2940084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4212044-ADC5-44A4-988A-9E97D4CF8E07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1199456" y="3048096"/>
            <a:ext cx="3960440" cy="545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FAB78EC-2C39-4F48-9D69-8614FCCEB506}"/>
              </a:ext>
            </a:extLst>
          </p:cNvPr>
          <p:cNvGrpSpPr/>
          <p:nvPr/>
        </p:nvGrpSpPr>
        <p:grpSpPr>
          <a:xfrm>
            <a:off x="1091444" y="3852316"/>
            <a:ext cx="3312368" cy="1440160"/>
            <a:chOff x="2927648" y="4293096"/>
            <a:chExt cx="3312368" cy="144016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57172D6-F8D8-43BA-9B48-463EA0B37785}"/>
                </a:ext>
              </a:extLst>
            </p:cNvPr>
            <p:cNvCxnSpPr/>
            <p:nvPr/>
          </p:nvCxnSpPr>
          <p:spPr>
            <a:xfrm flipV="1">
              <a:off x="2927648" y="4509120"/>
              <a:ext cx="648072" cy="122413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91F5199-ADA2-4AB1-9A1D-D6278F351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5720" y="4509120"/>
              <a:ext cx="576064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73378B-9AF2-44BD-8F97-B0C5A5B0D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1784" y="4293096"/>
              <a:ext cx="1008112" cy="86409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749DB01-EE1C-4672-B5CA-CD3E5B66130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4293096"/>
              <a:ext cx="1080120" cy="72008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B947583-421F-451B-B8AC-889C71427D23}"/>
              </a:ext>
            </a:extLst>
          </p:cNvPr>
          <p:cNvSpPr/>
          <p:nvPr/>
        </p:nvSpPr>
        <p:spPr>
          <a:xfrm>
            <a:off x="5143500" y="3759200"/>
            <a:ext cx="4159250" cy="1290741"/>
          </a:xfrm>
          <a:custGeom>
            <a:avLst/>
            <a:gdLst>
              <a:gd name="connsiteX0" fmla="*/ 0 w 4159250"/>
              <a:gd name="connsiteY0" fmla="*/ 1054100 h 1290741"/>
              <a:gd name="connsiteX1" fmla="*/ 25400 w 4159250"/>
              <a:gd name="connsiteY1" fmla="*/ 1003300 h 1290741"/>
              <a:gd name="connsiteX2" fmla="*/ 44450 w 4159250"/>
              <a:gd name="connsiteY2" fmla="*/ 971550 h 1290741"/>
              <a:gd name="connsiteX3" fmla="*/ 57150 w 4159250"/>
              <a:gd name="connsiteY3" fmla="*/ 939800 h 1290741"/>
              <a:gd name="connsiteX4" fmla="*/ 76200 w 4159250"/>
              <a:gd name="connsiteY4" fmla="*/ 914400 h 1290741"/>
              <a:gd name="connsiteX5" fmla="*/ 95250 w 4159250"/>
              <a:gd name="connsiteY5" fmla="*/ 876300 h 1290741"/>
              <a:gd name="connsiteX6" fmla="*/ 114300 w 4159250"/>
              <a:gd name="connsiteY6" fmla="*/ 844550 h 1290741"/>
              <a:gd name="connsiteX7" fmla="*/ 127000 w 4159250"/>
              <a:gd name="connsiteY7" fmla="*/ 806450 h 1290741"/>
              <a:gd name="connsiteX8" fmla="*/ 133350 w 4159250"/>
              <a:gd name="connsiteY8" fmla="*/ 787400 h 1290741"/>
              <a:gd name="connsiteX9" fmla="*/ 139700 w 4159250"/>
              <a:gd name="connsiteY9" fmla="*/ 762000 h 1290741"/>
              <a:gd name="connsiteX10" fmla="*/ 152400 w 4159250"/>
              <a:gd name="connsiteY10" fmla="*/ 730250 h 1290741"/>
              <a:gd name="connsiteX11" fmla="*/ 171450 w 4159250"/>
              <a:gd name="connsiteY11" fmla="*/ 685800 h 1290741"/>
              <a:gd name="connsiteX12" fmla="*/ 190500 w 4159250"/>
              <a:gd name="connsiteY12" fmla="*/ 654050 h 1290741"/>
              <a:gd name="connsiteX13" fmla="*/ 222250 w 4159250"/>
              <a:gd name="connsiteY13" fmla="*/ 590550 h 1290741"/>
              <a:gd name="connsiteX14" fmla="*/ 234950 w 4159250"/>
              <a:gd name="connsiteY14" fmla="*/ 571500 h 1290741"/>
              <a:gd name="connsiteX15" fmla="*/ 254000 w 4159250"/>
              <a:gd name="connsiteY15" fmla="*/ 565150 h 1290741"/>
              <a:gd name="connsiteX16" fmla="*/ 285750 w 4159250"/>
              <a:gd name="connsiteY16" fmla="*/ 539750 h 1290741"/>
              <a:gd name="connsiteX17" fmla="*/ 317500 w 4159250"/>
              <a:gd name="connsiteY17" fmla="*/ 527050 h 1290741"/>
              <a:gd name="connsiteX18" fmla="*/ 355600 w 4159250"/>
              <a:gd name="connsiteY18" fmla="*/ 508000 h 1290741"/>
              <a:gd name="connsiteX19" fmla="*/ 425450 w 4159250"/>
              <a:gd name="connsiteY19" fmla="*/ 482600 h 1290741"/>
              <a:gd name="connsiteX20" fmla="*/ 635000 w 4159250"/>
              <a:gd name="connsiteY20" fmla="*/ 488950 h 1290741"/>
              <a:gd name="connsiteX21" fmla="*/ 698500 w 4159250"/>
              <a:gd name="connsiteY21" fmla="*/ 495300 h 1290741"/>
              <a:gd name="connsiteX22" fmla="*/ 755650 w 4159250"/>
              <a:gd name="connsiteY22" fmla="*/ 520700 h 1290741"/>
              <a:gd name="connsiteX23" fmla="*/ 800100 w 4159250"/>
              <a:gd name="connsiteY23" fmla="*/ 533400 h 1290741"/>
              <a:gd name="connsiteX24" fmla="*/ 831850 w 4159250"/>
              <a:gd name="connsiteY24" fmla="*/ 552450 h 1290741"/>
              <a:gd name="connsiteX25" fmla="*/ 876300 w 4159250"/>
              <a:gd name="connsiteY25" fmla="*/ 571500 h 1290741"/>
              <a:gd name="connsiteX26" fmla="*/ 920750 w 4159250"/>
              <a:gd name="connsiteY26" fmla="*/ 609600 h 1290741"/>
              <a:gd name="connsiteX27" fmla="*/ 971550 w 4159250"/>
              <a:gd name="connsiteY27" fmla="*/ 641350 h 1290741"/>
              <a:gd name="connsiteX28" fmla="*/ 1022350 w 4159250"/>
              <a:gd name="connsiteY28" fmla="*/ 692150 h 1290741"/>
              <a:gd name="connsiteX29" fmla="*/ 1028700 w 4159250"/>
              <a:gd name="connsiteY29" fmla="*/ 711200 h 1290741"/>
              <a:gd name="connsiteX30" fmla="*/ 1073150 w 4159250"/>
              <a:gd name="connsiteY30" fmla="*/ 749300 h 1290741"/>
              <a:gd name="connsiteX31" fmla="*/ 1117600 w 4159250"/>
              <a:gd name="connsiteY31" fmla="*/ 800100 h 1290741"/>
              <a:gd name="connsiteX32" fmla="*/ 1143000 w 4159250"/>
              <a:gd name="connsiteY32" fmla="*/ 831850 h 1290741"/>
              <a:gd name="connsiteX33" fmla="*/ 1181100 w 4159250"/>
              <a:gd name="connsiteY33" fmla="*/ 882650 h 1290741"/>
              <a:gd name="connsiteX34" fmla="*/ 1200150 w 4159250"/>
              <a:gd name="connsiteY34" fmla="*/ 908050 h 1290741"/>
              <a:gd name="connsiteX35" fmla="*/ 1212850 w 4159250"/>
              <a:gd name="connsiteY35" fmla="*/ 927100 h 1290741"/>
              <a:gd name="connsiteX36" fmla="*/ 1231900 w 4159250"/>
              <a:gd name="connsiteY36" fmla="*/ 933450 h 1290741"/>
              <a:gd name="connsiteX37" fmla="*/ 1244600 w 4159250"/>
              <a:gd name="connsiteY37" fmla="*/ 958850 h 1290741"/>
              <a:gd name="connsiteX38" fmla="*/ 1276350 w 4159250"/>
              <a:gd name="connsiteY38" fmla="*/ 996950 h 1290741"/>
              <a:gd name="connsiteX39" fmla="*/ 1295400 w 4159250"/>
              <a:gd name="connsiteY39" fmla="*/ 1009650 h 1290741"/>
              <a:gd name="connsiteX40" fmla="*/ 1339850 w 4159250"/>
              <a:gd name="connsiteY40" fmla="*/ 1066800 h 1290741"/>
              <a:gd name="connsiteX41" fmla="*/ 1371600 w 4159250"/>
              <a:gd name="connsiteY41" fmla="*/ 1117600 h 1290741"/>
              <a:gd name="connsiteX42" fmla="*/ 1447800 w 4159250"/>
              <a:gd name="connsiteY42" fmla="*/ 1181100 h 1290741"/>
              <a:gd name="connsiteX43" fmla="*/ 1466850 w 4159250"/>
              <a:gd name="connsiteY43" fmla="*/ 1187450 h 1290741"/>
              <a:gd name="connsiteX44" fmla="*/ 1485900 w 4159250"/>
              <a:gd name="connsiteY44" fmla="*/ 1212850 h 1290741"/>
              <a:gd name="connsiteX45" fmla="*/ 1517650 w 4159250"/>
              <a:gd name="connsiteY45" fmla="*/ 1225550 h 1290741"/>
              <a:gd name="connsiteX46" fmla="*/ 1543050 w 4159250"/>
              <a:gd name="connsiteY46" fmla="*/ 1238250 h 1290741"/>
              <a:gd name="connsiteX47" fmla="*/ 1638300 w 4159250"/>
              <a:gd name="connsiteY47" fmla="*/ 1257300 h 1290741"/>
              <a:gd name="connsiteX48" fmla="*/ 2012950 w 4159250"/>
              <a:gd name="connsiteY48" fmla="*/ 1263650 h 1290741"/>
              <a:gd name="connsiteX49" fmla="*/ 2038350 w 4159250"/>
              <a:gd name="connsiteY49" fmla="*/ 1257300 h 1290741"/>
              <a:gd name="connsiteX50" fmla="*/ 2095500 w 4159250"/>
              <a:gd name="connsiteY50" fmla="*/ 1250950 h 1290741"/>
              <a:gd name="connsiteX51" fmla="*/ 2159000 w 4159250"/>
              <a:gd name="connsiteY51" fmla="*/ 1212850 h 1290741"/>
              <a:gd name="connsiteX52" fmla="*/ 2184400 w 4159250"/>
              <a:gd name="connsiteY52" fmla="*/ 1200150 h 1290741"/>
              <a:gd name="connsiteX53" fmla="*/ 2209800 w 4159250"/>
              <a:gd name="connsiteY53" fmla="*/ 1181100 h 1290741"/>
              <a:gd name="connsiteX54" fmla="*/ 2260600 w 4159250"/>
              <a:gd name="connsiteY54" fmla="*/ 1123950 h 1290741"/>
              <a:gd name="connsiteX55" fmla="*/ 2298700 w 4159250"/>
              <a:gd name="connsiteY55" fmla="*/ 1060450 h 1290741"/>
              <a:gd name="connsiteX56" fmla="*/ 2324100 w 4159250"/>
              <a:gd name="connsiteY56" fmla="*/ 1022350 h 1290741"/>
              <a:gd name="connsiteX57" fmla="*/ 2336800 w 4159250"/>
              <a:gd name="connsiteY57" fmla="*/ 984250 h 1290741"/>
              <a:gd name="connsiteX58" fmla="*/ 2349500 w 4159250"/>
              <a:gd name="connsiteY58" fmla="*/ 958850 h 1290741"/>
              <a:gd name="connsiteX59" fmla="*/ 2362200 w 4159250"/>
              <a:gd name="connsiteY59" fmla="*/ 882650 h 1290741"/>
              <a:gd name="connsiteX60" fmla="*/ 2355850 w 4159250"/>
              <a:gd name="connsiteY60" fmla="*/ 660400 h 1290741"/>
              <a:gd name="connsiteX61" fmla="*/ 2349500 w 4159250"/>
              <a:gd name="connsiteY61" fmla="*/ 641350 h 1290741"/>
              <a:gd name="connsiteX62" fmla="*/ 2330450 w 4159250"/>
              <a:gd name="connsiteY62" fmla="*/ 609600 h 1290741"/>
              <a:gd name="connsiteX63" fmla="*/ 2324100 w 4159250"/>
              <a:gd name="connsiteY63" fmla="*/ 584200 h 1290741"/>
              <a:gd name="connsiteX64" fmla="*/ 2311400 w 4159250"/>
              <a:gd name="connsiteY64" fmla="*/ 546100 h 1290741"/>
              <a:gd name="connsiteX65" fmla="*/ 2305050 w 4159250"/>
              <a:gd name="connsiteY65" fmla="*/ 520700 h 1290741"/>
              <a:gd name="connsiteX66" fmla="*/ 2311400 w 4159250"/>
              <a:gd name="connsiteY66" fmla="*/ 361950 h 1290741"/>
              <a:gd name="connsiteX67" fmla="*/ 2381250 w 4159250"/>
              <a:gd name="connsiteY67" fmla="*/ 260350 h 1290741"/>
              <a:gd name="connsiteX68" fmla="*/ 2470150 w 4159250"/>
              <a:gd name="connsiteY68" fmla="*/ 184150 h 1290741"/>
              <a:gd name="connsiteX69" fmla="*/ 2489200 w 4159250"/>
              <a:gd name="connsiteY69" fmla="*/ 165100 h 1290741"/>
              <a:gd name="connsiteX70" fmla="*/ 2546350 w 4159250"/>
              <a:gd name="connsiteY70" fmla="*/ 139700 h 1290741"/>
              <a:gd name="connsiteX71" fmla="*/ 2603500 w 4159250"/>
              <a:gd name="connsiteY71" fmla="*/ 114300 h 1290741"/>
              <a:gd name="connsiteX72" fmla="*/ 2622550 w 4159250"/>
              <a:gd name="connsiteY72" fmla="*/ 101600 h 1290741"/>
              <a:gd name="connsiteX73" fmla="*/ 2647950 w 4159250"/>
              <a:gd name="connsiteY73" fmla="*/ 95250 h 1290741"/>
              <a:gd name="connsiteX74" fmla="*/ 2698750 w 4159250"/>
              <a:gd name="connsiteY74" fmla="*/ 76200 h 1290741"/>
              <a:gd name="connsiteX75" fmla="*/ 2774950 w 4159250"/>
              <a:gd name="connsiteY75" fmla="*/ 69850 h 1290741"/>
              <a:gd name="connsiteX76" fmla="*/ 3168650 w 4159250"/>
              <a:gd name="connsiteY76" fmla="*/ 107950 h 1290741"/>
              <a:gd name="connsiteX77" fmla="*/ 3187700 w 4159250"/>
              <a:gd name="connsiteY77" fmla="*/ 127000 h 1290741"/>
              <a:gd name="connsiteX78" fmla="*/ 3213100 w 4159250"/>
              <a:gd name="connsiteY78" fmla="*/ 165100 h 1290741"/>
              <a:gd name="connsiteX79" fmla="*/ 3219450 w 4159250"/>
              <a:gd name="connsiteY79" fmla="*/ 190500 h 1290741"/>
              <a:gd name="connsiteX80" fmla="*/ 3232150 w 4159250"/>
              <a:gd name="connsiteY80" fmla="*/ 209550 h 1290741"/>
              <a:gd name="connsiteX81" fmla="*/ 3238500 w 4159250"/>
              <a:gd name="connsiteY81" fmla="*/ 247650 h 1290741"/>
              <a:gd name="connsiteX82" fmla="*/ 3244850 w 4159250"/>
              <a:gd name="connsiteY82" fmla="*/ 641350 h 1290741"/>
              <a:gd name="connsiteX83" fmla="*/ 3251200 w 4159250"/>
              <a:gd name="connsiteY83" fmla="*/ 660400 h 1290741"/>
              <a:gd name="connsiteX84" fmla="*/ 3314700 w 4159250"/>
              <a:gd name="connsiteY84" fmla="*/ 730250 h 1290741"/>
              <a:gd name="connsiteX85" fmla="*/ 3333750 w 4159250"/>
              <a:gd name="connsiteY85" fmla="*/ 742950 h 1290741"/>
              <a:gd name="connsiteX86" fmla="*/ 3409950 w 4159250"/>
              <a:gd name="connsiteY86" fmla="*/ 774700 h 1290741"/>
              <a:gd name="connsiteX87" fmla="*/ 3429000 w 4159250"/>
              <a:gd name="connsiteY87" fmla="*/ 793750 h 1290741"/>
              <a:gd name="connsiteX88" fmla="*/ 3505200 w 4159250"/>
              <a:gd name="connsiteY88" fmla="*/ 806450 h 1290741"/>
              <a:gd name="connsiteX89" fmla="*/ 3536950 w 4159250"/>
              <a:gd name="connsiteY89" fmla="*/ 812800 h 1290741"/>
              <a:gd name="connsiteX90" fmla="*/ 3714750 w 4159250"/>
              <a:gd name="connsiteY90" fmla="*/ 806450 h 1290741"/>
              <a:gd name="connsiteX91" fmla="*/ 3759200 w 4159250"/>
              <a:gd name="connsiteY91" fmla="*/ 787400 h 1290741"/>
              <a:gd name="connsiteX92" fmla="*/ 3778250 w 4159250"/>
              <a:gd name="connsiteY92" fmla="*/ 781050 h 1290741"/>
              <a:gd name="connsiteX93" fmla="*/ 3816350 w 4159250"/>
              <a:gd name="connsiteY93" fmla="*/ 730250 h 1290741"/>
              <a:gd name="connsiteX94" fmla="*/ 3841750 w 4159250"/>
              <a:gd name="connsiteY94" fmla="*/ 711200 h 1290741"/>
              <a:gd name="connsiteX95" fmla="*/ 3860800 w 4159250"/>
              <a:gd name="connsiteY95" fmla="*/ 685800 h 1290741"/>
              <a:gd name="connsiteX96" fmla="*/ 3892550 w 4159250"/>
              <a:gd name="connsiteY96" fmla="*/ 635000 h 1290741"/>
              <a:gd name="connsiteX97" fmla="*/ 3924300 w 4159250"/>
              <a:gd name="connsiteY97" fmla="*/ 571500 h 1290741"/>
              <a:gd name="connsiteX98" fmla="*/ 3937000 w 4159250"/>
              <a:gd name="connsiteY98" fmla="*/ 552450 h 1290741"/>
              <a:gd name="connsiteX99" fmla="*/ 3943350 w 4159250"/>
              <a:gd name="connsiteY99" fmla="*/ 533400 h 1290741"/>
              <a:gd name="connsiteX100" fmla="*/ 3968750 w 4159250"/>
              <a:gd name="connsiteY100" fmla="*/ 482600 h 1290741"/>
              <a:gd name="connsiteX101" fmla="*/ 3981450 w 4159250"/>
              <a:gd name="connsiteY101" fmla="*/ 457200 h 1290741"/>
              <a:gd name="connsiteX102" fmla="*/ 3994150 w 4159250"/>
              <a:gd name="connsiteY102" fmla="*/ 406400 h 1290741"/>
              <a:gd name="connsiteX103" fmla="*/ 4019550 w 4159250"/>
              <a:gd name="connsiteY103" fmla="*/ 368300 h 1290741"/>
              <a:gd name="connsiteX104" fmla="*/ 4025900 w 4159250"/>
              <a:gd name="connsiteY104" fmla="*/ 336550 h 1290741"/>
              <a:gd name="connsiteX105" fmla="*/ 4032250 w 4159250"/>
              <a:gd name="connsiteY105" fmla="*/ 292100 h 1290741"/>
              <a:gd name="connsiteX106" fmla="*/ 4044950 w 4159250"/>
              <a:gd name="connsiteY106" fmla="*/ 273050 h 1290741"/>
              <a:gd name="connsiteX107" fmla="*/ 4057650 w 4159250"/>
              <a:gd name="connsiteY107" fmla="*/ 228600 h 1290741"/>
              <a:gd name="connsiteX108" fmla="*/ 4064000 w 4159250"/>
              <a:gd name="connsiteY108" fmla="*/ 203200 h 1290741"/>
              <a:gd name="connsiteX109" fmla="*/ 4083050 w 4159250"/>
              <a:gd name="connsiteY109" fmla="*/ 184150 h 1290741"/>
              <a:gd name="connsiteX110" fmla="*/ 4102100 w 4159250"/>
              <a:gd name="connsiteY110" fmla="*/ 127000 h 1290741"/>
              <a:gd name="connsiteX111" fmla="*/ 4108450 w 4159250"/>
              <a:gd name="connsiteY111" fmla="*/ 107950 h 1290741"/>
              <a:gd name="connsiteX112" fmla="*/ 4121150 w 4159250"/>
              <a:gd name="connsiteY112" fmla="*/ 88900 h 1290741"/>
              <a:gd name="connsiteX113" fmla="*/ 4152900 w 4159250"/>
              <a:gd name="connsiteY113" fmla="*/ 6350 h 1290741"/>
              <a:gd name="connsiteX114" fmla="*/ 4159250 w 4159250"/>
              <a:gd name="connsiteY114" fmla="*/ 0 h 12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4159250" h="1290741">
                <a:moveTo>
                  <a:pt x="0" y="1054100"/>
                </a:moveTo>
                <a:cubicBezTo>
                  <a:pt x="8467" y="1037167"/>
                  <a:pt x="16424" y="1019969"/>
                  <a:pt x="25400" y="1003300"/>
                </a:cubicBezTo>
                <a:cubicBezTo>
                  <a:pt x="31251" y="992433"/>
                  <a:pt x="38930" y="982589"/>
                  <a:pt x="44450" y="971550"/>
                </a:cubicBezTo>
                <a:cubicBezTo>
                  <a:pt x="49548" y="961355"/>
                  <a:pt x="51614" y="949764"/>
                  <a:pt x="57150" y="939800"/>
                </a:cubicBezTo>
                <a:cubicBezTo>
                  <a:pt x="62290" y="930549"/>
                  <a:pt x="70755" y="923475"/>
                  <a:pt x="76200" y="914400"/>
                </a:cubicBezTo>
                <a:cubicBezTo>
                  <a:pt x="83505" y="902224"/>
                  <a:pt x="88451" y="888765"/>
                  <a:pt x="95250" y="876300"/>
                </a:cubicBezTo>
                <a:cubicBezTo>
                  <a:pt x="101160" y="865465"/>
                  <a:pt x="109193" y="855786"/>
                  <a:pt x="114300" y="844550"/>
                </a:cubicBezTo>
                <a:cubicBezTo>
                  <a:pt x="119840" y="832363"/>
                  <a:pt x="122767" y="819150"/>
                  <a:pt x="127000" y="806450"/>
                </a:cubicBezTo>
                <a:cubicBezTo>
                  <a:pt x="129117" y="800100"/>
                  <a:pt x="131727" y="793894"/>
                  <a:pt x="133350" y="787400"/>
                </a:cubicBezTo>
                <a:cubicBezTo>
                  <a:pt x="135467" y="778933"/>
                  <a:pt x="136940" y="770279"/>
                  <a:pt x="139700" y="762000"/>
                </a:cubicBezTo>
                <a:cubicBezTo>
                  <a:pt x="143305" y="751186"/>
                  <a:pt x="148398" y="740923"/>
                  <a:pt x="152400" y="730250"/>
                </a:cubicBezTo>
                <a:cubicBezTo>
                  <a:pt x="162776" y="702580"/>
                  <a:pt x="154296" y="716677"/>
                  <a:pt x="171450" y="685800"/>
                </a:cubicBezTo>
                <a:cubicBezTo>
                  <a:pt x="177444" y="675011"/>
                  <a:pt x="184692" y="664940"/>
                  <a:pt x="190500" y="654050"/>
                </a:cubicBezTo>
                <a:cubicBezTo>
                  <a:pt x="201636" y="633169"/>
                  <a:pt x="209123" y="610241"/>
                  <a:pt x="222250" y="590550"/>
                </a:cubicBezTo>
                <a:cubicBezTo>
                  <a:pt x="226483" y="584200"/>
                  <a:pt x="228991" y="576268"/>
                  <a:pt x="234950" y="571500"/>
                </a:cubicBezTo>
                <a:cubicBezTo>
                  <a:pt x="240177" y="567319"/>
                  <a:pt x="247650" y="567267"/>
                  <a:pt x="254000" y="565150"/>
                </a:cubicBezTo>
                <a:cubicBezTo>
                  <a:pt x="264583" y="556683"/>
                  <a:pt x="274128" y="546723"/>
                  <a:pt x="285750" y="539750"/>
                </a:cubicBezTo>
                <a:cubicBezTo>
                  <a:pt x="295524" y="533885"/>
                  <a:pt x="307123" y="531767"/>
                  <a:pt x="317500" y="527050"/>
                </a:cubicBezTo>
                <a:cubicBezTo>
                  <a:pt x="330426" y="521174"/>
                  <a:pt x="342674" y="513876"/>
                  <a:pt x="355600" y="508000"/>
                </a:cubicBezTo>
                <a:cubicBezTo>
                  <a:pt x="379899" y="496955"/>
                  <a:pt x="399885" y="491122"/>
                  <a:pt x="425450" y="482600"/>
                </a:cubicBezTo>
                <a:lnTo>
                  <a:pt x="635000" y="488950"/>
                </a:lnTo>
                <a:cubicBezTo>
                  <a:pt x="656249" y="489938"/>
                  <a:pt x="677592" y="491380"/>
                  <a:pt x="698500" y="495300"/>
                </a:cubicBezTo>
                <a:cubicBezTo>
                  <a:pt x="768713" y="508465"/>
                  <a:pt x="711282" y="501685"/>
                  <a:pt x="755650" y="520700"/>
                </a:cubicBezTo>
                <a:cubicBezTo>
                  <a:pt x="784134" y="532907"/>
                  <a:pt x="775386" y="521043"/>
                  <a:pt x="800100" y="533400"/>
                </a:cubicBezTo>
                <a:cubicBezTo>
                  <a:pt x="811139" y="538920"/>
                  <a:pt x="821061" y="546456"/>
                  <a:pt x="831850" y="552450"/>
                </a:cubicBezTo>
                <a:cubicBezTo>
                  <a:pt x="855390" y="565528"/>
                  <a:pt x="853818" y="564006"/>
                  <a:pt x="876300" y="571500"/>
                </a:cubicBezTo>
                <a:cubicBezTo>
                  <a:pt x="891117" y="584200"/>
                  <a:pt x="904968" y="598122"/>
                  <a:pt x="920750" y="609600"/>
                </a:cubicBezTo>
                <a:cubicBezTo>
                  <a:pt x="971502" y="646511"/>
                  <a:pt x="920816" y="594843"/>
                  <a:pt x="971550" y="641350"/>
                </a:cubicBezTo>
                <a:cubicBezTo>
                  <a:pt x="989203" y="657532"/>
                  <a:pt x="1022350" y="692150"/>
                  <a:pt x="1022350" y="692150"/>
                </a:cubicBezTo>
                <a:cubicBezTo>
                  <a:pt x="1024467" y="698500"/>
                  <a:pt x="1024415" y="706058"/>
                  <a:pt x="1028700" y="711200"/>
                </a:cubicBezTo>
                <a:cubicBezTo>
                  <a:pt x="1093081" y="788457"/>
                  <a:pt x="1019636" y="677948"/>
                  <a:pt x="1073150" y="749300"/>
                </a:cubicBezTo>
                <a:cubicBezTo>
                  <a:pt x="1111642" y="800623"/>
                  <a:pt x="1070324" y="764643"/>
                  <a:pt x="1117600" y="800100"/>
                </a:cubicBezTo>
                <a:cubicBezTo>
                  <a:pt x="1129962" y="837186"/>
                  <a:pt x="1114277" y="803127"/>
                  <a:pt x="1143000" y="831850"/>
                </a:cubicBezTo>
                <a:cubicBezTo>
                  <a:pt x="1163289" y="852139"/>
                  <a:pt x="1166444" y="862132"/>
                  <a:pt x="1181100" y="882650"/>
                </a:cubicBezTo>
                <a:cubicBezTo>
                  <a:pt x="1187251" y="891262"/>
                  <a:pt x="1193999" y="899438"/>
                  <a:pt x="1200150" y="908050"/>
                </a:cubicBezTo>
                <a:cubicBezTo>
                  <a:pt x="1204586" y="914260"/>
                  <a:pt x="1206891" y="922332"/>
                  <a:pt x="1212850" y="927100"/>
                </a:cubicBezTo>
                <a:cubicBezTo>
                  <a:pt x="1218077" y="931281"/>
                  <a:pt x="1225550" y="931333"/>
                  <a:pt x="1231900" y="933450"/>
                </a:cubicBezTo>
                <a:cubicBezTo>
                  <a:pt x="1236133" y="941917"/>
                  <a:pt x="1239904" y="950631"/>
                  <a:pt x="1244600" y="958850"/>
                </a:cubicBezTo>
                <a:cubicBezTo>
                  <a:pt x="1253682" y="974743"/>
                  <a:pt x="1262023" y="985011"/>
                  <a:pt x="1276350" y="996950"/>
                </a:cubicBezTo>
                <a:cubicBezTo>
                  <a:pt x="1282213" y="1001836"/>
                  <a:pt x="1289050" y="1005417"/>
                  <a:pt x="1295400" y="1009650"/>
                </a:cubicBezTo>
                <a:cubicBezTo>
                  <a:pt x="1315411" y="1069683"/>
                  <a:pt x="1275600" y="959717"/>
                  <a:pt x="1339850" y="1066800"/>
                </a:cubicBezTo>
                <a:cubicBezTo>
                  <a:pt x="1340699" y="1068215"/>
                  <a:pt x="1365736" y="1111085"/>
                  <a:pt x="1371600" y="1117600"/>
                </a:cubicBezTo>
                <a:cubicBezTo>
                  <a:pt x="1401296" y="1150596"/>
                  <a:pt x="1411913" y="1163156"/>
                  <a:pt x="1447800" y="1181100"/>
                </a:cubicBezTo>
                <a:cubicBezTo>
                  <a:pt x="1453787" y="1184093"/>
                  <a:pt x="1460500" y="1185333"/>
                  <a:pt x="1466850" y="1187450"/>
                </a:cubicBezTo>
                <a:cubicBezTo>
                  <a:pt x="1473200" y="1195917"/>
                  <a:pt x="1477433" y="1206500"/>
                  <a:pt x="1485900" y="1212850"/>
                </a:cubicBezTo>
                <a:cubicBezTo>
                  <a:pt x="1495019" y="1219689"/>
                  <a:pt x="1507234" y="1220921"/>
                  <a:pt x="1517650" y="1225550"/>
                </a:cubicBezTo>
                <a:cubicBezTo>
                  <a:pt x="1526300" y="1229395"/>
                  <a:pt x="1534070" y="1235257"/>
                  <a:pt x="1543050" y="1238250"/>
                </a:cubicBezTo>
                <a:cubicBezTo>
                  <a:pt x="1579793" y="1250498"/>
                  <a:pt x="1601076" y="1251982"/>
                  <a:pt x="1638300" y="1257300"/>
                </a:cubicBezTo>
                <a:cubicBezTo>
                  <a:pt x="1766985" y="1321642"/>
                  <a:pt x="1664795" y="1275452"/>
                  <a:pt x="2012950" y="1263650"/>
                </a:cubicBezTo>
                <a:cubicBezTo>
                  <a:pt x="2021672" y="1263354"/>
                  <a:pt x="2029724" y="1258627"/>
                  <a:pt x="2038350" y="1257300"/>
                </a:cubicBezTo>
                <a:cubicBezTo>
                  <a:pt x="2057294" y="1254385"/>
                  <a:pt x="2076450" y="1253067"/>
                  <a:pt x="2095500" y="1250950"/>
                </a:cubicBezTo>
                <a:cubicBezTo>
                  <a:pt x="2116667" y="1238250"/>
                  <a:pt x="2136922" y="1223889"/>
                  <a:pt x="2159000" y="1212850"/>
                </a:cubicBezTo>
                <a:cubicBezTo>
                  <a:pt x="2167467" y="1208617"/>
                  <a:pt x="2176373" y="1205167"/>
                  <a:pt x="2184400" y="1200150"/>
                </a:cubicBezTo>
                <a:cubicBezTo>
                  <a:pt x="2193375" y="1194541"/>
                  <a:pt x="2202769" y="1189010"/>
                  <a:pt x="2209800" y="1181100"/>
                </a:cubicBezTo>
                <a:cubicBezTo>
                  <a:pt x="2272341" y="1110741"/>
                  <a:pt x="2201307" y="1168420"/>
                  <a:pt x="2260600" y="1123950"/>
                </a:cubicBezTo>
                <a:cubicBezTo>
                  <a:pt x="2273300" y="1102783"/>
                  <a:pt x="2285008" y="1080989"/>
                  <a:pt x="2298700" y="1060450"/>
                </a:cubicBezTo>
                <a:cubicBezTo>
                  <a:pt x="2307167" y="1047750"/>
                  <a:pt x="2317274" y="1036002"/>
                  <a:pt x="2324100" y="1022350"/>
                </a:cubicBezTo>
                <a:cubicBezTo>
                  <a:pt x="2330087" y="1010376"/>
                  <a:pt x="2331828" y="996679"/>
                  <a:pt x="2336800" y="984250"/>
                </a:cubicBezTo>
                <a:cubicBezTo>
                  <a:pt x="2340316" y="975461"/>
                  <a:pt x="2346176" y="967713"/>
                  <a:pt x="2349500" y="958850"/>
                </a:cubicBezTo>
                <a:cubicBezTo>
                  <a:pt x="2357367" y="937872"/>
                  <a:pt x="2359895" y="901090"/>
                  <a:pt x="2362200" y="882650"/>
                </a:cubicBezTo>
                <a:cubicBezTo>
                  <a:pt x="2360083" y="808567"/>
                  <a:pt x="2359745" y="734411"/>
                  <a:pt x="2355850" y="660400"/>
                </a:cubicBezTo>
                <a:cubicBezTo>
                  <a:pt x="2355498" y="653716"/>
                  <a:pt x="2352493" y="647337"/>
                  <a:pt x="2349500" y="641350"/>
                </a:cubicBezTo>
                <a:cubicBezTo>
                  <a:pt x="2343980" y="630311"/>
                  <a:pt x="2336800" y="620183"/>
                  <a:pt x="2330450" y="609600"/>
                </a:cubicBezTo>
                <a:cubicBezTo>
                  <a:pt x="2328333" y="601133"/>
                  <a:pt x="2326608" y="592559"/>
                  <a:pt x="2324100" y="584200"/>
                </a:cubicBezTo>
                <a:cubicBezTo>
                  <a:pt x="2320253" y="571378"/>
                  <a:pt x="2314647" y="559087"/>
                  <a:pt x="2311400" y="546100"/>
                </a:cubicBezTo>
                <a:lnTo>
                  <a:pt x="2305050" y="520700"/>
                </a:lnTo>
                <a:cubicBezTo>
                  <a:pt x="2307167" y="467783"/>
                  <a:pt x="2303466" y="414311"/>
                  <a:pt x="2311400" y="361950"/>
                </a:cubicBezTo>
                <a:cubicBezTo>
                  <a:pt x="2316687" y="327058"/>
                  <a:pt x="2360197" y="282573"/>
                  <a:pt x="2381250" y="260350"/>
                </a:cubicBezTo>
                <a:cubicBezTo>
                  <a:pt x="2450096" y="187679"/>
                  <a:pt x="2421028" y="200524"/>
                  <a:pt x="2470150" y="184150"/>
                </a:cubicBezTo>
                <a:cubicBezTo>
                  <a:pt x="2476500" y="177800"/>
                  <a:pt x="2481728" y="170081"/>
                  <a:pt x="2489200" y="165100"/>
                </a:cubicBezTo>
                <a:cubicBezTo>
                  <a:pt x="2511243" y="150404"/>
                  <a:pt x="2524221" y="147076"/>
                  <a:pt x="2546350" y="139700"/>
                </a:cubicBezTo>
                <a:cubicBezTo>
                  <a:pt x="2599662" y="99716"/>
                  <a:pt x="2541713" y="137470"/>
                  <a:pt x="2603500" y="114300"/>
                </a:cubicBezTo>
                <a:cubicBezTo>
                  <a:pt x="2610646" y="111620"/>
                  <a:pt x="2615535" y="104606"/>
                  <a:pt x="2622550" y="101600"/>
                </a:cubicBezTo>
                <a:cubicBezTo>
                  <a:pt x="2630572" y="98162"/>
                  <a:pt x="2639671" y="98010"/>
                  <a:pt x="2647950" y="95250"/>
                </a:cubicBezTo>
                <a:cubicBezTo>
                  <a:pt x="2665107" y="89531"/>
                  <a:pt x="2681016" y="79747"/>
                  <a:pt x="2698750" y="76200"/>
                </a:cubicBezTo>
                <a:cubicBezTo>
                  <a:pt x="2723743" y="71201"/>
                  <a:pt x="2749550" y="71967"/>
                  <a:pt x="2774950" y="69850"/>
                </a:cubicBezTo>
                <a:cubicBezTo>
                  <a:pt x="2814647" y="70585"/>
                  <a:pt x="3077356" y="16656"/>
                  <a:pt x="3168650" y="107950"/>
                </a:cubicBezTo>
                <a:lnTo>
                  <a:pt x="3187700" y="127000"/>
                </a:lnTo>
                <a:cubicBezTo>
                  <a:pt x="3207526" y="186478"/>
                  <a:pt x="3175047" y="98508"/>
                  <a:pt x="3213100" y="165100"/>
                </a:cubicBezTo>
                <a:cubicBezTo>
                  <a:pt x="3217430" y="172677"/>
                  <a:pt x="3216012" y="182478"/>
                  <a:pt x="3219450" y="190500"/>
                </a:cubicBezTo>
                <a:cubicBezTo>
                  <a:pt x="3222456" y="197515"/>
                  <a:pt x="3227917" y="203200"/>
                  <a:pt x="3232150" y="209550"/>
                </a:cubicBezTo>
                <a:cubicBezTo>
                  <a:pt x="3234267" y="222250"/>
                  <a:pt x="3238121" y="234780"/>
                  <a:pt x="3238500" y="247650"/>
                </a:cubicBezTo>
                <a:cubicBezTo>
                  <a:pt x="3242359" y="378844"/>
                  <a:pt x="3240813" y="510162"/>
                  <a:pt x="3244850" y="641350"/>
                </a:cubicBezTo>
                <a:cubicBezTo>
                  <a:pt x="3245056" y="648040"/>
                  <a:pt x="3248207" y="654413"/>
                  <a:pt x="3251200" y="660400"/>
                </a:cubicBezTo>
                <a:cubicBezTo>
                  <a:pt x="3262962" y="683925"/>
                  <a:pt x="3303127" y="722535"/>
                  <a:pt x="3314700" y="730250"/>
                </a:cubicBezTo>
                <a:cubicBezTo>
                  <a:pt x="3321050" y="734483"/>
                  <a:pt x="3327124" y="739164"/>
                  <a:pt x="3333750" y="742950"/>
                </a:cubicBezTo>
                <a:cubicBezTo>
                  <a:pt x="3357770" y="756676"/>
                  <a:pt x="3383817" y="765989"/>
                  <a:pt x="3409950" y="774700"/>
                </a:cubicBezTo>
                <a:cubicBezTo>
                  <a:pt x="3416300" y="781050"/>
                  <a:pt x="3420481" y="790910"/>
                  <a:pt x="3429000" y="793750"/>
                </a:cubicBezTo>
                <a:cubicBezTo>
                  <a:pt x="3453429" y="801893"/>
                  <a:pt x="3479950" y="801400"/>
                  <a:pt x="3505200" y="806450"/>
                </a:cubicBezTo>
                <a:lnTo>
                  <a:pt x="3536950" y="812800"/>
                </a:lnTo>
                <a:cubicBezTo>
                  <a:pt x="3596217" y="810683"/>
                  <a:pt x="3655829" y="813184"/>
                  <a:pt x="3714750" y="806450"/>
                </a:cubicBezTo>
                <a:cubicBezTo>
                  <a:pt x="3730766" y="804620"/>
                  <a:pt x="3744233" y="793387"/>
                  <a:pt x="3759200" y="787400"/>
                </a:cubicBezTo>
                <a:cubicBezTo>
                  <a:pt x="3765415" y="784914"/>
                  <a:pt x="3771900" y="783167"/>
                  <a:pt x="3778250" y="781050"/>
                </a:cubicBezTo>
                <a:cubicBezTo>
                  <a:pt x="3843651" y="731999"/>
                  <a:pt x="3766458" y="796772"/>
                  <a:pt x="3816350" y="730250"/>
                </a:cubicBezTo>
                <a:cubicBezTo>
                  <a:pt x="3822700" y="721783"/>
                  <a:pt x="3834266" y="718684"/>
                  <a:pt x="3841750" y="711200"/>
                </a:cubicBezTo>
                <a:cubicBezTo>
                  <a:pt x="3849234" y="703716"/>
                  <a:pt x="3854649" y="694412"/>
                  <a:pt x="3860800" y="685800"/>
                </a:cubicBezTo>
                <a:cubicBezTo>
                  <a:pt x="3869195" y="674046"/>
                  <a:pt x="3887607" y="644887"/>
                  <a:pt x="3892550" y="635000"/>
                </a:cubicBezTo>
                <a:cubicBezTo>
                  <a:pt x="3927604" y="564893"/>
                  <a:pt x="3880145" y="642148"/>
                  <a:pt x="3924300" y="571500"/>
                </a:cubicBezTo>
                <a:cubicBezTo>
                  <a:pt x="3928345" y="565028"/>
                  <a:pt x="3933587" y="559276"/>
                  <a:pt x="3937000" y="552450"/>
                </a:cubicBezTo>
                <a:cubicBezTo>
                  <a:pt x="3939993" y="546463"/>
                  <a:pt x="3940580" y="539494"/>
                  <a:pt x="3943350" y="533400"/>
                </a:cubicBezTo>
                <a:cubicBezTo>
                  <a:pt x="3951184" y="516165"/>
                  <a:pt x="3960283" y="499533"/>
                  <a:pt x="3968750" y="482600"/>
                </a:cubicBezTo>
                <a:lnTo>
                  <a:pt x="3981450" y="457200"/>
                </a:lnTo>
                <a:cubicBezTo>
                  <a:pt x="3983209" y="448403"/>
                  <a:pt x="3988048" y="417383"/>
                  <a:pt x="3994150" y="406400"/>
                </a:cubicBezTo>
                <a:cubicBezTo>
                  <a:pt x="4001563" y="393057"/>
                  <a:pt x="4011083" y="381000"/>
                  <a:pt x="4019550" y="368300"/>
                </a:cubicBezTo>
                <a:cubicBezTo>
                  <a:pt x="4021667" y="357717"/>
                  <a:pt x="4024126" y="347196"/>
                  <a:pt x="4025900" y="336550"/>
                </a:cubicBezTo>
                <a:cubicBezTo>
                  <a:pt x="4028361" y="321787"/>
                  <a:pt x="4027949" y="306436"/>
                  <a:pt x="4032250" y="292100"/>
                </a:cubicBezTo>
                <a:cubicBezTo>
                  <a:pt x="4034443" y="284790"/>
                  <a:pt x="4040717" y="279400"/>
                  <a:pt x="4044950" y="273050"/>
                </a:cubicBezTo>
                <a:cubicBezTo>
                  <a:pt x="4049183" y="258233"/>
                  <a:pt x="4053595" y="243467"/>
                  <a:pt x="4057650" y="228600"/>
                </a:cubicBezTo>
                <a:cubicBezTo>
                  <a:pt x="4059946" y="220180"/>
                  <a:pt x="4059670" y="210777"/>
                  <a:pt x="4064000" y="203200"/>
                </a:cubicBezTo>
                <a:cubicBezTo>
                  <a:pt x="4068455" y="195403"/>
                  <a:pt x="4076700" y="190500"/>
                  <a:pt x="4083050" y="184150"/>
                </a:cubicBezTo>
                <a:lnTo>
                  <a:pt x="4102100" y="127000"/>
                </a:lnTo>
                <a:cubicBezTo>
                  <a:pt x="4104217" y="120650"/>
                  <a:pt x="4104737" y="113519"/>
                  <a:pt x="4108450" y="107950"/>
                </a:cubicBezTo>
                <a:cubicBezTo>
                  <a:pt x="4112683" y="101600"/>
                  <a:pt x="4118215" y="95945"/>
                  <a:pt x="4121150" y="88900"/>
                </a:cubicBezTo>
                <a:cubicBezTo>
                  <a:pt x="4140324" y="42882"/>
                  <a:pt x="4132572" y="40229"/>
                  <a:pt x="4152900" y="6350"/>
                </a:cubicBezTo>
                <a:cubicBezTo>
                  <a:pt x="4154440" y="3783"/>
                  <a:pt x="4157133" y="2117"/>
                  <a:pt x="4159250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长光2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长光2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53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FE1555-CD31-4274-B066-27A74EEB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天平比较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ECBC5-D72E-4BF4-8A5F-437B3FC27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10" y="2693395"/>
            <a:ext cx="845342" cy="13406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>
            <a:off x="1678832" y="3917531"/>
            <a:ext cx="8280920" cy="916763"/>
            <a:chOff x="1847528" y="2585076"/>
            <a:chExt cx="8280920" cy="9167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81686" y="3073211"/>
              <a:ext cx="428628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1C18626-24A9-4827-9175-382CEDE7999E}"/>
              </a:ext>
            </a:extLst>
          </p:cNvPr>
          <p:cNvSpPr/>
          <p:nvPr/>
        </p:nvSpPr>
        <p:spPr>
          <a:xfrm>
            <a:off x="0" y="620688"/>
            <a:ext cx="12192000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1C9FF0-106B-4D6A-86B3-1E82CABFFE4F}"/>
              </a:ext>
            </a:extLst>
          </p:cNvPr>
          <p:cNvGrpSpPr/>
          <p:nvPr/>
        </p:nvGrpSpPr>
        <p:grpSpPr>
          <a:xfrm>
            <a:off x="-648072" y="554894"/>
            <a:ext cx="1296144" cy="2297442"/>
            <a:chOff x="1671399" y="565802"/>
            <a:chExt cx="1296144" cy="22974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C8A56F-4E47-420D-8070-6F61CB4E3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242AEDF-C85F-4028-A71B-17C7B6330E03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72667C-E10E-43CF-878B-A975AA331183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227E200-380B-4FAD-BCAA-7255FB2EDBF6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167B0BD-8678-4CCC-9333-77D1EFD6C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649" y="2917867"/>
            <a:ext cx="1027849" cy="10981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323FB04-FC0D-48DB-9740-95ADC95F04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4261" y="2564904"/>
            <a:ext cx="985491" cy="14691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919" y="2686235"/>
            <a:ext cx="845342" cy="134064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471C81-F2A6-4E24-A7E8-DD73E94EB319}"/>
              </a:ext>
            </a:extLst>
          </p:cNvPr>
          <p:cNvGrpSpPr/>
          <p:nvPr/>
        </p:nvGrpSpPr>
        <p:grpSpPr>
          <a:xfrm>
            <a:off x="11698459" y="577431"/>
            <a:ext cx="1296144" cy="2297442"/>
            <a:chOff x="1671399" y="565802"/>
            <a:chExt cx="1296144" cy="229744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F098BE0-F4BC-4D4A-AE18-C3DD6D1F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67ED06-1FD1-4649-B618-14119B765F2E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E6D334C0-8DA4-42CA-85A6-C7E387B8C4CF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F474B80-6FCA-4EFA-B611-9E1B97D8883F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7CE2FC5F-BE7D-4D89-8235-160DFDE4A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657" y="1495682"/>
            <a:ext cx="1027849" cy="109814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9F0E95B-E750-4BA1-8776-EAC08E9FE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1025" y="1224180"/>
            <a:ext cx="985491" cy="146913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8DF33FE8-83FB-4FEC-BCC3-9880A14BFBDA}"/>
              </a:ext>
            </a:extLst>
          </p:cNvPr>
          <p:cNvSpPr/>
          <p:nvPr/>
        </p:nvSpPr>
        <p:spPr>
          <a:xfrm>
            <a:off x="5458817" y="1792917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890AA6-64E5-46A3-A607-D16E8F5217D4}"/>
              </a:ext>
            </a:extLst>
          </p:cNvPr>
          <p:cNvSpPr/>
          <p:nvPr/>
        </p:nvSpPr>
        <p:spPr>
          <a:xfrm>
            <a:off x="5458817" y="2144592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32 -0.00324 L 0.18698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5" y="6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19000音效库-伺服大型机器人移动5 - 机器人- 巨型机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 -0.0037 L -0.31771 -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-0.0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2.29167E-6 -0.073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98 -0.00162 L -0.18932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5" y="-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19000音效库-机齿轮循环01 - 机械- 大型齿轮旋转环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713 L -0.37643 -0.0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-0.0037 L 0.07799 -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7338 L 0.38334 -0.073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10" y="2693395"/>
            <a:ext cx="845342" cy="13406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 rot="381202">
            <a:off x="1911297" y="4239800"/>
            <a:ext cx="8280920" cy="916763"/>
            <a:chOff x="1847528" y="2585076"/>
            <a:chExt cx="8280920" cy="9167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81686" y="3073211"/>
              <a:ext cx="428628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1C18626-24A9-4827-9175-382CEDE7999E}"/>
              </a:ext>
            </a:extLst>
          </p:cNvPr>
          <p:cNvSpPr/>
          <p:nvPr/>
        </p:nvSpPr>
        <p:spPr>
          <a:xfrm>
            <a:off x="0" y="620688"/>
            <a:ext cx="12192000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1C9FF0-106B-4D6A-86B3-1E82CABFFE4F}"/>
              </a:ext>
            </a:extLst>
          </p:cNvPr>
          <p:cNvGrpSpPr/>
          <p:nvPr/>
        </p:nvGrpSpPr>
        <p:grpSpPr>
          <a:xfrm>
            <a:off x="-648072" y="554894"/>
            <a:ext cx="1296144" cy="2297442"/>
            <a:chOff x="1671399" y="565802"/>
            <a:chExt cx="1296144" cy="22974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C8A56F-4E47-420D-8070-6F61CB4E3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242AEDF-C85F-4028-A71B-17C7B6330E03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72667C-E10E-43CF-878B-A975AA331183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227E200-380B-4FAD-BCAA-7255FB2EDBF6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167B0BD-8678-4CCC-9333-77D1EFD6C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649" y="2917867"/>
            <a:ext cx="1027849" cy="10981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178" y="3315425"/>
            <a:ext cx="845342" cy="134064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471C81-F2A6-4E24-A7E8-DD73E94EB319}"/>
              </a:ext>
            </a:extLst>
          </p:cNvPr>
          <p:cNvGrpSpPr/>
          <p:nvPr/>
        </p:nvGrpSpPr>
        <p:grpSpPr>
          <a:xfrm>
            <a:off x="11698459" y="577431"/>
            <a:ext cx="1296144" cy="2297442"/>
            <a:chOff x="1671399" y="565802"/>
            <a:chExt cx="1296144" cy="229744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F098BE0-F4BC-4D4A-AE18-C3DD6D1F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1399" y="870956"/>
              <a:ext cx="1296144" cy="1992288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67ED06-1FD1-4649-B618-14119B765F2E}"/>
                </a:ext>
              </a:extLst>
            </p:cNvPr>
            <p:cNvGrpSpPr/>
            <p:nvPr/>
          </p:nvGrpSpPr>
          <p:grpSpPr>
            <a:xfrm>
              <a:off x="2137815" y="565802"/>
              <a:ext cx="334534" cy="325796"/>
              <a:chOff x="2137815" y="565802"/>
              <a:chExt cx="334534" cy="325796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E6D334C0-8DA4-42CA-85A6-C7E387B8C4CF}"/>
                  </a:ext>
                </a:extLst>
              </p:cNvPr>
              <p:cNvSpPr/>
              <p:nvPr/>
            </p:nvSpPr>
            <p:spPr>
              <a:xfrm>
                <a:off x="2137815" y="565802"/>
                <a:ext cx="334534" cy="325796"/>
              </a:xfrm>
              <a:prstGeom prst="roundRect">
                <a:avLst/>
              </a:prstGeom>
              <a:solidFill>
                <a:srgbClr val="C7C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F474B80-6FCA-4EFA-B611-9E1B97D8883F}"/>
                  </a:ext>
                </a:extLst>
              </p:cNvPr>
              <p:cNvSpPr/>
              <p:nvPr/>
            </p:nvSpPr>
            <p:spPr>
              <a:xfrm>
                <a:off x="2167442" y="595677"/>
                <a:ext cx="275279" cy="2752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7CE2FC5F-BE7D-4D89-8235-160DFDE4A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657" y="1495682"/>
            <a:ext cx="1027849" cy="1098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0224F4-2514-4A48-9D7F-EAE6DACF1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7490" y="3185198"/>
            <a:ext cx="987445" cy="152285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FCAED3C-9B2F-4B36-AE50-030787FBE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404" y="1094766"/>
            <a:ext cx="987445" cy="1522851"/>
          </a:xfrm>
          <a:prstGeom prst="rect">
            <a:avLst/>
          </a:prstGeom>
        </p:spPr>
      </p:pic>
      <p:sp>
        <p:nvSpPr>
          <p:cNvPr id="6" name="箭头: V 形 5">
            <a:extLst>
              <a:ext uri="{FF2B5EF4-FFF2-40B4-BE49-F238E27FC236}">
                <a16:creationId xmlns:a16="http://schemas.microsoft.com/office/drawing/2014/main" id="{87643173-A597-40D9-BE80-77C3B1923043}"/>
              </a:ext>
            </a:extLst>
          </p:cNvPr>
          <p:cNvSpPr/>
          <p:nvPr/>
        </p:nvSpPr>
        <p:spPr>
          <a:xfrm rot="10800000">
            <a:off x="5911089" y="1703276"/>
            <a:ext cx="891411" cy="835172"/>
          </a:xfrm>
          <a:prstGeom prst="chevron">
            <a:avLst>
              <a:gd name="adj" fmla="val 64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32 -0.00324 L 0.18698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5" y="6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19000音效库-伺服大型机器人移动5 - 机器人- 巨型机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 -0.0037 L -0.31771 -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-0.0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4.58333E-6 -0.13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98 -0.00162 L -0.18932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5" y="-9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19000音效库-机齿轮循环01 - 机械- 大型齿轮旋转环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713 L -0.37643 -0.0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-0.0037 L 0.07799 -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13357 L 0.38333 -0.133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10" y="2623158"/>
            <a:ext cx="845342" cy="134064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>
            <a:off x="1678832" y="3933056"/>
            <a:ext cx="8280920" cy="916763"/>
            <a:chOff x="1847528" y="2585076"/>
            <a:chExt cx="8280920" cy="9167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81686" y="3073211"/>
              <a:ext cx="428628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84" y="2564904"/>
            <a:ext cx="845342" cy="1340644"/>
          </a:xfrm>
          <a:prstGeom prst="rect">
            <a:avLst/>
          </a:prstGeom>
        </p:spPr>
      </p:pic>
      <p:sp>
        <p:nvSpPr>
          <p:cNvPr id="30" name="标题 1">
            <a:extLst>
              <a:ext uri="{FF2B5EF4-FFF2-40B4-BE49-F238E27FC236}">
                <a16:creationId xmlns:a16="http://schemas.microsoft.com/office/drawing/2014/main" id="{4DC0FA1F-7DC9-4826-A154-A9DAF783AB89}"/>
              </a:ext>
            </a:extLst>
          </p:cNvPr>
          <p:cNvSpPr txBox="1">
            <a:spLocks/>
          </p:cNvSpPr>
          <p:nvPr/>
        </p:nvSpPr>
        <p:spPr>
          <a:xfrm>
            <a:off x="17065" y="114474"/>
            <a:ext cx="1559496" cy="332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C01423-74F9-4FFE-8A60-DB9F5071F7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651"/>
          <a:stretch/>
        </p:blipFill>
        <p:spPr>
          <a:xfrm>
            <a:off x="9371298" y="2276873"/>
            <a:ext cx="588454" cy="154868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FB6E86-8F3F-4411-9D6B-50E455C14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651"/>
          <a:stretch/>
        </p:blipFill>
        <p:spPr>
          <a:xfrm>
            <a:off x="8819914" y="2276872"/>
            <a:ext cx="588454" cy="1548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729029-A559-4BF7-A226-01AF810D3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8447" y="-6575"/>
            <a:ext cx="1931334" cy="16865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F900CB-CD42-46D5-A1FF-C3CFA9E27E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5461" y="1124744"/>
            <a:ext cx="2020528" cy="20160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5C2576B-AB7E-4A39-AEAF-CAD5624DA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454422"/>
            <a:ext cx="845342" cy="134064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355CE87-378A-4FB1-A468-3B1BF1DC33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651"/>
          <a:stretch/>
        </p:blipFill>
        <p:spPr>
          <a:xfrm>
            <a:off x="7630068" y="297402"/>
            <a:ext cx="588454" cy="154868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90E9F5C5-19FC-401E-A67F-2146CB4FE831}"/>
              </a:ext>
            </a:extLst>
          </p:cNvPr>
          <p:cNvSpPr/>
          <p:nvPr/>
        </p:nvSpPr>
        <p:spPr>
          <a:xfrm>
            <a:off x="5773537" y="836712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3A898F-365A-4CD5-877E-3CB8702B834A}"/>
              </a:ext>
            </a:extLst>
          </p:cNvPr>
          <p:cNvSpPr/>
          <p:nvPr/>
        </p:nvSpPr>
        <p:spPr>
          <a:xfrm>
            <a:off x="5773537" y="1188387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43 0.05301 L -0.05143 0.05301 C -0.0668 0.05532 -0.05391 0.05208 -0.06406 0.05671 C -0.07018 0.05972 -0.07656 0.06157 -0.08268 0.06505 C -0.08607 0.0669 -0.08906 0.06921 -0.09245 0.0706 C -0.10247 0.075 -0.10833 0.075 -0.11849 0.07755 C -0.12331 0.07894 -0.128 0.08009 -0.13255 0.08171 C -0.13711 0.08333 -0.14154 0.08611 -0.14596 0.08727 C -0.15026 0.08843 -0.15443 0.0882 -0.15859 0.08866 L -0.18698 0.09838 C -0.19648 0.10208 -0.2026 0.10394 -0.21159 0.1081 C -0.21927 0.11181 -0.22734 0.11597 -0.23464 0.1206 C -0.23802 0.12269 -0.24115 0.1257 -0.24427 0.12755 C -0.24779 0.12963 -0.2513 0.13032 -0.25469 0.13171 C -0.25742 0.13403 -0.26016 0.13657 -0.26289 0.13866 C -0.26979 0.14375 -0.2707 0.14282 -0.27786 0.14699 C -0.28138 0.14907 -0.2849 0.15162 -0.28828 0.15394 C -0.29063 0.15579 -0.29271 0.15787 -0.29492 0.15949 C -0.30964 0.16968 -0.30872 0.16898 -0.32031 0.17477 C -0.33698 0.1919 -0.31615 0.17176 -0.33594 0.18588 C -0.33841 0.18773 -0.34023 0.19144 -0.34271 0.19282 C -0.34818 0.19653 -0.3543 0.19722 -0.35977 0.20116 C -0.36302 0.20347 -0.36628 0.20602 -0.36953 0.2081 C -0.378 0.21343 -0.37891 0.21204 -0.38815 0.21644 C -0.39141 0.21806 -0.39453 0.22037 -0.39779 0.22199 C -0.40104 0.22361 -0.40443 0.22431 -0.40742 0.22616 C -0.4181 0.23264 -0.42565 0.24028 -0.43581 0.24421 C -0.43906 0.2456 -0.44219 0.24607 -0.44544 0.24699 C -0.46107 0.25671 -0.4418 0.24537 -0.46263 0.25394 C -0.46497 0.25486 -0.46706 0.25718 -0.46927 0.2581 C -0.47201 0.25926 -0.47487 0.2588 -0.47747 0.25949 C -0.49974 0.26458 -0.47357 0.25972 -0.49909 0.26644 L -0.5043 0.26782 C -0.50625 0.26898 -0.5138 0.27384 -0.51628 0.27477 C -0.51966 0.27593 -0.52331 0.2757 -0.52669 0.27755 C -0.54076 0.28519 -0.52318 0.27616 -0.53711 0.28171 C -0.53893 0.28241 -0.54076 0.28357 -0.54232 0.28449 C -0.54323 0.28495 -0.54375 0.28565 -0.54453 0.28588 C -0.54622 0.28657 -0.54818 0.28657 -0.54974 0.28727 C -0.55156 0.28796 -0.55326 0.28958 -0.55495 0.29005 C -0.55768 0.29097 -0.56042 0.29097 -0.56315 0.29144 C -0.57813 0.29699 -0.56328 0.29097 -0.57813 0.29838 C -0.58138 0.3 -0.58346 0.3 -0.58698 0.30116 C -0.58815 0.30162 -0.58893 0.30208 -0.58997 0.30255 C -0.59401 0.30741 -0.59154 0.30486 -0.59818 0.3081 L -0.59818 0.30833 C -0.59922 0.30903 -0.60013 0.31019 -0.60117 0.31088 C -0.60221 0.31157 -0.60326 0.31181 -0.60417 0.31227 C -0.60495 0.31273 -0.6056 0.3132 -0.60638 0.31366 C -0.60742 0.31412 -0.60846 0.31458 -0.60938 0.31505 L -0.61602 0.31921 C -0.6168 0.31968 -0.61758 0.32037 -0.61823 0.3206 C -0.61927 0.32107 -0.62031 0.32153 -0.62122 0.32199 C -0.62253 0.32245 -0.62383 0.32292 -0.625 0.32338 C -0.62865 0.325 -0.62617 0.32477 -0.63021 0.32616 C -0.63372 0.32732 -0.63724 0.32778 -0.64063 0.32894 C -0.64193 0.3294 -0.64323 0.32986 -0.6444 0.33032 C -0.64544 0.33079 -0.64635 0.33148 -0.6474 0.33171 C -0.64831 0.33171 -0.64935 0.33171 -0.65026 0.33171 " pathEditMode="relative" rAng="0" ptsTypes="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48" y="1393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[5600] 综合音效库-布,重,襟翼,床单扑(Cloth,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026 0.33171 L -0.65026 0.33264 C -0.66341 0.32685 -0.65195 0.33264 -0.66276 0.32384 C -0.67226 0.31597 -0.66302 0.32523 -0.67135 0.31805 C -0.67487 0.31458 -0.67278 0.31458 -0.67682 0.31226 C -0.67812 0.31157 -0.67943 0.31157 -0.68073 0.31088 C -0.68151 0.30949 -0.68229 0.3081 -0.68307 0.30671 C -0.68554 0.3037 -0.68698 0.3037 -0.68997 0.30301 C -0.69075 0.30162 -0.69153 0.29953 -0.69232 0.29861 C -0.69518 0.29514 -0.69518 0.29652 -0.69778 0.29444 C -0.69948 0.29305 -0.70091 0.29143 -0.70247 0.29004 C -0.70325 0.28935 -0.70416 0.28935 -0.70482 0.28865 C -0.70599 0.28796 -0.7069 0.28657 -0.70794 0.28564 C -0.70924 0.28495 -0.71068 0.28426 -0.71185 0.28356 C -0.72083 0.275 -0.71094 0.28356 -0.71875 0.27361 C -0.72018 0.27129 -0.722 0.2706 -0.72344 0.26921 C -0.72565 0.26713 -0.72773 0.26481 -0.72969 0.26273 C -0.73073 0.26134 -0.73177 0.25902 -0.73281 0.25833 C -0.73489 0.25625 -0.73698 0.25555 -0.73906 0.25416 C -0.7401 0.25185 -0.74114 0.24976 -0.74219 0.24838 C -0.74297 0.24768 -0.74388 0.24699 -0.7444 0.24537 C -0.74674 0.24259 -0.74857 0.24051 -0.75065 0.2375 C -0.75169 0.23611 -0.75286 0.23472 -0.75377 0.23333 L -0.75924 0.22314 C -0.76002 0.22176 -0.76081 0.22037 -0.76159 0.21967 C -0.76445 0.21527 -0.76745 0.21088 -0.77018 0.20671 C -0.77239 0.2037 -0.77422 0.19953 -0.77643 0.19722 C -0.77799 0.19514 -0.78008 0.19375 -0.78112 0.19143 C -0.78554 0.18078 -0.78242 0.18726 -0.79114 0.17199 C -0.79245 0.1699 -0.79401 0.16782 -0.79505 0.16481 C -0.79883 0.15625 -0.79648 0.16134 -0.80208 0.15115 C -0.80364 0.14328 -0.80182 0.15046 -0.80599 0.14259 C -0.80677 0.1412 -0.80703 0.13981 -0.80742 0.13819 C -0.80885 0.13611 -0.81015 0.13402 -0.81133 0.13171 C -0.81614 0.12106 -0.81224 0.12453 -0.81679 0.12176 C -0.81706 0.12037 -0.81719 0.11875 -0.81758 0.11736 C -0.81875 0.11458 -0.82161 0.11088 -0.82304 0.10949 C -0.82487 0.0993 -0.82331 0.10578 -0.83086 0.09305 L -0.83398 0.08726 C -0.83502 0.08495 -0.83633 0.08356 -0.83711 0.08148 C -0.83854 0.07777 -0.84023 0.0743 -0.84166 0.0706 C -0.84271 0.06782 -0.84375 0.06412 -0.84479 0.06203 C -0.84583 0.06064 -0.84687 0.05902 -0.84791 0.05764 C -0.84818 0.05625 -0.84844 0.05486 -0.8487 0.05416 C -0.8513 0.04398 -0.85495 0.03819 -0.85885 0.03032 C -0.86002 0.02754 -0.86133 0.02592 -0.86198 0.02314 C -0.8625 0.02106 -0.86289 0.01944 -0.86354 0.01736 C -0.86445 0.01527 -0.86575 0.01389 -0.86666 0.01226 C -0.86771 0.00949 -0.86823 0.0074 -0.86901 0.00509 C -0.87005 0.00231 -0.87109 0.00023 -0.87213 -0.00209 C -0.87239 -0.00348 -0.87252 -0.00556 -0.87278 -0.00718 C -0.875 -0.01644 -0.875 -0.01274 -0.87747 -0.01991 C -0.88229 -0.03449 -0.87747 -0.02223 -0.88216 -0.03797 C -0.88281 -0.04005 -0.88385 -0.04167 -0.8845 -0.04375 C -0.88515 -0.04514 -0.88554 -0.04653 -0.88607 -0.04746 C -0.88685 -0.04885 -0.88776 -0.05093 -0.88841 -0.05232 C -0.88932 -0.05533 -0.88997 -0.05811 -0.89075 -0.06111 C -0.89179 -0.06389 -0.89297 -0.06667 -0.89388 -0.06899 C -0.89739 -0.08056 -0.89336 -0.07246 -0.89778 -0.08334 C -0.89909 -0.08611 -0.90052 -0.08912 -0.90156 -0.09121 C -0.90221 -0.09329 -0.9026 -0.09561 -0.90325 -0.09699 C -0.90403 -0.09908 -0.90534 -0.09977 -0.90638 -0.10139 C -0.90768 -0.10417 -0.90885 -0.10718 -0.91015 -0.10996 C -0.91185 -0.11783 -0.90963 -0.10996 -0.91393 -0.11783 C -0.91627 -0.12223 -0.91836 -0.12639 -0.92005 -0.13149 C -0.92161 -0.13588 -0.922 -0.13658 -0.92318 -0.14167 C -0.92357 -0.14306 -0.9237 -0.14445 -0.92396 -0.14514 C -0.925 -0.14861 -0.92669 -0.15278 -0.92786 -0.15649 C -0.92956 -0.17084 -0.92786 -0.15787 -0.9293 -0.16806 C -0.92969 -0.16945 -0.92982 -0.17153 -0.93008 -0.17292 C -0.9306 -0.17593 -0.93112 -0.17871 -0.93164 -0.18172 C -0.93242 -0.18588 -0.93281 -0.18681 -0.9332 -0.19167 C -0.93333 -0.19167 -0.9332 -0.19236 -0.9332 -0.19329 " pathEditMode="relative" rAng="0" ptsTypes="AAAAAAAAAAAA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54" y="-2620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[5600] 综合音效库-布,重,襟翼,床单扑(Cloth,_爱给网_aigei_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4.79167E-6 0.00023 C -0.01315 -0.00532 -0.00156 0.00069 -0.0125 -0.00833 C -0.022 -0.0162 -0.01276 -0.00648 -0.02109 -0.01389 C -0.0246 -0.01713 -0.02252 -0.01713 -0.02656 -0.01945 C -0.02786 -0.02037 -0.02916 -0.02037 -0.03046 -0.02083 C -0.03125 -0.02222 -0.03203 -0.02407 -0.03281 -0.025 C -0.03541 -0.02824 -0.03684 -0.02824 -0.03997 -0.02917 C -0.04062 -0.03056 -0.0414 -0.03241 -0.04218 -0.03333 C -0.04505 -0.03704 -0.04505 -0.03542 -0.04765 -0.0375 C -0.04947 -0.03889 -0.05091 -0.04051 -0.05234 -0.04167 C -0.05312 -0.04236 -0.05403 -0.04259 -0.05468 -0.04306 C -0.05585 -0.04398 -0.05677 -0.04514 -0.05781 -0.04583 C -0.05911 -0.04699 -0.06054 -0.04769 -0.06171 -0.04861 C -0.07083 -0.05671 -0.0608 -0.04861 -0.06875 -0.05833 C -0.07018 -0.06019 -0.07213 -0.06111 -0.07356 -0.0625 C -0.07578 -0.06482 -0.07773 -0.0669 -0.07968 -0.06945 C -0.08085 -0.07083 -0.08177 -0.07269 -0.08281 -0.07361 C -0.08489 -0.07546 -0.08697 -0.07639 -0.08906 -0.07778 C -0.0901 -0.07963 -0.09114 -0.08171 -0.09218 -0.08333 C -0.09296 -0.08449 -0.09401 -0.08519 -0.09453 -0.08611 C -0.09674 -0.08889 -0.09869 -0.09167 -0.10078 -0.09445 C -0.10182 -0.09583 -0.10299 -0.09699 -0.1039 -0.09861 L -0.10937 -0.10833 C -0.11015 -0.10972 -0.11093 -0.11134 -0.11171 -0.1125 C -0.11458 -0.11667 -0.11757 -0.12083 -0.12031 -0.125 C -0.12252 -0.12824 -0.12434 -0.13218 -0.12656 -0.13472 C -0.12812 -0.13657 -0.1302 -0.13773 -0.13125 -0.14028 C -0.1358 -0.15116 -0.13268 -0.14421 -0.14153 -0.15972 C -0.1427 -0.16204 -0.14427 -0.16412 -0.14531 -0.16667 C -0.14908 -0.17546 -0.14674 -0.1706 -0.15234 -0.18056 C -0.1539 -0.18866 -0.15208 -0.18148 -0.15625 -0.18889 C -0.15703 -0.19028 -0.15742 -0.1919 -0.15781 -0.19306 C -0.15924 -0.1956 -0.16054 -0.19769 -0.16171 -0.2 C -0.16653 -0.21042 -0.16263 -0.20718 -0.16718 -0.20972 C -0.16744 -0.21111 -0.16757 -0.21273 -0.16796 -0.21389 C -0.16914 -0.2169 -0.172 -0.22037 -0.17343 -0.22222 C -0.17526 -0.23218 -0.17369 -0.22546 -0.18125 -0.23889 L -0.18437 -0.24445 C -0.18554 -0.2463 -0.18671 -0.24792 -0.1875 -0.25 C -0.18919 -0.2537 -0.19075 -0.25741 -0.19218 -0.26111 C -0.19322 -0.26389 -0.19414 -0.26713 -0.19531 -0.26945 C -0.19622 -0.2713 -0.19739 -0.27222 -0.19843 -0.27361 C -0.19869 -0.275 -0.19895 -0.27662 -0.19921 -0.27778 C -0.20182 -0.28727 -0.20546 -0.29306 -0.20937 -0.30139 C -0.21054 -0.3037 -0.21184 -0.30579 -0.2125 -0.30833 C -0.21302 -0.31019 -0.21341 -0.31227 -0.21406 -0.31389 C -0.21497 -0.3162 -0.21627 -0.31759 -0.21718 -0.31945 C -0.21822 -0.32176 -0.21888 -0.32431 -0.21953 -0.32639 C -0.22057 -0.32894 -0.22161 -0.33102 -0.22265 -0.33333 C -0.22291 -0.33519 -0.22304 -0.33727 -0.22343 -0.33889 C -0.22565 -0.34769 -0.22565 -0.34398 -0.22812 -0.35139 C -0.23294 -0.36574 -0.22812 -0.35394 -0.23281 -0.36945 C -0.23346 -0.37153 -0.2345 -0.37315 -0.23515 -0.375 C -0.2358 -0.37639 -0.23619 -0.37801 -0.23671 -0.37917 C -0.2375 -0.38125 -0.23841 -0.38287 -0.23906 -0.38472 C -0.23997 -0.3875 -0.24062 -0.39051 -0.24153 -0.39306 C -0.24244 -0.39607 -0.24361 -0.39861 -0.24453 -0.40139 C -0.24804 -0.41273 -0.24401 -0.4044 -0.24843 -0.41528 C -0.24973 -0.41829 -0.25117 -0.42083 -0.25234 -0.42361 C -0.25299 -0.42546 -0.25325 -0.42778 -0.2539 -0.42917 C -0.25481 -0.43102 -0.25611 -0.43171 -0.25703 -0.43333 C -0.25846 -0.43611 -0.25963 -0.43889 -0.26093 -0.44167 C -0.26263 -0.45023 -0.26041 -0.44167 -0.26471 -0.44977 C -0.26705 -0.45417 -0.26914 -0.4588 -0.27096 -0.46389 C -0.27252 -0.46806 -0.27291 -0.46852 -0.27408 -0.47338 C -0.27447 -0.47454 -0.2746 -0.47616 -0.27487 -0.47755 C -0.27591 -0.48079 -0.2776 -0.48542 -0.27877 -0.48866 C -0.28046 -0.50255 -0.27877 -0.48958 -0.28033 -0.5 C -0.28072 -0.50162 -0.28085 -0.5037 -0.28112 -0.50556 C -0.28164 -0.50833 -0.28216 -0.51111 -0.28268 -0.51389 C -0.28346 -0.51782 -0.28385 -0.51921 -0.28424 -0.52361 C -0.28437 -0.52384 -0.28424 -0.52454 -0.28424 -0.525 " pathEditMode="relative" rAng="0" ptsTypes="AAAA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-262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-0.0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3.95833E-6 0.05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66667E-6 0.05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0.18518 L -0.02982 0.18542 C -0.03164 0.18287 -0.03373 0.18102 -0.03529 0.17824 C -0.03581 0.17731 -0.03568 0.17523 -0.03594 0.17407 C -0.03659 0.17268 -0.03737 0.17222 -0.03802 0.1713 C -0.03828 0.16991 -0.03841 0.16829 -0.03867 0.16713 L -0.04479 0.15463 L -0.04688 0.15046 C -0.04779 0.14861 -0.04883 0.14699 -0.04948 0.14491 C -0.05039 0.14213 -0.05117 0.13889 -0.05222 0.13657 L -0.05638 0.12824 C -0.05703 0.12685 -0.05782 0.12569 -0.05834 0.12407 C -0.05925 0.12176 -0.06016 0.11944 -0.06107 0.11713 C -0.06172 0.11574 -0.0625 0.11435 -0.06315 0.11296 C -0.06367 0.11157 -0.06394 0.10972 -0.06446 0.1088 C -0.06498 0.10787 -0.06576 0.10787 -0.06654 0.10741 C -0.06719 0.1037 -0.06693 0.10023 -0.06914 0.10602 C -0.06966 0.10718 -0.06979 0.1088 -0.06992 0.11018 C -0.07084 0.11713 -0.07071 0.1169 -0.07123 0.12546 C -0.07175 0.13032 -0.07214 0.13588 -0.07253 0.14074 C -0.07279 0.14259 -0.07318 0.14444 -0.07331 0.1463 C -0.07357 0.14861 -0.0737 0.15093 -0.07396 0.15324 C -0.07422 0.15509 -0.07448 0.15694 -0.07461 0.1588 C -0.075 0.16111 -0.07513 0.16343 -0.07526 0.16574 C -0.07552 0.16713 -0.07591 0.16852 -0.07591 0.16991 C -0.07813 0.18449 -0.07487 0.16389 -0.078 0.1838 C -0.07826 0.18518 -0.07852 0.18657 -0.07865 0.18796 C -0.07904 0.19074 -0.07943 0.19491 -0.08008 0.19768 C -0.08047 0.19954 -0.08099 0.20139 -0.08138 0.20324 C -0.0849 0.19838 -0.08256 0.20278 -0.08477 0.19352 C -0.08529 0.1919 -0.08581 0.19074 -0.0862 0.18935 C -0.08672 0.18704 -0.08711 0.18472 -0.0875 0.18241 C -0.08789 0.18102 -0.08789 0.1794 -0.08815 0.17824 C -0.08867 0.17662 -0.0892 0.17546 -0.08959 0.17407 C -0.09154 0.1669 -0.08972 0.16921 -0.09297 0.16713 C -0.09479 0.15926 -0.09532 0.15694 -0.09896 0.14907 L -0.10313 0.14074 C -0.10378 0.13935 -0.10469 0.13819 -0.10508 0.13657 C -0.10677 0.13148 -0.10938 0.12292 -0.11185 0.1213 L -0.11394 0.11991 C -0.11433 0.11852 -0.11485 0.1169 -0.11524 0.11574 C -0.11641 0.11319 -0.11784 0.11042 -0.1194 0.1088 C -0.12006 0.1081 -0.12071 0.10787 -0.12136 0.10741 C -0.12253 0.11667 -0.12149 0.10949 -0.12344 0.11991 C -0.1237 0.1213 -0.12383 0.12268 -0.12409 0.12407 C -0.12461 0.12546 -0.12513 0.12662 -0.12539 0.12824 C -0.12617 0.13079 -0.12631 0.1338 -0.12683 0.13657 C -0.12722 0.13843 -0.12787 0.14005 -0.12813 0.14213 C -0.12852 0.14398 -0.12865 0.14583 -0.12891 0.14768 C -0.1293 0.15 -0.12982 0.15231 -0.13021 0.15463 C -0.13073 0.15741 -0.13112 0.16018 -0.13151 0.16296 C -0.13203 0.16528 -0.13256 0.16736 -0.13295 0.16991 C -0.13321 0.17222 -0.13321 0.17454 -0.1336 0.17685 C -0.13477 0.1838 -0.1349 0.18356 -0.13698 0.18935 C -0.13737 0.19213 -0.13776 0.19491 -0.13828 0.19768 C -0.13894 0.2 -0.13998 0.20208 -0.14037 0.20463 C -0.14076 0.20671 -0.14076 0.20926 -0.14102 0.21157 C -0.14128 0.21343 -0.14154 0.21528 -0.14167 0.21713 C -0.14258 0.22268 -0.14258 0.22176 -0.1444 0.22824 C -0.1461 0.24143 -0.14401 0.225 -0.14649 0.24074 C -0.14675 0.24236 -0.14675 0.24444 -0.14714 0.2463 C -0.14792 0.24884 -0.14896 0.25093 -0.14987 0.25324 C -0.15013 0.25463 -0.15039 0.25579 -0.15052 0.25741 C -0.15091 0.25903 -0.15039 0.26204 -0.15117 0.26296 C -0.15196 0.26366 -0.15261 0.26111 -0.15326 0.26018 C -0.15391 0.25741 -0.15456 0.2544 -0.15534 0.25185 C -0.15847 0.24051 -0.15534 0.25787 -0.16003 0.2338 C -0.16042 0.23148 -0.16107 0.22917 -0.16133 0.22685 C -0.16172 0.22454 -0.16172 0.22199 -0.16211 0.21991 C -0.16263 0.2162 -0.16381 0.21319 -0.16472 0.21018 C -0.16641 0.19768 -0.16433 0.21227 -0.16745 0.19768 C -0.1681 0.19491 -0.16823 0.1919 -0.16888 0.18935 C -0.16914 0.18773 -0.16979 0.18657 -0.17019 0.18518 C -0.17318 0.17315 -0.1668 0.19282 -0.17292 0.17268 C -0.17435 0.16782 -0.17604 0.16343 -0.17761 0.1588 C -0.17839 0.15694 -0.17891 0.15486 -0.17969 0.15324 C -0.18034 0.15185 -0.18112 0.15046 -0.18177 0.14907 C -0.18425 0.14306 -0.18229 0.14699 -0.18373 0.14074 C -0.18425 0.13912 -0.18477 0.13796 -0.18516 0.13657 C -0.18568 0.13472 -0.18607 0.13287 -0.18646 0.13102 C -0.18685 0.12963 -0.18685 0.12801 -0.18711 0.12685 C -0.18776 0.12523 -0.18854 0.12407 -0.1892 0.12268 C -0.18985 0.125 -0.19076 0.12708 -0.19115 0.12963 C -0.19297 0.1375 -0.19102 0.13264 -0.19258 0.13935 C -0.19323 0.14167 -0.19388 0.14398 -0.19453 0.1463 C -0.19479 0.15023 -0.19532 0.15972 -0.19597 0.16435 C -0.19623 0.16667 -0.19701 0.16898 -0.19727 0.1713 C -0.19766 0.17268 -0.19779 0.17407 -0.19805 0.17546 C -0.19883 0.18009 -0.20026 0.18449 -0.20065 0.18935 C -0.20091 0.19143 -0.20157 0.19931 -0.20209 0.20185 C -0.203 0.20648 -0.20417 0.21088 -0.20482 0.21574 C -0.20573 0.22361 -0.20508 0.21944 -0.20677 0.22824 C -0.20742 0.23426 -0.20756 0.2375 -0.20821 0.24352 C -0.20912 0.25093 -0.20886 0.24745 -0.20951 0.25602 C -0.2099 0.25903 -0.2099 0.2625 -0.21016 0.26574 C -0.21289 0.25833 -0.2125 0.25995 -0.21498 0.25046 C -0.21589 0.24676 -0.21706 0.24329 -0.21758 0.23935 C -0.21862 0.23356 -0.21797 0.23634 -0.21966 0.23102 C -0.21992 0.2287 -0.22006 0.22616 -0.22032 0.22407 C -0.22071 0.22245 -0.22136 0.2213 -0.22175 0.21991 C -0.22227 0.21806 -0.22279 0.2162 -0.22305 0.21435 C -0.22383 0.21111 -0.22448 0.20787 -0.22513 0.20463 C -0.22552 0.20278 -0.22617 0.20093 -0.22644 0.19907 C -0.22891 0.18657 -0.22644 0.19468 -0.22982 0.18518 C -0.23125 0.17361 -0.22956 0.18495 -0.2319 0.17546 C -0.23216 0.17407 -0.23216 0.17245 -0.23256 0.1713 C -0.23646 0.15694 -0.23451 0.16829 -0.23594 0.1588 C -0.23659 0.15972 -0.2375 0.16018 -0.23802 0.16157 C -0.24011 0.16643 -0.24063 0.16875 -0.24141 0.17407 C -0.24167 0.17593 -0.24167 0.17778 -0.24206 0.17963 C -0.24232 0.18102 -0.2431 0.18218 -0.24336 0.1838 C -0.24375 0.18495 -0.24388 0.18657 -0.24401 0.18796 C -0.24453 0.18981 -0.24506 0.19143 -0.24545 0.19352 C -0.24584 0.19491 -0.24584 0.1963 -0.2461 0.19768 C -0.24688 0.20046 -0.24883 0.20602 -0.24883 0.20625 C -0.24909 0.20787 -0.24922 0.20972 -0.24948 0.21157 C -0.25026 0.21458 -0.25131 0.21713 -0.25222 0.21991 C -0.25261 0.2213 -0.25339 0.22245 -0.25352 0.22407 C -0.25456 0.23032 -0.25378 0.22708 -0.25625 0.2338 C -0.25651 0.23518 -0.25651 0.23681 -0.2569 0.23796 C -0.25756 0.23912 -0.25847 0.23935 -0.25899 0.24074 C -0.26016 0.24282 -0.26068 0.24606 -0.26107 0.24907 C -0.26107 0.24931 -0.26107 0.25 -0.26107 0.25046 " pathEditMode="relative" rAng="0" ptsTypes="AAAAAAAAAAAAAAAAAAAAAAAAAAAAAAAAAAAAAAAAAAAAAAAAAAAAAAAAAAAAAAAAAAAAAAAAAAAAAAAAAAAAAAAAAAAAAAAAAAAAAAAAAAAAAAAAAAAAAAAAAAA">
                                      <p:cBhvr>
                                        <p:cTn id="2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7616 L -1.66667E-6 -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356 L -0.00026 -0.03333 C -1.66667E-6 -0.0294 0.00013 -0.02523 0.00052 -0.02106 C 0.00065 -0.01782 0.0013 -0.01481 0.0013 -0.01134 C 0.0013 0.01597 0.00091 0.04329 0.00052 0.0706 C 0.00039 0.07199 -0.00013 0.07315 -0.00026 0.07477 C -0.00039 0.075 -0.00026 0.0757 -0.00026 0.07616 " pathEditMode="relative" rAng="0" ptsTypes="AAAAA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7616 L -1.66667E-6 -2.59259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128E9C0-DEDC-4D8A-9C49-D7091DF3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61" y="1034021"/>
            <a:ext cx="648758" cy="1028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718FAA-E84D-4A04-B4E3-394E046FB440}"/>
              </a:ext>
            </a:extLst>
          </p:cNvPr>
          <p:cNvGrpSpPr/>
          <p:nvPr/>
        </p:nvGrpSpPr>
        <p:grpSpPr>
          <a:xfrm rot="381202">
            <a:off x="2325626" y="2145395"/>
            <a:ext cx="3285293" cy="480318"/>
            <a:chOff x="1847528" y="2585076"/>
            <a:chExt cx="8280920" cy="121069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D62E76-AC46-4BCA-94AE-CD9183037998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A549E0-9DF3-49EC-8447-12F8B8A5D12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167B0BD-8678-4CCC-9333-77D1EFD6C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351" y="1268760"/>
            <a:ext cx="788824" cy="8427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1A0AE44-82FA-47D8-8E74-25AF4119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76" y="1245770"/>
            <a:ext cx="648758" cy="10288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0224F4-2514-4A48-9D7F-EAE6DACF1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469" y="1287992"/>
            <a:ext cx="667144" cy="1028879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D141F6BF-2982-4C40-9864-E4540E8B7381}"/>
              </a:ext>
            </a:extLst>
          </p:cNvPr>
          <p:cNvGrpSpPr/>
          <p:nvPr/>
        </p:nvGrpSpPr>
        <p:grpSpPr>
          <a:xfrm rot="381202">
            <a:off x="6765136" y="2357144"/>
            <a:ext cx="3285293" cy="480318"/>
            <a:chOff x="1847528" y="2585076"/>
            <a:chExt cx="8280920" cy="12106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1630432-8316-44D9-AE47-2ECB0E3D24C5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4308D7A-4BD0-4801-9EC0-F64F9369FB3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12227F5-4E09-442D-A8E5-BC6C06CD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237" y="3086207"/>
            <a:ext cx="733371" cy="109328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971E9A4-3210-486D-B118-BD99F922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268760"/>
            <a:ext cx="648758" cy="102887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042329C-38F5-4338-9884-DF9F4EA0F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8257" y="1577580"/>
            <a:ext cx="667144" cy="1028879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DDD9E6-9BB6-434E-9C44-844EC7554EF4}"/>
              </a:ext>
            </a:extLst>
          </p:cNvPr>
          <p:cNvGrpSpPr/>
          <p:nvPr/>
        </p:nvGrpSpPr>
        <p:grpSpPr>
          <a:xfrm rot="20827874">
            <a:off x="2329885" y="4407884"/>
            <a:ext cx="3285293" cy="480318"/>
            <a:chOff x="1847528" y="2585076"/>
            <a:chExt cx="8280920" cy="121069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77294FF-D09C-44C9-AE10-289FEC92AE87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59FF164-5489-46B6-959F-E2FE2CB57949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2BF2F2D-7006-4824-B4D1-D305DCC34D79}"/>
              </a:ext>
            </a:extLst>
          </p:cNvPr>
          <p:cNvGrpSpPr/>
          <p:nvPr/>
        </p:nvGrpSpPr>
        <p:grpSpPr>
          <a:xfrm rot="381202">
            <a:off x="6683458" y="4248292"/>
            <a:ext cx="3285293" cy="480318"/>
            <a:chOff x="1847528" y="2585076"/>
            <a:chExt cx="8280920" cy="1210691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6D90DA6-C7AA-484B-98F5-D587B9686735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F81D61E-343B-4EA5-968A-B01059B66EB5}"/>
                </a:ext>
              </a:extLst>
            </p:cNvPr>
            <p:cNvSpPr/>
            <p:nvPr/>
          </p:nvSpPr>
          <p:spPr>
            <a:xfrm>
              <a:off x="1847528" y="2585076"/>
              <a:ext cx="8280920" cy="43204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319A7BF3-7894-47FF-8465-4EA72C7AE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86" y="3396878"/>
            <a:ext cx="648758" cy="102887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97B64CB-7C7B-46E8-9091-F88B19A52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154" y="3220436"/>
            <a:ext cx="788824" cy="84277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8E2A541-DBBA-4159-93A7-26C267FE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687" y="3915799"/>
            <a:ext cx="788824" cy="8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D6B0B0-8A41-46B8-A7FF-FC92E728A1EF}"/>
              </a:ext>
            </a:extLst>
          </p:cNvPr>
          <p:cNvGrpSpPr/>
          <p:nvPr/>
        </p:nvGrpSpPr>
        <p:grpSpPr>
          <a:xfrm>
            <a:off x="3409582" y="185444"/>
            <a:ext cx="2695477" cy="1259789"/>
            <a:chOff x="6729776" y="1245770"/>
            <a:chExt cx="3405625" cy="159169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1A0AE44-82FA-47D8-8E74-25AF4119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776" y="1245770"/>
              <a:ext cx="648758" cy="1028878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141F6BF-2982-4C40-9864-E4540E8B7381}"/>
                </a:ext>
              </a:extLst>
            </p:cNvPr>
            <p:cNvGrpSpPr/>
            <p:nvPr/>
          </p:nvGrpSpPr>
          <p:grpSpPr>
            <a:xfrm rot="381202">
              <a:off x="6765136" y="2357144"/>
              <a:ext cx="3285293" cy="480318"/>
              <a:chOff x="1847528" y="2585076"/>
              <a:chExt cx="8280920" cy="121069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1630432-8316-44D9-AE47-2ECB0E3D24C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74308D7A-4BD0-4801-9EC0-F64F9369FB3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042329C-38F5-4338-9884-DF9F4EA0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57" y="1577580"/>
              <a:ext cx="667144" cy="102887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C05349-6E8E-4975-AF23-DB792BE91396}"/>
              </a:ext>
            </a:extLst>
          </p:cNvPr>
          <p:cNvGrpSpPr/>
          <p:nvPr/>
        </p:nvGrpSpPr>
        <p:grpSpPr>
          <a:xfrm>
            <a:off x="6584016" y="132230"/>
            <a:ext cx="2647561" cy="1193686"/>
            <a:chOff x="6683458" y="3220436"/>
            <a:chExt cx="3345086" cy="150817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2BF2F2D-7006-4824-B4D1-D305DCC34D79}"/>
                </a:ext>
              </a:extLst>
            </p:cNvPr>
            <p:cNvGrpSpPr/>
            <p:nvPr/>
          </p:nvGrpSpPr>
          <p:grpSpPr>
            <a:xfrm rot="381202">
              <a:off x="6683458" y="4248292"/>
              <a:ext cx="3285293" cy="480318"/>
              <a:chOff x="1847528" y="2585076"/>
              <a:chExt cx="8280920" cy="121069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6D90DA6-C7AA-484B-98F5-D587B968673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9F81D61E-343B-4EA5-968A-B01059B66EB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19A7BF3-7894-47FF-8465-4EA72C7A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786" y="3396878"/>
              <a:ext cx="648758" cy="102887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7B64CB-7C7B-46E8-9091-F88B19A5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1154" y="3220436"/>
              <a:ext cx="788824" cy="842773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F84F435-12E6-4993-9631-21439F0B6262}"/>
              </a:ext>
            </a:extLst>
          </p:cNvPr>
          <p:cNvGrpSpPr/>
          <p:nvPr/>
        </p:nvGrpSpPr>
        <p:grpSpPr>
          <a:xfrm flipH="1">
            <a:off x="11712624" y="-1539552"/>
            <a:ext cx="2734944" cy="1426239"/>
            <a:chOff x="2159687" y="3086207"/>
            <a:chExt cx="3455491" cy="18019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2227F5-4E09-442D-A8E5-BC6C06C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8DDD9E6-9BB6-434E-9C44-844EC7554EF4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77294FF-D09C-44C9-AE10-289FEC92AE87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59FF164-5489-46B6-959F-E2FE2CB57949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A8E2A541-DBBA-4159-93A7-26C267FE4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90E6DC-BD9C-479B-8A38-54A6C39C049E}"/>
              </a:ext>
            </a:extLst>
          </p:cNvPr>
          <p:cNvGrpSpPr/>
          <p:nvPr/>
        </p:nvGrpSpPr>
        <p:grpSpPr>
          <a:xfrm>
            <a:off x="9334446" y="140565"/>
            <a:ext cx="2713175" cy="1073998"/>
            <a:chOff x="2325626" y="1268760"/>
            <a:chExt cx="3427987" cy="135695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8A215D8-C217-4C57-8695-4F0FB1FBB2DC}"/>
                </a:ext>
              </a:extLst>
            </p:cNvPr>
            <p:cNvGrpSpPr/>
            <p:nvPr/>
          </p:nvGrpSpPr>
          <p:grpSpPr>
            <a:xfrm rot="381202">
              <a:off x="2325626" y="2145395"/>
              <a:ext cx="3285293" cy="480318"/>
              <a:chOff x="1847528" y="2585076"/>
              <a:chExt cx="8280920" cy="1210691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D73D125-00D8-48A5-9471-99D425BB7311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1A8CDD1-8771-4DE1-AFFA-A4880A175E8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5C3B3FF-98AC-42BC-AFD8-F34DC183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0351" y="1268760"/>
              <a:ext cx="788824" cy="842773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69D4D497-2A56-42C2-8FAB-1FAC4CDB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6469" y="1287992"/>
              <a:ext cx="667144" cy="1028879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9A3C00A-A056-413C-AA9A-4C0C0CC5C7C5}"/>
              </a:ext>
            </a:extLst>
          </p:cNvPr>
          <p:cNvGrpSpPr/>
          <p:nvPr/>
        </p:nvGrpSpPr>
        <p:grpSpPr>
          <a:xfrm>
            <a:off x="319481" y="97582"/>
            <a:ext cx="2734944" cy="1426239"/>
            <a:chOff x="2159687" y="3086207"/>
            <a:chExt cx="3455491" cy="1801995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C1885A7B-700F-416E-9780-20351625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361CE4C-6F0F-4425-94A2-1E206443A583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99B015D3-9FE8-4677-AE4B-CBB1CE213E06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CBF7B1B7-5C41-48D6-B7BD-A7C4461A01DA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8688B70B-C5E8-4330-83D9-FAFEBFEA4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7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38">
        <p:fade/>
      </p:transition>
    </mc:Choice>
    <mc:Fallback xmlns="">
      <p:transition spd="med" advTm="2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1.25E-6 0.14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38778E-17 L -0.50729 0.3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6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73554 0.632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3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38778E-17 L -0.06497 0.349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D6B0B0-8A41-46B8-A7FF-FC92E728A1EF}"/>
              </a:ext>
            </a:extLst>
          </p:cNvPr>
          <p:cNvGrpSpPr/>
          <p:nvPr/>
        </p:nvGrpSpPr>
        <p:grpSpPr>
          <a:xfrm>
            <a:off x="6312024" y="2799105"/>
            <a:ext cx="2695477" cy="1259789"/>
            <a:chOff x="6729776" y="1245770"/>
            <a:chExt cx="3405625" cy="159169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1A0AE44-82FA-47D8-8E74-25AF4119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776" y="1245770"/>
              <a:ext cx="648758" cy="1028878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141F6BF-2982-4C40-9864-E4540E8B7381}"/>
                </a:ext>
              </a:extLst>
            </p:cNvPr>
            <p:cNvGrpSpPr/>
            <p:nvPr/>
          </p:nvGrpSpPr>
          <p:grpSpPr>
            <a:xfrm rot="381202">
              <a:off x="6765136" y="2357144"/>
              <a:ext cx="3285293" cy="480318"/>
              <a:chOff x="1847528" y="2585076"/>
              <a:chExt cx="8280920" cy="121069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1630432-8316-44D9-AE47-2ECB0E3D24C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74308D7A-4BD0-4801-9EC0-F64F9369FB3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042329C-38F5-4338-9884-DF9F4EA0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57" y="1577580"/>
              <a:ext cx="667144" cy="102887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C05349-6E8E-4975-AF23-DB792BE91396}"/>
              </a:ext>
            </a:extLst>
          </p:cNvPr>
          <p:cNvGrpSpPr/>
          <p:nvPr/>
        </p:nvGrpSpPr>
        <p:grpSpPr>
          <a:xfrm>
            <a:off x="4179700" y="2651755"/>
            <a:ext cx="2647561" cy="1193686"/>
            <a:chOff x="6683458" y="3220436"/>
            <a:chExt cx="3345086" cy="150817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2BF2F2D-7006-4824-B4D1-D305DCC34D79}"/>
                </a:ext>
              </a:extLst>
            </p:cNvPr>
            <p:cNvGrpSpPr/>
            <p:nvPr/>
          </p:nvGrpSpPr>
          <p:grpSpPr>
            <a:xfrm rot="381202">
              <a:off x="6683458" y="4248292"/>
              <a:ext cx="3285293" cy="480318"/>
              <a:chOff x="1847528" y="2585076"/>
              <a:chExt cx="8280920" cy="121069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6D90DA6-C7AA-484B-98F5-D587B968673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9F81D61E-343B-4EA5-968A-B01059B66EB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19A7BF3-7894-47FF-8465-4EA72C7A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786" y="3396878"/>
              <a:ext cx="648758" cy="102887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7B64CB-7C7B-46E8-9091-F88B19A5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1154" y="3220436"/>
              <a:ext cx="788824" cy="84277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90E6DC-BD9C-479B-8A38-54A6C39C049E}"/>
              </a:ext>
            </a:extLst>
          </p:cNvPr>
          <p:cNvGrpSpPr/>
          <p:nvPr/>
        </p:nvGrpSpPr>
        <p:grpSpPr>
          <a:xfrm>
            <a:off x="4077353" y="3984774"/>
            <a:ext cx="2713175" cy="1073998"/>
            <a:chOff x="2325626" y="1268760"/>
            <a:chExt cx="3427987" cy="135695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8A215D8-C217-4C57-8695-4F0FB1FBB2DC}"/>
                </a:ext>
              </a:extLst>
            </p:cNvPr>
            <p:cNvGrpSpPr/>
            <p:nvPr/>
          </p:nvGrpSpPr>
          <p:grpSpPr>
            <a:xfrm rot="381202">
              <a:off x="2325626" y="2145395"/>
              <a:ext cx="3285293" cy="480318"/>
              <a:chOff x="1847528" y="2585076"/>
              <a:chExt cx="8280920" cy="1210691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D73D125-00D8-48A5-9471-99D425BB7311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1A8CDD1-8771-4DE1-AFFA-A4880A175E85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5C3B3FF-98AC-42BC-AFD8-F34DC183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0351" y="1268760"/>
              <a:ext cx="788824" cy="842773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69D4D497-2A56-42C2-8FAB-1FAC4CDB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6469" y="1287992"/>
              <a:ext cx="667144" cy="1028879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9A3C00A-A056-413C-AA9A-4C0C0CC5C7C5}"/>
              </a:ext>
            </a:extLst>
          </p:cNvPr>
          <p:cNvGrpSpPr/>
          <p:nvPr/>
        </p:nvGrpSpPr>
        <p:grpSpPr>
          <a:xfrm>
            <a:off x="4100358" y="933871"/>
            <a:ext cx="2734944" cy="1426239"/>
            <a:chOff x="2159687" y="3086207"/>
            <a:chExt cx="3455491" cy="1801995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C1885A7B-700F-416E-9780-20351625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361CE4C-6F0F-4425-94A2-1E206443A583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99B015D3-9FE8-4677-AE4B-CBB1CE213E06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CBF7B1B7-5C41-48D6-B7BD-A7C4461A01DA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8688B70B-C5E8-4330-83D9-FAFEBFEA4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45F3230-0239-4454-947D-1523D808AAD7}"/>
              </a:ext>
            </a:extLst>
          </p:cNvPr>
          <p:cNvGrpSpPr/>
          <p:nvPr/>
        </p:nvGrpSpPr>
        <p:grpSpPr>
          <a:xfrm>
            <a:off x="3994447" y="3907236"/>
            <a:ext cx="5064132" cy="1337641"/>
            <a:chOff x="2203450" y="1268760"/>
            <a:chExt cx="6121850" cy="151305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5FEB426-FAE5-45D0-BDAF-F00BA2B7D2E6}"/>
                </a:ext>
              </a:extLst>
            </p:cNvPr>
            <p:cNvGrpSpPr/>
            <p:nvPr/>
          </p:nvGrpSpPr>
          <p:grpSpPr>
            <a:xfrm rot="381202">
              <a:off x="2203450" y="2279387"/>
              <a:ext cx="6030946" cy="502430"/>
              <a:chOff x="1560668" y="2571728"/>
              <a:chExt cx="15201622" cy="126642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DC0D15E4-BB4C-469C-A6B8-161640C66F56}"/>
                  </a:ext>
                </a:extLst>
              </p:cNvPr>
              <p:cNvSpPr/>
              <p:nvPr/>
            </p:nvSpPr>
            <p:spPr>
              <a:xfrm rot="19891296">
                <a:off x="8307869" y="3409524"/>
                <a:ext cx="428629" cy="428630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D8609E87-DE1A-4FB5-B56C-BA86AF735F24}"/>
                  </a:ext>
                </a:extLst>
              </p:cNvPr>
              <p:cNvSpPr/>
              <p:nvPr/>
            </p:nvSpPr>
            <p:spPr>
              <a:xfrm>
                <a:off x="1560668" y="2571728"/>
                <a:ext cx="15201622" cy="44414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9B01D5D6-79C1-47D6-9574-7478DC7A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0351" y="1268760"/>
              <a:ext cx="788824" cy="842773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9EB241E-0959-44C5-909D-F8DEC43A7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55" y="1614428"/>
              <a:ext cx="667145" cy="1028879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2E990B5-19B6-4C48-B46D-3645E33610C6}"/>
              </a:ext>
            </a:extLst>
          </p:cNvPr>
          <p:cNvGrpSpPr/>
          <p:nvPr/>
        </p:nvGrpSpPr>
        <p:grpSpPr>
          <a:xfrm flipH="1">
            <a:off x="1823100" y="1990591"/>
            <a:ext cx="2734944" cy="1426239"/>
            <a:chOff x="2159687" y="3086207"/>
            <a:chExt cx="3455491" cy="1801995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93573555-D468-429B-BFAC-C935752A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237" y="3086207"/>
              <a:ext cx="733371" cy="1093283"/>
            </a:xfrm>
            <a:prstGeom prst="rect">
              <a:avLst/>
            </a:prstGeom>
          </p:spPr>
        </p:pic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2F63510-BB20-4A00-8BA3-F1EFB7C8E9A2}"/>
                </a:ext>
              </a:extLst>
            </p:cNvPr>
            <p:cNvGrpSpPr/>
            <p:nvPr/>
          </p:nvGrpSpPr>
          <p:grpSpPr>
            <a:xfrm rot="20827874">
              <a:off x="2329885" y="4407884"/>
              <a:ext cx="3285293" cy="480318"/>
              <a:chOff x="1847528" y="2585076"/>
              <a:chExt cx="8280920" cy="1210691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8CAE2FC-3F10-4118-9750-6F6542BCFA5E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3C455FD-832B-499D-9B4A-FC7A64178B8E}"/>
                  </a:ext>
                </a:extLst>
              </p:cNvPr>
              <p:cNvSpPr/>
              <p:nvPr/>
            </p:nvSpPr>
            <p:spPr>
              <a:xfrm>
                <a:off x="1847528" y="2585076"/>
                <a:ext cx="8280920" cy="43204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46E690B-3716-4A97-9BB9-3DAF0184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687" y="3915799"/>
              <a:ext cx="788824" cy="84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38">
        <p:fade/>
      </p:transition>
    </mc:Choice>
    <mc:Fallback xmlns="">
      <p:transition spd="med" advTm="2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00664 -0.174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065" y="114474"/>
            <a:ext cx="1559496" cy="33265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b="1" dirty="0">
                <a:solidFill>
                  <a:srgbClr val="553323"/>
                </a:solidFill>
              </a:rPr>
              <a:t>天平比较</a:t>
            </a:r>
            <a:endParaRPr lang="zh-cn" sz="2400" b="1" dirty="0">
              <a:solidFill>
                <a:srgbClr val="553323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02F31E7-D4E3-4F2B-ACBF-1B46B61E3B82}"/>
              </a:ext>
            </a:extLst>
          </p:cNvPr>
          <p:cNvGrpSpPr/>
          <p:nvPr/>
        </p:nvGrpSpPr>
        <p:grpSpPr>
          <a:xfrm>
            <a:off x="6739050" y="669394"/>
            <a:ext cx="3312202" cy="1753067"/>
            <a:chOff x="6656549" y="2987059"/>
            <a:chExt cx="3312202" cy="175306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2BF2F2D-7006-4824-B4D1-D305DCC34D79}"/>
                </a:ext>
              </a:extLst>
            </p:cNvPr>
            <p:cNvGrpSpPr/>
            <p:nvPr/>
          </p:nvGrpSpPr>
          <p:grpSpPr>
            <a:xfrm rot="381202">
              <a:off x="6683458" y="4248293"/>
              <a:ext cx="3285293" cy="480318"/>
              <a:chOff x="1847528" y="2585077"/>
              <a:chExt cx="8280920" cy="121069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6D90DA6-C7AA-484B-98F5-D587B9686735}"/>
                  </a:ext>
                </a:extLst>
              </p:cNvPr>
              <p:cNvSpPr/>
              <p:nvPr/>
            </p:nvSpPr>
            <p:spPr>
              <a:xfrm rot="19891296">
                <a:off x="5891040" y="3367139"/>
                <a:ext cx="428629" cy="428628"/>
              </a:xfrm>
              <a:prstGeom prst="ellipse">
                <a:avLst/>
              </a:prstGeom>
              <a:gradFill>
                <a:gsLst>
                  <a:gs pos="0">
                    <a:srgbClr val="82BB37"/>
                  </a:gs>
                  <a:gs pos="96000">
                    <a:srgbClr val="A7C46E"/>
                  </a:gs>
                  <a:gs pos="5000">
                    <a:srgbClr val="6E9E2E"/>
                  </a:gs>
                </a:gsLst>
                <a:lin ang="16200000" scaled="1"/>
              </a:gradFill>
              <a:ln>
                <a:noFill/>
              </a:ln>
              <a:scene3d>
                <a:camera prst="perspectiveBelow"/>
                <a:lightRig rig="threePt" dir="t"/>
              </a:scene3d>
              <a:sp3d extrusionH="635000" prstMaterial="plastic">
                <a:bevelT w="120650"/>
                <a:bevelB w="88900" prst="relaxedInset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9F81D61E-343B-4EA5-968A-B01059B66EB5}"/>
                  </a:ext>
                </a:extLst>
              </p:cNvPr>
              <p:cNvSpPr/>
              <p:nvPr/>
            </p:nvSpPr>
            <p:spPr>
              <a:xfrm rot="20320377">
                <a:off x="1847528" y="2585077"/>
                <a:ext cx="8280920" cy="43204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 cmpd="sng">
                <a:solidFill>
                  <a:schemeClr val="bg1"/>
                </a:solidFill>
              </a:ln>
              <a:effectLst/>
              <a:scene3d>
                <a:camera prst="perspectiveRelaxed"/>
                <a:lightRig rig="threePt" dir="t"/>
              </a:scene3d>
              <a:sp3d extrusionH="63500">
                <a:bevelT w="190500"/>
                <a:extrusionClr>
                  <a:schemeClr val="accent4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19A7BF3-7894-47FF-8465-4EA72C7A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3493" y="2987059"/>
              <a:ext cx="648758" cy="102887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7B64CB-7C7B-46E8-9091-F88B19A5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6549" y="3897353"/>
              <a:ext cx="788824" cy="842773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DDD9E6-9BB6-434E-9C44-844EC7554EF4}"/>
              </a:ext>
            </a:extLst>
          </p:cNvPr>
          <p:cNvGrpSpPr/>
          <p:nvPr/>
        </p:nvGrpSpPr>
        <p:grpSpPr>
          <a:xfrm>
            <a:off x="1506509" y="2434347"/>
            <a:ext cx="3285293" cy="480318"/>
            <a:chOff x="1847528" y="2585076"/>
            <a:chExt cx="8280920" cy="121069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77294FF-D09C-44C9-AE10-289FEC92AE87}"/>
                </a:ext>
              </a:extLst>
            </p:cNvPr>
            <p:cNvSpPr/>
            <p:nvPr/>
          </p:nvSpPr>
          <p:spPr>
            <a:xfrm rot="19891296">
              <a:off x="5891040" y="3367139"/>
              <a:ext cx="428629" cy="428628"/>
            </a:xfrm>
            <a:prstGeom prst="ellipse">
              <a:avLst/>
            </a:prstGeom>
            <a:gradFill>
              <a:gsLst>
                <a:gs pos="0">
                  <a:srgbClr val="82BB37"/>
                </a:gs>
                <a:gs pos="96000">
                  <a:srgbClr val="A7C46E"/>
                </a:gs>
                <a:gs pos="5000">
                  <a:srgbClr val="6E9E2E"/>
                </a:gs>
              </a:gsLst>
              <a:lin ang="16200000" scaled="1"/>
            </a:gradFill>
            <a:ln>
              <a:noFill/>
            </a:ln>
            <a:scene3d>
              <a:camera prst="perspectiveBelow"/>
              <a:lightRig rig="threePt" dir="t"/>
            </a:scene3d>
            <a:sp3d extrusionH="635000" prstMaterial="plastic">
              <a:bevelT w="120650"/>
              <a:bevelB w="88900"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59FF164-5489-46B6-959F-E2FE2CB57949}"/>
                </a:ext>
              </a:extLst>
            </p:cNvPr>
            <p:cNvSpPr/>
            <p:nvPr/>
          </p:nvSpPr>
          <p:spPr>
            <a:xfrm>
              <a:off x="1847528" y="2585076"/>
              <a:ext cx="8280920" cy="43204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cmpd="sng">
              <a:solidFill>
                <a:schemeClr val="bg1"/>
              </a:solidFill>
            </a:ln>
            <a:effectLst/>
            <a:scene3d>
              <a:camera prst="perspectiveRelaxed"/>
              <a:lightRig rig="threePt" dir="t"/>
            </a:scene3d>
            <a:sp3d extrusionH="63500">
              <a:bevelT w="190500"/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A8E2A541-DBBA-4159-93A7-26C267FE4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068" y="1640208"/>
            <a:ext cx="788824" cy="8427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30CAEC7-02D8-45E5-BC2A-8F8358BDAB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651"/>
          <a:stretch/>
        </p:blipFill>
        <p:spPr>
          <a:xfrm>
            <a:off x="4476439" y="1087484"/>
            <a:ext cx="547217" cy="144015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A4634C0-0A66-49A3-8CE6-D90A91A25B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651"/>
          <a:stretch/>
        </p:blipFill>
        <p:spPr>
          <a:xfrm>
            <a:off x="3959993" y="1087483"/>
            <a:ext cx="547217" cy="144015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04C7BD8-E301-47B6-856E-FF4E3245A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075" y="1640207"/>
            <a:ext cx="788824" cy="84277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57A49F-92EF-40E2-A0E2-9CCA25FFABB0}"/>
              </a:ext>
            </a:extLst>
          </p:cNvPr>
          <p:cNvGrpSpPr/>
          <p:nvPr/>
        </p:nvGrpSpPr>
        <p:grpSpPr>
          <a:xfrm>
            <a:off x="2663886" y="3952617"/>
            <a:ext cx="1063663" cy="1440160"/>
            <a:chOff x="3089319" y="3645023"/>
            <a:chExt cx="1063663" cy="144016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34A9641-4EA9-4EB2-9648-4D7BFA30A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651"/>
            <a:stretch/>
          </p:blipFill>
          <p:spPr>
            <a:xfrm>
              <a:off x="3605765" y="3645024"/>
              <a:ext cx="547217" cy="1440159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F9EE7C93-AC38-4BFB-9F98-CB7788770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8651"/>
            <a:stretch/>
          </p:blipFill>
          <p:spPr>
            <a:xfrm>
              <a:off x="3089319" y="3645023"/>
              <a:ext cx="547217" cy="1440159"/>
            </a:xfrm>
            <a:prstGeom prst="rect">
              <a:avLst/>
            </a:prstGeom>
          </p:spPr>
        </p:pic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7C1CF589-D249-4ABD-A547-D04DF6CFC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656" y="4550003"/>
            <a:ext cx="788824" cy="84277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09BC5BF-049B-4A43-A336-417D16BA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050" y="4363898"/>
            <a:ext cx="648758" cy="10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1628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9766 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朋友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55_TF03896101" id="{2DD6D07C-62C5-4983-8A62-901C033A8EE7}" vid="{70D8C0C3-5312-44A4-9E22-B61961D3F58F}"/>
    </a:ext>
  </a:extLst>
</a:theme>
</file>

<file path=ppt/theme/theme2.xml><?xml version="1.0" encoding="utf-8"?>
<a:theme xmlns:a="http://schemas.openxmlformats.org/drawingml/2006/main" name="办公室主题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383</TotalTime>
  <Words>42</Words>
  <Application>Microsoft Office PowerPoint</Application>
  <PresentationFormat>宽屏</PresentationFormat>
  <Paragraphs>21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小朋友 16x9</vt:lpstr>
      <vt:lpstr>每日课外作业</vt:lpstr>
      <vt:lpstr>天平比较</vt:lpstr>
      <vt:lpstr>天平比较</vt:lpstr>
      <vt:lpstr>天平比较</vt:lpstr>
      <vt:lpstr>PowerPoint 演示文稿</vt:lpstr>
      <vt:lpstr>天平比较</vt:lpstr>
      <vt:lpstr>天平比较</vt:lpstr>
      <vt:lpstr>天平比较</vt:lpstr>
      <vt:lpstr>天平比较</vt:lpstr>
      <vt:lpstr>线段初步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每日课外作业</dc:title>
  <dc:creator>刘玲玲</dc:creator>
  <cp:keywords/>
  <cp:lastModifiedBy>刘玲玲</cp:lastModifiedBy>
  <cp:revision>28</cp:revision>
  <dcterms:created xsi:type="dcterms:W3CDTF">2018-11-27T01:21:42Z</dcterms:created>
  <dcterms:modified xsi:type="dcterms:W3CDTF">2018-11-27T09:28:52Z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