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2" r:id="rId4"/>
    <p:sldId id="265" r:id="rId5"/>
    <p:sldId id="279" r:id="rId6"/>
    <p:sldId id="268" r:id="rId7"/>
    <p:sldId id="263" r:id="rId8"/>
    <p:sldId id="270" r:id="rId9"/>
    <p:sldId id="280" r:id="rId10"/>
    <p:sldId id="272" r:id="rId11"/>
    <p:sldId id="274" r:id="rId12"/>
    <p:sldId id="269" r:id="rId13"/>
    <p:sldId id="276" r:id="rId14"/>
    <p:sldId id="278" r:id="rId15"/>
    <p:sldId id="275" r:id="rId16"/>
    <p:sldId id="277" r:id="rId17"/>
    <p:sldId id="264" r:id="rId18"/>
    <p:sldId id="271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B3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20321" y="1498372"/>
            <a:ext cx="6310641" cy="1646302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+mn-ea"/>
                <a:ea typeface="+mn-ea"/>
              </a:rPr>
              <a:t>支撑平台说明文档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14053" y="4050833"/>
            <a:ext cx="1859949" cy="1096899"/>
          </a:xfrm>
        </p:spPr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廖佳</a:t>
            </a:r>
            <a:r>
              <a:rPr lang="en-US" altLang="zh-CN" dirty="0" smtClean="0"/>
              <a:t>|</a:t>
            </a:r>
            <a:r>
              <a:rPr lang="zh-CN" altLang="en-US" dirty="0" smtClean="0"/>
              <a:t>产品部</a:t>
            </a:r>
            <a:endParaRPr lang="en-US" altLang="zh-CN" dirty="0" smtClean="0"/>
          </a:p>
          <a:p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567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749798" y="1324156"/>
            <a:ext cx="791318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·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日志查看</a:t>
            </a:r>
            <a:endParaRPr lang="en-US" altLang="zh-CN" sz="20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即方便运营者查看用户账号的操作日志记录、订单的操作日志记录。</a:t>
            </a:r>
            <a:endParaRPr lang="en-US" altLang="zh-CN" sz="20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49798" y="2914060"/>
            <a:ext cx="791318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·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成员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管理</a:t>
            </a:r>
            <a:endParaRPr lang="en-US" altLang="zh-CN" sz="20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管理员账号可对岗位、员工进行管理（增、删、改、查）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8991" y="514753"/>
            <a:ext cx="2659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2.2 </a:t>
            </a:r>
            <a:r>
              <a:rPr lang="zh-CN" altLang="en-US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功能简介</a:t>
            </a:r>
            <a:endParaRPr lang="zh-CN" altLang="en-US" sz="32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5326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99586" y="514753"/>
            <a:ext cx="2659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2.2 </a:t>
            </a:r>
            <a:r>
              <a:rPr lang="zh-CN" altLang="en-US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功能列表</a:t>
            </a:r>
            <a:endParaRPr lang="zh-CN" altLang="en-US" sz="32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455169"/>
              </p:ext>
            </p:extLst>
          </p:nvPr>
        </p:nvGraphicFramePr>
        <p:xfrm>
          <a:off x="2307153" y="1421415"/>
          <a:ext cx="7405258" cy="5045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8123"/>
                <a:gridCol w="2395568"/>
                <a:gridCol w="3431567"/>
              </a:tblGrid>
              <a:tr h="21159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功能模块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7447" marR="7447" marT="74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功能点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7447" marR="7447" marT="74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操作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7447" marR="7447" marT="7447" marB="0" anchor="ctr"/>
                </a:tc>
              </a:tr>
              <a:tr h="60189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*审核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7447" marR="7447" marT="74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分销商审核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7447" marR="7447" marT="74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1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、审核操作：同意、拒绝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2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、基础信息维护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3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、分销权限设置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7447" marR="7447" marT="7447" marB="0" anchor="ctr"/>
                </a:tc>
              </a:tr>
              <a:tr h="2115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供应商申请记录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7447" marR="7447" marT="74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添加备注、完结记录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7447" marR="7447" marT="7447" marB="0" anchor="ctr"/>
                </a:tc>
              </a:tr>
              <a:tr h="21159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*用户</a:t>
                      </a:r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管理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7447" marR="7447" marT="7447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分销商管理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7447" marR="7447" marT="74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基础信息维护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7447" marR="7447" marT="7447" marB="0" anchor="ctr"/>
                </a:tc>
              </a:tr>
              <a:tr h="2115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分销权限设置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7447" marR="7447" marT="7447" marB="0" anchor="ctr"/>
                </a:tc>
              </a:tr>
              <a:tr h="2115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供应权限设置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7447" marR="7447" marT="7447" marB="0" anchor="ctr"/>
                </a:tc>
              </a:tr>
              <a:tr h="2115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新增</a:t>
                      </a:r>
                      <a:r>
                        <a:rPr lang="en-US" sz="1200" u="none" strike="noStrike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OTA</a:t>
                      </a:r>
                      <a:r>
                        <a:rPr lang="zh-CN" altLang="en-US" sz="1200" u="none" strike="noStrike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账号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7447" marR="7447" marT="7447" marB="0" anchor="ctr"/>
                </a:tc>
              </a:tr>
              <a:tr h="2115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供应商管理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7447" marR="7447" marT="74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基础信息维护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7447" marR="7447" marT="7447" marB="0" anchor="ctr"/>
                </a:tc>
              </a:tr>
              <a:tr h="2115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分销权限设置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7447" marR="7447" marT="7447" marB="0" anchor="ctr"/>
                </a:tc>
              </a:tr>
              <a:tr h="2115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供应权限设置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7447" marR="7447" marT="7447" marB="0" anchor="ctr"/>
                </a:tc>
              </a:tr>
              <a:tr h="2115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新增供应商账号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7447" marR="7447" marT="7447" marB="0" anchor="ctr"/>
                </a:tc>
              </a:tr>
              <a:tr h="2115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景区管理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7447" marR="7447" marT="74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新增、</a:t>
                      </a:r>
                      <a:r>
                        <a:rPr lang="zh-CN" altLang="en-US" sz="1200" u="none" strike="noStrike" dirty="0" smtClean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编辑景区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7447" marR="7447" marT="7447" marB="0" anchor="ctr"/>
                </a:tc>
              </a:tr>
              <a:tr h="21159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*订单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7447" marR="7447" marT="74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订单列表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7447" marR="7447" marT="74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订单查询、导出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7447" marR="7447" marT="7447" marB="0" anchor="ctr"/>
                </a:tc>
              </a:tr>
              <a:tr h="2115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订单</a:t>
                      </a:r>
                      <a:r>
                        <a:rPr lang="zh-CN" altLang="en-US" sz="1200" u="none" strike="noStrike" dirty="0" smtClean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详情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7447" marR="7447" marT="74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重发短信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7447" marR="7447" marT="7447" marB="0" anchor="ctr"/>
                </a:tc>
              </a:tr>
              <a:tr h="2115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订单二次确认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7447" marR="7447" marT="7447" marB="0" anchor="ctr"/>
                </a:tc>
              </a:tr>
              <a:tr h="2115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dirty="0" smtClean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添加订单备注</a:t>
                      </a:r>
                      <a:endParaRPr lang="zh-CN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7447" marR="7447" marT="7447" marB="0" anchor="ctr"/>
                </a:tc>
              </a:tr>
              <a:tr h="21159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7447" marR="7447" marT="74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7447" marR="7447" marT="7447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订单手动核销</a:t>
                      </a:r>
                    </a:p>
                  </a:txBody>
                  <a:tcPr marL="7447" marR="7447" marT="7447" marB="0" anchor="ctr"/>
                </a:tc>
              </a:tr>
              <a:tr h="21159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日志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7447" marR="7447" marT="74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用户日志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7447" marR="7447" marT="74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查看、筛选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7447" marR="7447" marT="7447" marB="0" anchor="ctr"/>
                </a:tc>
              </a:tr>
              <a:tr h="2115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订单日志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7447" marR="7447" marT="74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查看、筛选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7447" marR="7447" marT="7447" marB="0" anchor="ctr"/>
                </a:tc>
              </a:tr>
              <a:tr h="21159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设置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7447" marR="7447" marT="74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成员管理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7447" marR="7447" marT="74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新增、修改、删除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7447" marR="7447" marT="7447" marB="0" anchor="ctr"/>
                </a:tc>
              </a:tr>
              <a:tr h="2115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岗位管理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7447" marR="7447" marT="74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新增、修改、删除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7447" marR="7447" marT="7447" marB="0" anchor="ctr"/>
                </a:tc>
              </a:tr>
              <a:tr h="2115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权限管理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7447" marR="7447" marT="74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新增、修改、删除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7447" marR="7447" marT="7447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772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71384" y="514753"/>
            <a:ext cx="3690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2.3 </a:t>
            </a:r>
            <a:r>
              <a:rPr lang="zh-CN" altLang="en-US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主要流程（</a:t>
            </a:r>
            <a:r>
              <a:rPr lang="en-US" altLang="zh-CN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zh-CN" altLang="en-US" sz="32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43171" y="1246465"/>
            <a:ext cx="3394732" cy="597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·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审核</a:t>
            </a:r>
            <a:endParaRPr lang="en-US" altLang="zh-CN" sz="20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86186" y="2101288"/>
            <a:ext cx="95689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、分销商审核：用户注册账号</a:t>
            </a:r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-&gt; </a:t>
            </a:r>
            <a:r>
              <a:rPr lang="zh-CN" altLang="en-US" sz="2000" dirty="0" smtClean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运营人员审核账号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-&gt; 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账号登录使用</a:t>
            </a:r>
            <a:endParaRPr lang="en-US" altLang="zh-CN" sz="20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、供应商申请：用户提交联系方式</a:t>
            </a:r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-&gt;</a:t>
            </a:r>
            <a:r>
              <a:rPr lang="zh-CN" altLang="en-US" sz="2000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运营</a:t>
            </a:r>
            <a:r>
              <a:rPr lang="zh-CN" altLang="en-US" sz="2000" dirty="0" smtClean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人员联系跟进、创建账号</a:t>
            </a:r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-&gt;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账号登录使用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200000"/>
              </a:lnSpc>
            </a:pPr>
            <a:endParaRPr lang="en-US" altLang="zh-CN" sz="20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43171" y="4040280"/>
            <a:ext cx="3394732" cy="597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·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用户管理</a:t>
            </a:r>
            <a:endParaRPr lang="en-US" altLang="zh-CN" sz="20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86187" y="4895103"/>
            <a:ext cx="9017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用户提出需求 </a:t>
            </a:r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-&gt; </a:t>
            </a:r>
            <a:r>
              <a:rPr lang="zh-CN" altLang="en-US" sz="2000" dirty="0" smtClean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运营人员增</a:t>
            </a:r>
            <a:r>
              <a:rPr lang="en-US" altLang="zh-CN" sz="2000" dirty="0" smtClean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000" dirty="0" smtClean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改账号信息、权限 </a:t>
            </a:r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-&gt; 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账号使用</a:t>
            </a:r>
            <a:endParaRPr lang="en-US" altLang="zh-CN" sz="20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3958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31279" y="1279416"/>
            <a:ext cx="3394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·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用户审核</a:t>
            </a:r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管理流程图</a:t>
            </a:r>
            <a:endParaRPr lang="en-US" altLang="zh-CN" sz="20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1384" y="514753"/>
            <a:ext cx="3690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2.3 </a:t>
            </a:r>
            <a:r>
              <a:rPr lang="zh-CN" altLang="en-US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主要流程（</a:t>
            </a:r>
            <a:r>
              <a:rPr lang="en-US" altLang="zh-CN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zh-CN" altLang="en-US" sz="32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049" y="712461"/>
            <a:ext cx="5755172" cy="595492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77895" y="2552161"/>
            <a:ext cx="2523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①分销商审核</a:t>
            </a:r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管理</a:t>
            </a:r>
            <a:endParaRPr lang="en-US" altLang="zh-CN" sz="20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181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31279" y="1279416"/>
            <a:ext cx="3394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·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用户审核</a:t>
            </a:r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管理流程图</a:t>
            </a:r>
            <a:endParaRPr lang="en-US" altLang="zh-CN" sz="20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1384" y="514753"/>
            <a:ext cx="3690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2.3 </a:t>
            </a:r>
            <a:r>
              <a:rPr lang="zh-CN" altLang="en-US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主要流程（</a:t>
            </a:r>
            <a:r>
              <a:rPr lang="en-US" altLang="zh-CN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zh-CN" altLang="en-US" sz="32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2036" y="2626302"/>
            <a:ext cx="2130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②供应商管理</a:t>
            </a:r>
            <a:endParaRPr lang="en-US" altLang="zh-CN" sz="20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811" y="320883"/>
            <a:ext cx="5873280" cy="63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04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66274" y="2308576"/>
            <a:ext cx="9321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订单产生  </a:t>
            </a:r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-&gt; </a:t>
            </a:r>
            <a:r>
              <a:rPr lang="zh-CN" altLang="en-US" sz="2000" dirty="0" smtClean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获取订单信息、协助处理订单 </a:t>
            </a:r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-&gt; 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订单正常流转</a:t>
            </a:r>
            <a:endParaRPr lang="en-US" altLang="zh-CN" sz="20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71384" y="514753"/>
            <a:ext cx="3690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2.3 </a:t>
            </a:r>
            <a:r>
              <a:rPr lang="zh-CN" altLang="en-US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主要流程（</a:t>
            </a:r>
            <a:r>
              <a:rPr lang="en-US" altLang="zh-CN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zh-CN" altLang="en-US" sz="32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1279" y="1279416"/>
            <a:ext cx="3394732" cy="597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·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订单系统</a:t>
            </a:r>
            <a:endParaRPr lang="en-US" altLang="zh-CN" sz="20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66274" y="4062387"/>
            <a:ext cx="9321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注：支撑平台只是对订单进行维护、把控，但不会产生订单、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不可删除订单。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1959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99586" y="376208"/>
            <a:ext cx="2659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2.4 </a:t>
            </a:r>
            <a:r>
              <a:rPr lang="zh-CN" altLang="en-US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字段简介</a:t>
            </a:r>
            <a:endParaRPr lang="zh-CN" altLang="en-US" sz="32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850876"/>
              </p:ext>
            </p:extLst>
          </p:nvPr>
        </p:nvGraphicFramePr>
        <p:xfrm>
          <a:off x="1428579" y="1105758"/>
          <a:ext cx="9107616" cy="5013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3274"/>
                <a:gridCol w="3700639"/>
                <a:gridCol w="3703703"/>
              </a:tblGrid>
              <a:tr h="25592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功能模块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功能点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字段备注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525" marR="9525" marT="9525" marB="0" anchor="ctr"/>
                </a:tc>
              </a:tr>
              <a:tr h="12245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用户审核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基本信息审核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通用字段：联系人、手机号码、电子邮箱、地址、资质；</a:t>
                      </a:r>
                      <a:br>
                        <a:rPr lang="zh-CN" altLang="en-US" sz="1200" u="none" strike="noStrike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</a:br>
                      <a:r>
                        <a:rPr lang="zh-CN" altLang="en-US" sz="1200" u="none" strike="noStrike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个人：身份证号、姓名；</a:t>
                      </a:r>
                      <a:br>
                        <a:rPr lang="zh-CN" altLang="en-US" sz="1200" u="none" strike="noStrike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</a:br>
                      <a:r>
                        <a:rPr lang="zh-CN" altLang="en-US" sz="1200" u="none" strike="noStrike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企业：公司名称、营业执照、座机、传真等；</a:t>
                      </a:r>
                      <a:br>
                        <a:rPr lang="zh-CN" altLang="en-US" sz="1200" u="none" strike="noStrike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</a:br>
                      <a:r>
                        <a:rPr lang="zh-CN" altLang="en-US" sz="1200" u="none" strike="noStrike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特殊字段：导游证号、</a:t>
                      </a:r>
                      <a:r>
                        <a:rPr lang="zh-CN" altLang="en-US" sz="1200" u="none" strike="noStrike" dirty="0" smtClean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经营许可证号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525" marR="9525" marT="9525" marB="0" anchor="ctr"/>
                </a:tc>
              </a:tr>
              <a:tr h="74299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用户管理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分销商管理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1</a:t>
                      </a:r>
                      <a:r>
                        <a:rPr lang="zh-CN" altLang="en-US" sz="1200" u="none" strike="noStrike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、分销商信息：已审信息可编辑、密码可修改；</a:t>
                      </a:r>
                      <a:br>
                        <a:rPr lang="zh-CN" altLang="en-US" sz="1200" u="none" strike="noStrike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</a:br>
                      <a:r>
                        <a:rPr lang="en-US" altLang="zh-CN" sz="1200" u="none" strike="noStrike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2</a:t>
                      </a:r>
                      <a:r>
                        <a:rPr lang="zh-CN" altLang="en-US" sz="1200" u="none" strike="noStrike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、新增供应权限：需补全营业执照号、发票属性、服务费支付属性、佣金支付属性、资质文件上传。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525" marR="9525" marT="9525" marB="0" anchor="ctr"/>
                </a:tc>
              </a:tr>
              <a:tr h="7429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供应商管理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1</a:t>
                      </a:r>
                      <a:r>
                        <a:rPr lang="zh-CN" altLang="en-US" sz="1200" u="none" strike="noStrike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、新增供应商：需提供基本信息，与分销商信息类似；</a:t>
                      </a:r>
                      <a:br>
                        <a:rPr lang="zh-CN" altLang="en-US" sz="1200" u="none" strike="noStrike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</a:br>
                      <a:r>
                        <a:rPr lang="en-US" altLang="zh-CN" sz="1200" u="none" strike="noStrike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2</a:t>
                      </a:r>
                      <a:r>
                        <a:rPr lang="zh-CN" altLang="en-US" sz="1200" u="none" strike="noStrike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、新增供应权限：需补全对应资质；</a:t>
                      </a:r>
                      <a:br>
                        <a:rPr lang="zh-CN" altLang="en-US" sz="1200" u="none" strike="noStrike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</a:br>
                      <a:r>
                        <a:rPr lang="en-US" altLang="zh-CN" sz="1200" u="none" strike="noStrike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3</a:t>
                      </a:r>
                      <a:r>
                        <a:rPr lang="zh-CN" altLang="en-US" sz="1200" u="none" strike="noStrike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、新增分销权限：需补全对应资质。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525" marR="9525" marT="9525" marB="0" anchor="ctr"/>
                </a:tc>
              </a:tr>
              <a:tr h="2559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景区管理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景区名称、区域、所属景区公司等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525" marR="9525" marT="9525" marB="0" anchor="ctr"/>
                </a:tc>
              </a:tr>
              <a:tr h="2559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订单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订单详情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订单号、订单来源、创建时间、支付时间等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525" marR="9525" marT="9525" marB="0" anchor="ctr"/>
                </a:tc>
              </a:tr>
              <a:tr h="2559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订单信息修改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姓名、身份证号、有效日期等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525" marR="9525" marT="9525" marB="0" anchor="ctr"/>
                </a:tc>
              </a:tr>
              <a:tr h="2559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日志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用户日志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主要记录账号的注册时间、通审时间、修改时间等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525" marR="9525" marT="9525" marB="0" anchor="ctr"/>
                </a:tc>
              </a:tr>
              <a:tr h="2559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订单日志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主要记录订单的创建时间、修改时间、修改内容等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525" marR="9525" marT="9525" marB="0" anchor="ctr"/>
                </a:tc>
              </a:tr>
              <a:tr h="25592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设置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成员管理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账号、密码、员工姓名、岗位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525" marR="9525" marT="9525" marB="0" anchor="ctr"/>
                </a:tc>
              </a:tr>
              <a:tr h="2559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岗位管理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岗位名称、权限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525" marR="9525" marT="9525" marB="0" anchor="ctr"/>
                </a:tc>
              </a:tr>
              <a:tr h="2559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权限管理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272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64693" y="2969739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+mn-ea"/>
              </a:rPr>
              <a:t>三</a:t>
            </a:r>
            <a:r>
              <a:rPr lang="zh-CN" altLang="en-US" sz="3200" dirty="0" smtClean="0">
                <a:latin typeface="+mn-ea"/>
              </a:rPr>
              <a:t>、未来规划</a:t>
            </a:r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7204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13936" y="457089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未来规划</a:t>
            </a:r>
            <a:endParaRPr lang="zh-CN" altLang="en-US" sz="32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65128" y="2090276"/>
            <a:ext cx="9000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·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订单系统字段和操作的完善</a:t>
            </a:r>
            <a:endParaRPr lang="en-US" altLang="zh-CN" sz="20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65126" y="4293412"/>
            <a:ext cx="7855521" cy="597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·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注册流程的标准化、简约化</a:t>
            </a:r>
            <a:endParaRPr lang="en-US" altLang="zh-CN" sz="20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04073" y="5392928"/>
            <a:ext cx="7855521" cy="597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…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865128" y="2798162"/>
            <a:ext cx="9000580" cy="597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·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权限系统的重新设置</a:t>
            </a:r>
            <a:endParaRPr lang="en-US" altLang="zh-CN" sz="20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65126" y="3545787"/>
            <a:ext cx="9000580" cy="597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·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消息通知系统</a:t>
            </a:r>
            <a:endParaRPr lang="en-US" altLang="zh-CN" sz="20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92596" y="1081603"/>
            <a:ext cx="9000580" cy="597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（最大程度满足和方便运营部门的使用）</a:t>
            </a:r>
            <a:endParaRPr lang="en-US" altLang="zh-CN" sz="2000" dirty="0" smtClean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2413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43634" y="2714366"/>
            <a:ext cx="2100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+mn-ea"/>
              </a:rPr>
              <a:t>The   End</a:t>
            </a:r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8507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130379" y="79907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83B330"/>
                </a:solidFill>
                <a:latin typeface="+mn-ea"/>
              </a:rPr>
              <a:t>目录</a:t>
            </a:r>
            <a:endParaRPr lang="zh-CN" altLang="en-US" sz="3600" dirty="0">
              <a:solidFill>
                <a:srgbClr val="83B330"/>
              </a:solidFill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64693" y="211300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+mn-ea"/>
              </a:rPr>
              <a:t>一</a:t>
            </a:r>
            <a:r>
              <a:rPr lang="zh-CN" altLang="en-US" sz="3200" dirty="0" smtClean="0">
                <a:latin typeface="+mn-ea"/>
              </a:rPr>
              <a:t>、产品简介</a:t>
            </a:r>
            <a:endParaRPr lang="zh-CN" altLang="en-US" sz="3200" dirty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64692" y="309742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+mn-ea"/>
              </a:rPr>
              <a:t>二</a:t>
            </a:r>
            <a:r>
              <a:rPr lang="zh-CN" altLang="en-US" sz="3200" dirty="0" smtClean="0">
                <a:latin typeface="+mn-ea"/>
              </a:rPr>
              <a:t>、主要功能</a:t>
            </a:r>
            <a:endParaRPr lang="zh-CN" altLang="en-US" sz="3200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64692" y="420541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+mn-ea"/>
              </a:rPr>
              <a:t>三</a:t>
            </a:r>
            <a:r>
              <a:rPr lang="zh-CN" altLang="en-US" sz="3200" dirty="0" smtClean="0">
                <a:latin typeface="+mn-ea"/>
              </a:rPr>
              <a:t>、未来规划</a:t>
            </a:r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373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764693" y="2969739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+mn-ea"/>
              </a:rPr>
              <a:t>一</a:t>
            </a:r>
            <a:r>
              <a:rPr lang="zh-CN" altLang="en-US" sz="3200" dirty="0" smtClean="0">
                <a:latin typeface="+mn-ea"/>
              </a:rPr>
              <a:t>、产品简介</a:t>
            </a:r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8501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313936" y="564180"/>
            <a:ext cx="2863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、它是什么？</a:t>
            </a:r>
            <a:endParaRPr lang="zh-CN" altLang="en-US" sz="32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81882" y="2875657"/>
            <a:ext cx="58272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·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平台性质，不直接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参与产品的供销交易；</a:t>
            </a:r>
            <a:endParaRPr lang="en-US" altLang="zh-CN" sz="20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·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业务的衔接、运作需建立在此平台的基础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之上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81882" y="1899018"/>
            <a:ext cx="6909264" cy="597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支撑平台：公司内部系统（登录入口</a:t>
            </a:r>
            <a:r>
              <a:rPr lang="en-US" altLang="zh-CN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www.piaozhijia.com</a:t>
            </a: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en-US" altLang="zh-CN" sz="20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18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313936" y="564180"/>
            <a:ext cx="2863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、它是什么？</a:t>
            </a:r>
            <a:endParaRPr lang="zh-CN" altLang="en-US" sz="32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86466" y="1574695"/>
            <a:ext cx="710963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在公司产品体系中，处于中间运营环节：</a:t>
            </a:r>
            <a:endParaRPr lang="en-US" altLang="zh-CN" sz="20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·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对公司而言，相当于一个数据处理后台，为业务交易服务；</a:t>
            </a:r>
            <a:endParaRPr lang="en-US" altLang="zh-CN" sz="20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·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对供应商、分销商而言，相当于一个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保证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业务运作的通道。</a:t>
            </a:r>
            <a:endParaRPr lang="en-US" altLang="zh-CN" sz="20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1816444" y="4868562"/>
            <a:ext cx="7698259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604951" y="4497859"/>
            <a:ext cx="0" cy="741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289588" y="4497859"/>
            <a:ext cx="0" cy="741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838770" y="4716128"/>
            <a:ext cx="1217000" cy="597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支撑平台</a:t>
            </a:r>
            <a:endParaRPr lang="en-US" altLang="zh-CN" sz="2000" dirty="0" smtClean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90913" y="4184753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（开关）</a:t>
            </a:r>
            <a:endParaRPr lang="en-US" altLang="zh-CN" sz="2000" dirty="0" smtClean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51625" y="4716127"/>
            <a:ext cx="958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rgbClr val="83B33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供应端</a:t>
            </a:r>
            <a:endParaRPr lang="en-US" altLang="zh-CN" sz="2000" dirty="0" smtClean="0">
              <a:solidFill>
                <a:srgbClr val="83B33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43074" y="4716127"/>
            <a:ext cx="958917" cy="597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rgbClr val="83B33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分销端</a:t>
            </a:r>
            <a:endParaRPr lang="en-US" altLang="zh-CN" sz="2000" dirty="0" smtClean="0">
              <a:solidFill>
                <a:srgbClr val="83B33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834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13936" y="564180"/>
            <a:ext cx="4923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、谁使用它？用它干嘛？</a:t>
            </a:r>
            <a:endParaRPr lang="zh-CN" altLang="en-US" sz="32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86621" y="1916382"/>
            <a:ext cx="65966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支撑平台主要服务于票之家运营部门、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客服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部门的工作。</a:t>
            </a:r>
            <a:endParaRPr lang="en-US" altLang="zh-CN" sz="20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（不同岗位的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工作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人员，操作权限不同）</a:t>
            </a:r>
            <a:endParaRPr lang="en-US" altLang="zh-CN" sz="20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07838" y="1916382"/>
            <a:ext cx="1210588" cy="597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使用者：</a:t>
            </a:r>
            <a:endParaRPr lang="en-US" altLang="zh-CN" sz="20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886621" y="4062097"/>
            <a:ext cx="81355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目前的重点是</a:t>
            </a:r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——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对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用户账号进行审核、管理，对订单进行协助操作，</a:t>
            </a:r>
            <a:endParaRPr lang="en-US" altLang="zh-CN" sz="20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有效解决供应商与分销商之间业务流转问题，做好配合。</a:t>
            </a:r>
            <a:endParaRPr lang="en-US" altLang="zh-CN" sz="20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64319" y="4062097"/>
            <a:ext cx="954107" cy="597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用途：</a:t>
            </a:r>
            <a:endParaRPr lang="en-US" altLang="zh-CN" sz="20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2882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64693" y="2969739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+mn-ea"/>
              </a:rPr>
              <a:t>二</a:t>
            </a:r>
            <a:r>
              <a:rPr lang="zh-CN" altLang="en-US" sz="3200" dirty="0" smtClean="0">
                <a:latin typeface="+mn-ea"/>
              </a:rPr>
              <a:t>、主要功能</a:t>
            </a:r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970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68991" y="514753"/>
            <a:ext cx="2659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2.1 </a:t>
            </a:r>
            <a:r>
              <a:rPr lang="zh-CN" altLang="en-US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功能一览</a:t>
            </a:r>
            <a:endParaRPr lang="zh-CN" altLang="en-US" sz="32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43" y="1553090"/>
            <a:ext cx="8192530" cy="36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08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749798" y="1324156"/>
            <a:ext cx="791318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·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审核</a:t>
            </a:r>
            <a:endParaRPr lang="en-US" altLang="zh-CN" sz="20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即对注册用户账号、申请进行审核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——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针对不同注册角色的账号，分别审核。</a:t>
            </a:r>
            <a:endParaRPr lang="en-US" altLang="zh-CN" sz="20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8991" y="514753"/>
            <a:ext cx="2659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2.2 </a:t>
            </a:r>
            <a:r>
              <a:rPr lang="zh-CN" altLang="en-US" sz="3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功能简介</a:t>
            </a:r>
            <a:endParaRPr lang="zh-CN" altLang="en-US" sz="32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49798" y="2909731"/>
            <a:ext cx="791318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·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用户管理</a:t>
            </a:r>
            <a:endParaRPr lang="en-US" altLang="zh-CN" sz="20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即对用户账号进行添加、维护，包括信息和权限的更改。</a:t>
            </a:r>
            <a:endParaRPr lang="en-US" altLang="zh-CN" sz="20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49798" y="4495306"/>
            <a:ext cx="833331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·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订单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管理</a:t>
            </a:r>
            <a:endParaRPr lang="en-US" altLang="zh-CN" sz="20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支撑平台会展示所有订单的相关数据，运营者可对订单进行确认、退款等操作。</a:t>
            </a:r>
            <a:endParaRPr lang="en-US" altLang="zh-CN" sz="20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9689181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966</TotalTime>
  <Words>818</Words>
  <Application>Microsoft Office PowerPoint</Application>
  <PresentationFormat>宽屏</PresentationFormat>
  <Paragraphs>142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方正姚体</vt:lpstr>
      <vt:lpstr>华文新魏</vt:lpstr>
      <vt:lpstr>幼圆</vt:lpstr>
      <vt:lpstr>Arial</vt:lpstr>
      <vt:lpstr>Trebuchet MS</vt:lpstr>
      <vt:lpstr>Wingdings 3</vt:lpstr>
      <vt:lpstr>平面</vt:lpstr>
      <vt:lpstr>支撑平台说明文档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支撑平台说明文档</dc:title>
  <dc:creator>MF-CX-3</dc:creator>
  <cp:lastModifiedBy>MF-CX-3</cp:lastModifiedBy>
  <cp:revision>47</cp:revision>
  <dcterms:created xsi:type="dcterms:W3CDTF">2016-02-24T10:20:58Z</dcterms:created>
  <dcterms:modified xsi:type="dcterms:W3CDTF">2016-06-29T08:50:15Z</dcterms:modified>
</cp:coreProperties>
</file>