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Eclipse</a:t>
            </a:r>
            <a:r>
              <a:rPr lang="zh-CN" altLang="en-US"/>
              <a:t>的</a:t>
            </a:r>
            <a:r>
              <a:rPr lang="en-US" altLang="zh-CN"/>
              <a:t>NDK</a:t>
            </a:r>
            <a:r>
              <a:rPr lang="zh-CN" altLang="en-US"/>
              <a:t>调试案例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27750" y="463550"/>
            <a:ext cx="5491480" cy="603694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编译带调试信息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41395" y="488315"/>
            <a:ext cx="7922895" cy="54756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0370" y="339725"/>
            <a:ext cx="10515600" cy="1325563"/>
          </a:xfrm>
        </p:spPr>
        <p:txBody>
          <a:bodyPr/>
          <a:p>
            <a:r>
              <a:rPr lang="zh-CN" altLang="en-US"/>
              <a:t>选对</a:t>
            </a:r>
            <a:r>
              <a:rPr lang="en-US" altLang="zh-CN"/>
              <a:t>GCC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本来有个</a:t>
            </a:r>
            <a:r>
              <a:rPr lang="en-US" altLang="zh-CN"/>
              <a:t>Native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58965" y="432435"/>
            <a:ext cx="4535805" cy="5561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设置好</a:t>
            </a:r>
            <a:r>
              <a:rPr lang="en-US" altLang="zh-CN"/>
              <a:t>C/C++</a:t>
            </a:r>
            <a:r>
              <a:rPr lang="zh-CN" altLang="en-US"/>
              <a:t>路径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210935" y="1007745"/>
            <a:ext cx="3842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打上断点开始调试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835015" y="1084580"/>
            <a:ext cx="43884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Kingsoft Office WPP</Application>
  <PresentationFormat>宽屏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本来有个Native的</vt:lpstr>
      <vt:lpstr>本来有个Native的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liang</cp:lastModifiedBy>
  <cp:revision>3</cp:revision>
  <dcterms:created xsi:type="dcterms:W3CDTF">2015-05-05T08:02:00Z</dcterms:created>
  <dcterms:modified xsi:type="dcterms:W3CDTF">2015-11-24T06:31:07Z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2052-10.1.0.5372</vt:lpwstr>
  </property>
</Properties>
</file>