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Eclipse</a:t>
            </a:r>
            <a:r>
              <a:rPr lang="zh-CN" altLang="en-US"/>
              <a:t>的</a:t>
            </a:r>
            <a:r>
              <a:rPr lang="en-US" altLang="zh-CN"/>
              <a:t>NDK</a:t>
            </a:r>
            <a:r>
              <a:rPr lang="zh-CN" altLang="en-US"/>
              <a:t>工程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809625"/>
            <a:ext cx="10805160" cy="1750695"/>
          </a:xfrm>
        </p:spPr>
        <p:txBody>
          <a:bodyPr>
            <a:normAutofit fontScale="90000"/>
          </a:bodyPr>
          <a:p>
            <a:r>
              <a:rPr lang="zh-CN" altLang="en-US"/>
              <a:t>自动生成头文件</a:t>
            </a:r>
            <a:r>
              <a:rPr lang="en-US" altLang="zh-CN"/>
              <a:t>JAVAH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091170" y="2268220"/>
            <a:ext cx="326517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955" y="1531620"/>
            <a:ext cx="7918450" cy="6426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-v -classpath "${project_loc}/bin/classes" -d "${project_loc}/jni" ${java_type_name}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NDK </a:t>
            </a:r>
            <a:r>
              <a:rPr lang="zh-CN" altLang="en-US"/>
              <a:t>自动编译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035290" y="1697355"/>
            <a:ext cx="3361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Kingsoft Office WPP</Application>
  <PresentationFormat>宽屏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liang</cp:lastModifiedBy>
  <cp:revision>2</cp:revision>
  <dcterms:created xsi:type="dcterms:W3CDTF">2015-05-05T08:02:00Z</dcterms:created>
  <dcterms:modified xsi:type="dcterms:W3CDTF">2015-11-24T06:49:07Z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2052-10.1.0.5372</vt:lpwstr>
  </property>
</Properties>
</file>