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778000" y="0"/>
            <a:ext cx="10414000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408113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408113"/>
            <a:ext cx="1778000" cy="4603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4" name="KSO_BT1"/>
          <p:cNvSpPr>
            <a:spLocks noGrp="1"/>
          </p:cNvSpPr>
          <p:nvPr>
            <p:ph type="ctrTitle"/>
          </p:nvPr>
        </p:nvSpPr>
        <p:spPr>
          <a:xfrm>
            <a:off x="2159000" y="2155825"/>
            <a:ext cx="83947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sz="40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3317" name="KSO_BC1"/>
          <p:cNvSpPr>
            <a:spLocks noGrp="1"/>
          </p:cNvSpPr>
          <p:nvPr>
            <p:ph type="subTitle" idx="1"/>
          </p:nvPr>
        </p:nvSpPr>
        <p:spPr>
          <a:xfrm>
            <a:off x="2159000" y="3797300"/>
            <a:ext cx="8407400" cy="723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l">
              <a:buNone/>
              <a:defRPr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kern="1200">
                <a:solidFill>
                  <a:schemeClr val="bg1"/>
                </a:solidFill>
              </a:defRPr>
            </a:lvl2pPr>
            <a:lvl3pPr marL="685800" lvl="2" indent="-685800" algn="ctr">
              <a:buNone/>
              <a:defRPr kern="1200">
                <a:solidFill>
                  <a:schemeClr val="bg1"/>
                </a:solidFill>
              </a:defRPr>
            </a:lvl3pPr>
            <a:lvl4pPr marL="1028700" lvl="3" indent="-1028700" algn="ctr">
              <a:buNone/>
              <a:defRPr kern="1200">
                <a:solidFill>
                  <a:schemeClr val="bg1"/>
                </a:solidFill>
              </a:defRPr>
            </a:lvl4pPr>
            <a:lvl5pPr marL="1371600" lvl="4" indent="-1371600" algn="ctr">
              <a:buNone/>
              <a:defRPr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2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2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15961" y="1"/>
            <a:ext cx="9312101" cy="6966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961" y="1419906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315961" y="2243818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48375" y="141990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648375" y="2243818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306286" y="1055308"/>
            <a:ext cx="10595428" cy="5193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KSO_BT1"/>
          <p:cNvSpPr>
            <a:spLocks noGrp="1"/>
          </p:cNvSpPr>
          <p:nvPr>
            <p:ph type="title"/>
          </p:nvPr>
        </p:nvSpPr>
        <p:spPr>
          <a:xfrm>
            <a:off x="1230313" y="104775"/>
            <a:ext cx="1052512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1230313" y="1339850"/>
            <a:ext cx="10525125" cy="4997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866775"/>
            <a:ext cx="12192000" cy="3841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80000"/>
        <a:buFont typeface="Wingdings 2" panose="05020102010507070707" pitchFamily="18" charset="2"/>
        <a:buChar char="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7970" indent="-267970" algn="just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NDK</a:t>
            </a:r>
            <a:r>
              <a:rPr lang="zh-CN" altLang="en-US"/>
              <a:t>编译库文件记录</a:t>
            </a:r>
            <a:endParaRPr lang="zh-CN" altLang="en-US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提示函数</a:t>
            </a:r>
            <a:r>
              <a:rPr lang="en-US" altLang="zh-CN"/>
              <a:t>memcpy</a:t>
            </a:r>
            <a:r>
              <a:rPr lang="zh-CN" altLang="en-US"/>
              <a:t>等参数</a:t>
            </a:r>
            <a:r>
              <a:rPr lang="en-US" altLang="zh-CN"/>
              <a:t>(</a:t>
            </a:r>
            <a:r>
              <a:rPr lang="zh-CN" altLang="en-US"/>
              <a:t>？</a:t>
            </a:r>
            <a:r>
              <a:rPr lang="en-US" altLang="zh-CN"/>
              <a:t>)</a:t>
            </a:r>
            <a:r>
              <a:rPr lang="zh-CN" altLang="en-US"/>
              <a:t>解决方法</a:t>
            </a:r>
            <a:endParaRPr lang="zh-CN" altLang="en-US"/>
          </a:p>
        </p:txBody>
      </p:sp>
      <p:pic>
        <p:nvPicPr>
          <p:cNvPr id="21" name="内容占位符 2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13610" y="1237615"/>
            <a:ext cx="5968365" cy="4997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提示unknown ABI(s): arm64-v8a</a:t>
            </a: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更新</a:t>
            </a:r>
            <a:r>
              <a:rPr lang="en-US" altLang="zh-CN"/>
              <a:t>NDK</a:t>
            </a:r>
            <a:r>
              <a:rPr lang="zh-CN" altLang="en-US"/>
              <a:t>版本到android-ndk-r10d-windows-x86_64.exe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提示创建</a:t>
            </a:r>
            <a:r>
              <a:rPr lang="en-US" altLang="zh-CN"/>
              <a:t>AVD</a:t>
            </a:r>
            <a:r>
              <a:rPr lang="zh-CN" altLang="en-US"/>
              <a:t>设备</a:t>
            </a:r>
            <a:endParaRPr lang="zh-CN" altLang="en-US"/>
          </a:p>
        </p:txBody>
      </p:sp>
      <p:pic>
        <p:nvPicPr>
          <p:cNvPr id="21" name="内容占位符 2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91920" y="1220470"/>
            <a:ext cx="8770620" cy="4997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调试的时候让</a:t>
            </a:r>
            <a:r>
              <a:rPr lang="en-US" altLang="zh-CN"/>
              <a:t>AVD</a:t>
            </a:r>
            <a:r>
              <a:rPr lang="zh-CN" altLang="en-US"/>
              <a:t>等待</a:t>
            </a:r>
            <a:r>
              <a:rPr lang="en-US" altLang="zh-CN"/>
              <a:t>C</a:t>
            </a:r>
            <a:r>
              <a:rPr lang="zh-CN" altLang="en-US"/>
              <a:t>断点</a:t>
            </a:r>
            <a:endParaRPr lang="zh-CN" altLang="en-US"/>
          </a:p>
        </p:txBody>
      </p:sp>
      <p:pic>
        <p:nvPicPr>
          <p:cNvPr id="21" name="内容占位符 2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67510" y="1271905"/>
            <a:ext cx="6906260" cy="4997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编译器提示</a:t>
            </a:r>
            <a:r>
              <a:rPr lang="en-US" altLang="zh-CN"/>
              <a:t>c++</a:t>
            </a:r>
            <a:r>
              <a:rPr lang="zh-CN" altLang="en-US"/>
              <a:t>语法中引用不能使用</a:t>
            </a: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编译器会根据你当前的文件的后缀去选择相应的编译器版本，如果你当前的文件为</a:t>
            </a:r>
            <a:r>
              <a:rPr lang="en-US" altLang="zh-CN"/>
              <a:t>C</a:t>
            </a:r>
            <a:r>
              <a:rPr lang="zh-CN" altLang="en-US"/>
              <a:t>会选择带</a:t>
            </a:r>
            <a:r>
              <a:rPr lang="en-US" altLang="zh-CN"/>
              <a:t>gcc</a:t>
            </a:r>
            <a:r>
              <a:rPr lang="zh-CN" altLang="en-US"/>
              <a:t>字样的工具</a:t>
            </a:r>
            <a:r>
              <a:rPr lang="en-US" altLang="zh-CN"/>
              <a:t>,cpp</a:t>
            </a:r>
            <a:r>
              <a:rPr lang="zh-CN" altLang="en-US"/>
              <a:t>会选择带</a:t>
            </a:r>
            <a:r>
              <a:rPr lang="en-US" altLang="zh-CN"/>
              <a:t>c++</a:t>
            </a:r>
            <a:r>
              <a:rPr lang="zh-CN" altLang="en-US"/>
              <a:t>字样的工具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新建一个</a:t>
            </a:r>
            <a:r>
              <a:rPr lang="en-US" altLang="zh-CN"/>
              <a:t>Android</a:t>
            </a:r>
            <a:r>
              <a:rPr lang="zh-CN" altLang="en-US"/>
              <a:t>工程</a:t>
            </a:r>
            <a:endParaRPr lang="zh-CN" altLang="en-US"/>
          </a:p>
        </p:txBody>
      </p:sp>
      <p:pic>
        <p:nvPicPr>
          <p:cNvPr id="22" name="内容占位符 2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507490" y="1382395"/>
            <a:ext cx="6000115" cy="49974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新建一个</a:t>
            </a:r>
            <a:r>
              <a:rPr lang="en-US" altLang="zh-CN"/>
              <a:t>AVD</a:t>
            </a:r>
            <a:r>
              <a:rPr lang="zh-CN" altLang="en-US"/>
              <a:t>设备</a:t>
            </a:r>
            <a:endParaRPr lang="zh-CN" altLang="en-US"/>
          </a:p>
        </p:txBody>
      </p:sp>
      <p:pic>
        <p:nvPicPr>
          <p:cNvPr id="21" name="内容占位符 2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02995" y="1377315"/>
            <a:ext cx="10525125" cy="4785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在该工程中间新建</a:t>
            </a:r>
            <a:r>
              <a:rPr lang="en-US" altLang="zh-CN"/>
              <a:t>jni</a:t>
            </a:r>
            <a:r>
              <a:rPr lang="zh-CN" altLang="en-US"/>
              <a:t>目录，加入配置文件</a:t>
            </a:r>
            <a:endParaRPr lang="en-US" altLang="zh-CN"/>
          </a:p>
        </p:txBody>
      </p:sp>
      <p:pic>
        <p:nvPicPr>
          <p:cNvPr id="21" name="内容占位符 2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15365" y="1229360"/>
            <a:ext cx="4361180" cy="49974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21350" y="1340485"/>
            <a:ext cx="6113145" cy="4653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建立自动编译</a:t>
            </a:r>
            <a:r>
              <a:rPr lang="en-US" altLang="zh-CN"/>
              <a:t>NDK</a:t>
            </a:r>
            <a:endParaRPr lang="en-US" altLang="zh-CN"/>
          </a:p>
        </p:txBody>
      </p:sp>
      <p:pic>
        <p:nvPicPr>
          <p:cNvPr id="21" name="内容占位符 2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20495" y="1339850"/>
            <a:ext cx="9921875" cy="4997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建立自动编译</a:t>
            </a:r>
            <a:r>
              <a:rPr lang="en-US" altLang="zh-CN">
                <a:sym typeface="+mn-ea"/>
              </a:rPr>
              <a:t>NDK</a:t>
            </a:r>
            <a:r>
              <a:rPr lang="zh-CN" altLang="en-US">
                <a:sym typeface="+mn-ea"/>
              </a:rPr>
              <a:t>（包含调试信息，可去掉）</a:t>
            </a:r>
            <a:endParaRPr lang="zh-CN" altLang="en-US">
              <a:sym typeface="+mn-ea"/>
            </a:endParaRPr>
          </a:p>
        </p:txBody>
      </p:sp>
      <p:pic>
        <p:nvPicPr>
          <p:cNvPr id="21" name="内容占位符 2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38860" y="1254760"/>
            <a:ext cx="3803015" cy="49974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49190" y="1259840"/>
            <a:ext cx="6849745" cy="4380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自动生成</a:t>
            </a:r>
            <a:r>
              <a:rPr lang="en-US" altLang="zh-CN">
                <a:sym typeface="+mn-ea"/>
              </a:rPr>
              <a:t>javah</a:t>
            </a:r>
            <a:r>
              <a:rPr lang="zh-CN" altLang="en-US">
                <a:sym typeface="+mn-ea"/>
              </a:rPr>
              <a:t>，整理好文件</a:t>
            </a:r>
            <a:endParaRPr lang="zh-CN" altLang="en-US">
              <a:sym typeface="+mn-ea"/>
            </a:endParaRPr>
          </a:p>
        </p:txBody>
      </p:sp>
      <p:pic>
        <p:nvPicPr>
          <p:cNvPr id="21" name="内容占位符 2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112135" y="1297940"/>
            <a:ext cx="3796030" cy="499745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38860" y="1268730"/>
            <a:ext cx="2072640" cy="4521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！！编译的时候 一定要把光标放在在对应的有</a:t>
            </a:r>
            <a:r>
              <a:rPr lang="en-US" altLang="zh-CN" sz="1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native</a:t>
            </a:r>
            <a:r>
              <a:rPr lang="zh-CN" altLang="en-US" sz="1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定义的文件中</a:t>
            </a:r>
            <a:r>
              <a:rPr lang="en-US" altLang="zh-CN" sz="1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,</a:t>
            </a:r>
            <a:endParaRPr lang="en-US" altLang="zh-CN" sz="14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一般定义好之后就不需要运行此命令，去掉最好！工程要刷新一下才能看到</a:t>
            </a:r>
            <a:endParaRPr lang="zh-CN" altLang="en-US" sz="14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文件</a:t>
            </a:r>
            <a:r>
              <a:rPr lang="en-US" altLang="zh-CN" sz="1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,</a:t>
            </a:r>
            <a:r>
              <a:rPr lang="zh-CN" altLang="en-US" sz="1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建议文件重新命名</a:t>
            </a:r>
            <a:endParaRPr lang="zh-CN" altLang="en-US" sz="14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如果要指定类生成使用下面的</a:t>
            </a:r>
            <a:endParaRPr lang="zh-CN" altLang="en-US" sz="14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-v -classpath "${project_loc}/src" -d "${project_loc}/jni" </a:t>
            </a:r>
            <a:r>
              <a:rPr lang="zh-CN" altLang="en-US" sz="1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</a:rPr>
              <a:t>net.telesing.scomm.android.core.DemI</a:t>
            </a:r>
            <a:endParaRPr lang="zh-CN" altLang="en-US" sz="1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23" name="内容占位符 2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70140" y="1302385"/>
            <a:ext cx="3289300" cy="493458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r>
              <a:rPr lang="en-US" altLang="zh-CN"/>
              <a:t>native support (</a:t>
            </a:r>
            <a:r>
              <a:rPr lang="zh-CN" altLang="en-US"/>
              <a:t>设置好</a:t>
            </a:r>
            <a:r>
              <a:rPr lang="en-US" altLang="zh-CN"/>
              <a:t>NDK</a:t>
            </a:r>
            <a:r>
              <a:rPr lang="zh-CN" altLang="en-US"/>
              <a:t>路径，</a:t>
            </a:r>
            <a:r>
              <a:rPr lang="en-US" altLang="zh-CN"/>
              <a:t>C/C++</a:t>
            </a:r>
            <a:r>
              <a:rPr lang="zh-CN" altLang="en-US"/>
              <a:t>头文件）</a:t>
            </a:r>
            <a:endParaRPr lang="zh-CN" altLang="en-US"/>
          </a:p>
        </p:txBody>
      </p:sp>
      <p:pic>
        <p:nvPicPr>
          <p:cNvPr id="23" name="内容占位符 22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231005" y="1373505"/>
            <a:ext cx="3672205" cy="49974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31570" y="1497965"/>
            <a:ext cx="3013710" cy="174053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54430" y="3902710"/>
            <a:ext cx="3084195" cy="247904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011795" y="1558925"/>
            <a:ext cx="4091305" cy="4355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r>
              <a:rPr lang="en-US" altLang="zh-CN"/>
              <a:t>NDK</a:t>
            </a:r>
            <a:r>
              <a:rPr lang="zh-CN" altLang="en-US"/>
              <a:t>的</a:t>
            </a:r>
            <a:r>
              <a:rPr lang="en-US" altLang="zh-CN"/>
              <a:t>C/C++</a:t>
            </a:r>
            <a:r>
              <a:rPr lang="zh-CN" altLang="en-US"/>
              <a:t>调试功能</a:t>
            </a:r>
            <a:endParaRPr lang="zh-CN" altLang="en-US"/>
          </a:p>
        </p:txBody>
      </p:sp>
      <p:pic>
        <p:nvPicPr>
          <p:cNvPr id="21" name="内容占位符 2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26795" y="1289685"/>
            <a:ext cx="5309235" cy="49974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85890" y="1441450"/>
            <a:ext cx="5527040" cy="4833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676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Kingsoft Office WPP</Application>
  <PresentationFormat>宽屏</PresentationFormat>
  <Paragraphs>39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A000120140530A99PPBG</vt:lpstr>
      <vt:lpstr>NDK编译库文件记录</vt:lpstr>
      <vt:lpstr>新建一个Android工程</vt:lpstr>
      <vt:lpstr>新建一个AVD设备</vt:lpstr>
      <vt:lpstr>在该工程中间新建jni目录，加入配置文件</vt:lpstr>
      <vt:lpstr>建立自动编译NDK</vt:lpstr>
      <vt:lpstr>建立自动编译NDK（包含调试信息，可去掉）</vt:lpstr>
      <vt:lpstr>自动生成javah，整理好文件</vt:lpstr>
      <vt:lpstr>添加native support (设置好NDK路径，C/C++头文件）</vt:lpstr>
      <vt:lpstr>添加NDK的C/C++调试功能</vt:lpstr>
      <vt:lpstr>提示函数memcpy等参数(？)解决方法</vt:lpstr>
      <vt:lpstr>提示unknown ABI(s): arm64-v8a</vt:lpstr>
      <vt:lpstr>提示创建AVD设备</vt:lpstr>
      <vt:lpstr>调试的时候让AVD等待C断点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LHCan</dc:creator>
  <cp:lastModifiedBy>liang</cp:lastModifiedBy>
  <cp:revision>14</cp:revision>
  <dcterms:created xsi:type="dcterms:W3CDTF">2015-05-05T08:02:00Z</dcterms:created>
  <dcterms:modified xsi:type="dcterms:W3CDTF">2015-11-25T05:50:14Z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2052-10.1.0.5372</vt:lpwstr>
  </property>
</Properties>
</file>