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49DEC-29F7-704F-AFA7-570430518BC0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1C2DC-089F-DC4F-9D3B-5F37159BD893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7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C60A2618-28DF-5146-8038-C3EECF17F428}" type="parTrans" cxnId="{A5317015-3D79-EF47-8FBA-B6EE032EB3C1}">
      <dgm:prSet/>
      <dgm:spPr/>
      <dgm:t>
        <a:bodyPr/>
        <a:lstStyle/>
        <a:p>
          <a:endParaRPr lang="en-US"/>
        </a:p>
      </dgm:t>
    </dgm:pt>
    <dgm:pt modelId="{61BF8A95-8825-0641-A783-C3ABDAACE625}" type="sibTrans" cxnId="{A5317015-3D79-EF47-8FBA-B6EE032EB3C1}">
      <dgm:prSet/>
      <dgm:spPr/>
      <dgm:t>
        <a:bodyPr/>
        <a:lstStyle/>
        <a:p>
          <a:endParaRPr lang="en-US"/>
        </a:p>
      </dgm:t>
    </dgm:pt>
    <dgm:pt modelId="{F2BE4290-FAEF-FF49-A400-06D6B16F9F1E}">
      <dgm:prSet phldrT="[Text]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CCF1CBD3-214D-A54E-BB0E-544352E6D15A}" type="parTrans" cxnId="{6517752D-712A-8F4F-ADCA-9214B8C94789}">
      <dgm:prSet/>
      <dgm:spPr/>
      <dgm:t>
        <a:bodyPr/>
        <a:lstStyle/>
        <a:p>
          <a:endParaRPr lang="en-US"/>
        </a:p>
      </dgm:t>
    </dgm:pt>
    <dgm:pt modelId="{5E41C29A-8D87-DE43-BF6B-418C4DA38B5B}" type="sibTrans" cxnId="{6517752D-712A-8F4F-ADCA-9214B8C94789}">
      <dgm:prSet/>
      <dgm:spPr/>
      <dgm:t>
        <a:bodyPr/>
        <a:lstStyle/>
        <a:p>
          <a:endParaRPr lang="en-US"/>
        </a:p>
      </dgm:t>
    </dgm:pt>
    <dgm:pt modelId="{9B149980-5306-8441-B102-35092777BA85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SCALABILITY</a:t>
          </a:r>
          <a:endParaRPr lang="en-US" dirty="0"/>
        </a:p>
      </dgm:t>
    </dgm:pt>
    <dgm:pt modelId="{560535B4-A026-1244-B491-76B268B4B6BC}" type="parTrans" cxnId="{15A4C690-FCCF-F44B-B0B3-3ACBAD4FE2DB}">
      <dgm:prSet/>
      <dgm:spPr/>
      <dgm:t>
        <a:bodyPr/>
        <a:lstStyle/>
        <a:p>
          <a:endParaRPr lang="en-US"/>
        </a:p>
      </dgm:t>
    </dgm:pt>
    <dgm:pt modelId="{6F70CDA2-EBD9-F547-A43A-071F49CB11CF}" type="sibTrans" cxnId="{15A4C690-FCCF-F44B-B0B3-3ACBAD4FE2DB}">
      <dgm:prSet/>
      <dgm:spPr/>
      <dgm:t>
        <a:bodyPr/>
        <a:lstStyle/>
        <a:p>
          <a:endParaRPr lang="en-US"/>
        </a:p>
      </dgm:t>
    </dgm:pt>
    <dgm:pt modelId="{8C5C17AB-74AF-864C-97A4-9C52EE74445C}">
      <dgm:prSet custT="1"/>
      <dgm:spPr>
        <a:effectLst>
          <a:outerShdw blurRad="50800" dist="50800" dir="5400000" algn="ctr" rotWithShape="0">
            <a:schemeClr val="accent2">
              <a:lumMod val="60000"/>
              <a:lumOff val="40000"/>
            </a:schemeClr>
          </a:outerShdw>
        </a:effectLst>
      </dgm:spPr>
      <dgm:t>
        <a:bodyPr/>
        <a:lstStyle/>
        <a:p>
          <a:r>
            <a:rPr lang="en-US" sz="2400" dirty="0" smtClean="0"/>
            <a:t>Parallel Computing</a:t>
          </a:r>
          <a:endParaRPr lang="en-US" sz="2400" dirty="0"/>
        </a:p>
      </dgm:t>
    </dgm:pt>
    <dgm:pt modelId="{A47607F0-A8FC-D147-A082-3F91295D9C01}" type="parTrans" cxnId="{53F407C2-AB04-9942-BA39-A7A629CA254A}">
      <dgm:prSet/>
      <dgm:spPr/>
      <dgm:t>
        <a:bodyPr/>
        <a:lstStyle/>
        <a:p>
          <a:endParaRPr lang="en-US"/>
        </a:p>
      </dgm:t>
    </dgm:pt>
    <dgm:pt modelId="{8905ACC9-215D-1B45-8E72-85EECB1FFDDE}" type="sibTrans" cxnId="{53F407C2-AB04-9942-BA39-A7A629CA254A}">
      <dgm:prSet/>
      <dgm:spPr/>
      <dgm:t>
        <a:bodyPr/>
        <a:lstStyle/>
        <a:p>
          <a:endParaRPr lang="en-US"/>
        </a:p>
      </dgm:t>
    </dgm:pt>
    <dgm:pt modelId="{94E7F4D4-B5E2-A947-9557-7339305979D9}">
      <dgm:prSet custT="1"/>
      <dgm:spPr>
        <a:effectLst>
          <a:outerShdw blurRad="50800" dist="50800" dir="5400000" algn="ctr" rotWithShape="0">
            <a:schemeClr val="accent2">
              <a:lumMod val="60000"/>
              <a:lumOff val="40000"/>
            </a:schemeClr>
          </a:outerShdw>
        </a:effectLst>
      </dgm:spPr>
      <dgm:t>
        <a:bodyPr/>
        <a:lstStyle/>
        <a:p>
          <a:r>
            <a:rPr lang="en-US" sz="2400" dirty="0" smtClean="0"/>
            <a:t>Optimal Usage of Resources</a:t>
          </a:r>
          <a:endParaRPr lang="en-US" sz="2400" dirty="0"/>
        </a:p>
      </dgm:t>
    </dgm:pt>
    <dgm:pt modelId="{1C381E02-608E-0043-85DD-925971C15BE9}" type="parTrans" cxnId="{B9B1EB60-0E60-BE45-9560-7F073EDCD43E}">
      <dgm:prSet/>
      <dgm:spPr/>
      <dgm:t>
        <a:bodyPr/>
        <a:lstStyle/>
        <a:p>
          <a:endParaRPr lang="en-US"/>
        </a:p>
      </dgm:t>
    </dgm:pt>
    <dgm:pt modelId="{475785E0-3E80-4C43-9F19-C9747AECB88E}" type="sibTrans" cxnId="{B9B1EB60-0E60-BE45-9560-7F073EDCD43E}">
      <dgm:prSet/>
      <dgm:spPr/>
      <dgm:t>
        <a:bodyPr/>
        <a:lstStyle/>
        <a:p>
          <a:endParaRPr lang="en-US"/>
        </a:p>
      </dgm:t>
    </dgm:pt>
    <dgm:pt modelId="{D65EF31D-B16F-CF40-A896-9D66DA7D3458}">
      <dgm:prSet custT="1"/>
      <dgm:spPr>
        <a:effectLst>
          <a:outerShdw blurRad="50800" dist="50800" dir="5400000" algn="ctr" rotWithShape="0">
            <a:schemeClr val="accent4">
              <a:lumMod val="60000"/>
              <a:lumOff val="40000"/>
            </a:schemeClr>
          </a:outerShdw>
        </a:effectLst>
      </dgm:spPr>
      <dgm:t>
        <a:bodyPr/>
        <a:lstStyle/>
        <a:p>
          <a:r>
            <a:rPr lang="en-US" sz="2400" dirty="0" smtClean="0"/>
            <a:t>Modeling Material in </a:t>
          </a:r>
          <a:r>
            <a:rPr lang="en-US" sz="2400" smtClean="0"/>
            <a:t>High </a:t>
          </a:r>
          <a:r>
            <a:rPr lang="en-US" sz="2400" smtClean="0"/>
            <a:t>Order Finite Elements</a:t>
          </a:r>
          <a:endParaRPr lang="en-US" sz="2400" dirty="0"/>
        </a:p>
      </dgm:t>
    </dgm:pt>
    <dgm:pt modelId="{A13CE1A6-A594-9444-8B39-607289D39A15}" type="parTrans" cxnId="{6A936DD8-F853-A147-B8BF-404D6BE0D56E}">
      <dgm:prSet/>
      <dgm:spPr/>
      <dgm:t>
        <a:bodyPr/>
        <a:lstStyle/>
        <a:p>
          <a:endParaRPr lang="en-US"/>
        </a:p>
      </dgm:t>
    </dgm:pt>
    <dgm:pt modelId="{225BFD1D-BC52-B143-828F-382AE9401DD3}" type="sibTrans" cxnId="{6A936DD8-F853-A147-B8BF-404D6BE0D56E}">
      <dgm:prSet/>
      <dgm:spPr/>
      <dgm:t>
        <a:bodyPr/>
        <a:lstStyle/>
        <a:p>
          <a:endParaRPr lang="en-US"/>
        </a:p>
      </dgm:t>
    </dgm:pt>
    <dgm:pt modelId="{050F4C5F-A99C-4244-A973-B7746B9E72DA}">
      <dgm:prSet custT="1"/>
      <dgm:spPr>
        <a:effectLst>
          <a:outerShdw blurRad="50800" dist="50800" dir="5400000" algn="ctr" rotWithShape="0">
            <a:schemeClr val="accent6">
              <a:lumMod val="60000"/>
              <a:lumOff val="40000"/>
            </a:schemeClr>
          </a:outerShdw>
        </a:effectLst>
      </dgm:spPr>
      <dgm:t>
        <a:bodyPr/>
        <a:lstStyle/>
        <a:p>
          <a:r>
            <a:rPr lang="en-US" sz="2400" dirty="0" smtClean="0"/>
            <a:t>Using Clusters with Transparent Scalability</a:t>
          </a:r>
          <a:endParaRPr lang="en-US" sz="2400" dirty="0"/>
        </a:p>
      </dgm:t>
    </dgm:pt>
    <dgm:pt modelId="{2C951978-DD06-5A48-A9F3-1C62358C8F4B}" type="parTrans" cxnId="{3BC73166-C8EC-4840-8486-7227D155AF59}">
      <dgm:prSet/>
      <dgm:spPr/>
      <dgm:t>
        <a:bodyPr/>
        <a:lstStyle/>
        <a:p>
          <a:endParaRPr lang="en-US"/>
        </a:p>
      </dgm:t>
    </dgm:pt>
    <dgm:pt modelId="{91248C81-3F78-564A-937F-7DA63BC02072}" type="sibTrans" cxnId="{3BC73166-C8EC-4840-8486-7227D155AF59}">
      <dgm:prSet/>
      <dgm:spPr/>
      <dgm:t>
        <a:bodyPr/>
        <a:lstStyle/>
        <a:p>
          <a:endParaRPr lang="en-US"/>
        </a:p>
      </dgm:t>
    </dgm:pt>
    <dgm:pt modelId="{BE54A789-0906-524E-9A8F-7EA99DC78B85}" type="pres">
      <dgm:prSet presAssocID="{CEC49DEC-29F7-704F-AFA7-570430518B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2D559A-A435-C44B-8C1C-4B39215A6A1F}" type="pres">
      <dgm:prSet presAssocID="{4B51C2DC-089F-DC4F-9D3B-5F37159BD893}" presName="parentLin" presStyleCnt="0"/>
      <dgm:spPr/>
    </dgm:pt>
    <dgm:pt modelId="{CA7FE6FA-D771-0140-8640-7276F1908E21}" type="pres">
      <dgm:prSet presAssocID="{4B51C2DC-089F-DC4F-9D3B-5F37159BD89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F38CEAE-D9A9-264B-AB50-62725BF70CA1}" type="pres">
      <dgm:prSet presAssocID="{4B51C2DC-089F-DC4F-9D3B-5F37159BD893}" presName="parentText" presStyleLbl="node1" presStyleIdx="0" presStyleCnt="3" custScaleX="41786" custScaleY="56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AFE32-EFF3-0A43-8F09-41C6840BAE1F}" type="pres">
      <dgm:prSet presAssocID="{4B51C2DC-089F-DC4F-9D3B-5F37159BD893}" presName="negativeSpace" presStyleCnt="0"/>
      <dgm:spPr/>
    </dgm:pt>
    <dgm:pt modelId="{72A53F43-98E3-CB4A-9CC4-7D6E3A7E2D1D}" type="pres">
      <dgm:prSet presAssocID="{4B51C2DC-089F-DC4F-9D3B-5F37159BD89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146B-4D6F-9544-AE5F-37C01327A17F}" type="pres">
      <dgm:prSet presAssocID="{61BF8A95-8825-0641-A783-C3ABDAACE625}" presName="spaceBetweenRectangles" presStyleCnt="0"/>
      <dgm:spPr/>
    </dgm:pt>
    <dgm:pt modelId="{25D484A6-C0B6-3D4A-BF1D-F1E56B87CDC1}" type="pres">
      <dgm:prSet presAssocID="{F2BE4290-FAEF-FF49-A400-06D6B16F9F1E}" presName="parentLin" presStyleCnt="0"/>
      <dgm:spPr/>
    </dgm:pt>
    <dgm:pt modelId="{D1494240-428D-B34C-87DA-3F6DE2747342}" type="pres">
      <dgm:prSet presAssocID="{F2BE4290-FAEF-FF49-A400-06D6B16F9F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48E57EF-FFDF-CC47-84B7-BA2F63B1E2A8}" type="pres">
      <dgm:prSet presAssocID="{F2BE4290-FAEF-FF49-A400-06D6B16F9F1E}" presName="parentText" presStyleLbl="node1" presStyleIdx="1" presStyleCnt="3" custScaleX="51479" custScaleY="567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96227-4B84-F243-9E30-438423C89C31}" type="pres">
      <dgm:prSet presAssocID="{F2BE4290-FAEF-FF49-A400-06D6B16F9F1E}" presName="negativeSpace" presStyleCnt="0"/>
      <dgm:spPr/>
    </dgm:pt>
    <dgm:pt modelId="{7D9AA3E8-8390-2E48-9735-E97C1597D5F0}" type="pres">
      <dgm:prSet presAssocID="{F2BE4290-FAEF-FF49-A400-06D6B16F9F1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338C-2952-8640-BD47-41102B320948}" type="pres">
      <dgm:prSet presAssocID="{5E41C29A-8D87-DE43-BF6B-418C4DA38B5B}" presName="spaceBetweenRectangles" presStyleCnt="0"/>
      <dgm:spPr/>
    </dgm:pt>
    <dgm:pt modelId="{BC102274-4C20-8345-BE3E-4F3593363384}" type="pres">
      <dgm:prSet presAssocID="{9B149980-5306-8441-B102-35092777BA85}" presName="parentLin" presStyleCnt="0"/>
      <dgm:spPr/>
    </dgm:pt>
    <dgm:pt modelId="{064F80DB-9EBB-F549-BBEE-9905D7505777}" type="pres">
      <dgm:prSet presAssocID="{9B149980-5306-8441-B102-35092777BA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C78A472-F421-2A4B-AE70-CB431D1BB48A}" type="pres">
      <dgm:prSet presAssocID="{9B149980-5306-8441-B102-35092777BA85}" presName="parentText" presStyleLbl="node1" presStyleIdx="2" presStyleCnt="3" custScaleX="61071" custScaleY="567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17FF8-C11B-8645-8F15-23069ABA3A4C}" type="pres">
      <dgm:prSet presAssocID="{9B149980-5306-8441-B102-35092777BA85}" presName="negativeSpace" presStyleCnt="0"/>
      <dgm:spPr/>
    </dgm:pt>
    <dgm:pt modelId="{825716A6-70EB-A147-B456-9BA751B7AB44}" type="pres">
      <dgm:prSet presAssocID="{9B149980-5306-8441-B102-35092777BA85}" presName="childText" presStyleLbl="conFgAcc1" presStyleIdx="2" presStyleCnt="3" custLinFactNeighborY="5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4C156-2AD3-1446-BED7-AB8BAF976D46}" type="presOf" srcId="{9B149980-5306-8441-B102-35092777BA85}" destId="{064F80DB-9EBB-F549-BBEE-9905D7505777}" srcOrd="0" destOrd="0" presId="urn:microsoft.com/office/officeart/2005/8/layout/list1"/>
    <dgm:cxn modelId="{A5317015-3D79-EF47-8FBA-B6EE032EB3C1}" srcId="{CEC49DEC-29F7-704F-AFA7-570430518BC0}" destId="{4B51C2DC-089F-DC4F-9D3B-5F37159BD893}" srcOrd="0" destOrd="0" parTransId="{C60A2618-28DF-5146-8038-C3EECF17F428}" sibTransId="{61BF8A95-8825-0641-A783-C3ABDAACE625}"/>
    <dgm:cxn modelId="{E4239912-633C-6F4F-B4A9-F989C5BA464C}" type="presOf" srcId="{F2BE4290-FAEF-FF49-A400-06D6B16F9F1E}" destId="{D1494240-428D-B34C-87DA-3F6DE2747342}" srcOrd="0" destOrd="0" presId="urn:microsoft.com/office/officeart/2005/8/layout/list1"/>
    <dgm:cxn modelId="{B9B1EB60-0E60-BE45-9560-7F073EDCD43E}" srcId="{4B51C2DC-089F-DC4F-9D3B-5F37159BD893}" destId="{94E7F4D4-B5E2-A947-9557-7339305979D9}" srcOrd="1" destOrd="0" parTransId="{1C381E02-608E-0043-85DD-925971C15BE9}" sibTransId="{475785E0-3E80-4C43-9F19-C9747AECB88E}"/>
    <dgm:cxn modelId="{17018853-05EB-134B-B6F9-C8D998B60007}" type="presOf" srcId="{CEC49DEC-29F7-704F-AFA7-570430518BC0}" destId="{BE54A789-0906-524E-9A8F-7EA99DC78B85}" srcOrd="0" destOrd="0" presId="urn:microsoft.com/office/officeart/2005/8/layout/list1"/>
    <dgm:cxn modelId="{53F407C2-AB04-9942-BA39-A7A629CA254A}" srcId="{4B51C2DC-089F-DC4F-9D3B-5F37159BD893}" destId="{8C5C17AB-74AF-864C-97A4-9C52EE74445C}" srcOrd="0" destOrd="0" parTransId="{A47607F0-A8FC-D147-A082-3F91295D9C01}" sibTransId="{8905ACC9-215D-1B45-8E72-85EECB1FFDDE}"/>
    <dgm:cxn modelId="{0F6B9C18-2D06-1149-A1DF-89F34B52AEB4}" type="presOf" srcId="{9B149980-5306-8441-B102-35092777BA85}" destId="{7C78A472-F421-2A4B-AE70-CB431D1BB48A}" srcOrd="1" destOrd="0" presId="urn:microsoft.com/office/officeart/2005/8/layout/list1"/>
    <dgm:cxn modelId="{C79B8A15-8693-3C4C-83DE-433BAF50B658}" type="presOf" srcId="{4B51C2DC-089F-DC4F-9D3B-5F37159BD893}" destId="{CA7FE6FA-D771-0140-8640-7276F1908E21}" srcOrd="0" destOrd="0" presId="urn:microsoft.com/office/officeart/2005/8/layout/list1"/>
    <dgm:cxn modelId="{15A4C690-FCCF-F44B-B0B3-3ACBAD4FE2DB}" srcId="{CEC49DEC-29F7-704F-AFA7-570430518BC0}" destId="{9B149980-5306-8441-B102-35092777BA85}" srcOrd="2" destOrd="0" parTransId="{560535B4-A026-1244-B491-76B268B4B6BC}" sibTransId="{6F70CDA2-EBD9-F547-A43A-071F49CB11CF}"/>
    <dgm:cxn modelId="{5D75B00A-724D-394C-AF20-E6EDFCE5489F}" type="presOf" srcId="{8C5C17AB-74AF-864C-97A4-9C52EE74445C}" destId="{72A53F43-98E3-CB4A-9CC4-7D6E3A7E2D1D}" srcOrd="0" destOrd="0" presId="urn:microsoft.com/office/officeart/2005/8/layout/list1"/>
    <dgm:cxn modelId="{3BC73166-C8EC-4840-8486-7227D155AF59}" srcId="{9B149980-5306-8441-B102-35092777BA85}" destId="{050F4C5F-A99C-4244-A973-B7746B9E72DA}" srcOrd="0" destOrd="0" parTransId="{2C951978-DD06-5A48-A9F3-1C62358C8F4B}" sibTransId="{91248C81-3F78-564A-937F-7DA63BC02072}"/>
    <dgm:cxn modelId="{8DD6888E-6ECC-D848-BE1D-E002DEBCC3F5}" type="presOf" srcId="{94E7F4D4-B5E2-A947-9557-7339305979D9}" destId="{72A53F43-98E3-CB4A-9CC4-7D6E3A7E2D1D}" srcOrd="0" destOrd="1" presId="urn:microsoft.com/office/officeart/2005/8/layout/list1"/>
    <dgm:cxn modelId="{5DD518E5-ED30-A548-BD3D-6D507B3C18D5}" type="presOf" srcId="{4B51C2DC-089F-DC4F-9D3B-5F37159BD893}" destId="{8F38CEAE-D9A9-264B-AB50-62725BF70CA1}" srcOrd="1" destOrd="0" presId="urn:microsoft.com/office/officeart/2005/8/layout/list1"/>
    <dgm:cxn modelId="{B042DE4E-0FFD-9B47-957D-EBA8F84BB1F5}" type="presOf" srcId="{F2BE4290-FAEF-FF49-A400-06D6B16F9F1E}" destId="{248E57EF-FFDF-CC47-84B7-BA2F63B1E2A8}" srcOrd="1" destOrd="0" presId="urn:microsoft.com/office/officeart/2005/8/layout/list1"/>
    <dgm:cxn modelId="{6A936DD8-F853-A147-B8BF-404D6BE0D56E}" srcId="{F2BE4290-FAEF-FF49-A400-06D6B16F9F1E}" destId="{D65EF31D-B16F-CF40-A896-9D66DA7D3458}" srcOrd="0" destOrd="0" parTransId="{A13CE1A6-A594-9444-8B39-607289D39A15}" sibTransId="{225BFD1D-BC52-B143-828F-382AE9401DD3}"/>
    <dgm:cxn modelId="{7A861359-693B-8041-9983-1C07C46D1410}" type="presOf" srcId="{D65EF31D-B16F-CF40-A896-9D66DA7D3458}" destId="{7D9AA3E8-8390-2E48-9735-E97C1597D5F0}" srcOrd="0" destOrd="0" presId="urn:microsoft.com/office/officeart/2005/8/layout/list1"/>
    <dgm:cxn modelId="{6517752D-712A-8F4F-ADCA-9214B8C94789}" srcId="{CEC49DEC-29F7-704F-AFA7-570430518BC0}" destId="{F2BE4290-FAEF-FF49-A400-06D6B16F9F1E}" srcOrd="1" destOrd="0" parTransId="{CCF1CBD3-214D-A54E-BB0E-544352E6D15A}" sibTransId="{5E41C29A-8D87-DE43-BF6B-418C4DA38B5B}"/>
    <dgm:cxn modelId="{509613F8-8388-1C4F-BED0-2915600F9992}" type="presOf" srcId="{050F4C5F-A99C-4244-A973-B7746B9E72DA}" destId="{825716A6-70EB-A147-B456-9BA751B7AB44}" srcOrd="0" destOrd="0" presId="urn:microsoft.com/office/officeart/2005/8/layout/list1"/>
    <dgm:cxn modelId="{39922B9D-547A-5844-87FA-3B031DD15F28}" type="presParOf" srcId="{BE54A789-0906-524E-9A8F-7EA99DC78B85}" destId="{842D559A-A435-C44B-8C1C-4B39215A6A1F}" srcOrd="0" destOrd="0" presId="urn:microsoft.com/office/officeart/2005/8/layout/list1"/>
    <dgm:cxn modelId="{4145CE76-A38B-7940-99BF-EBDE7F029AE7}" type="presParOf" srcId="{842D559A-A435-C44B-8C1C-4B39215A6A1F}" destId="{CA7FE6FA-D771-0140-8640-7276F1908E21}" srcOrd="0" destOrd="0" presId="urn:microsoft.com/office/officeart/2005/8/layout/list1"/>
    <dgm:cxn modelId="{FD39FF9D-C533-1B4D-80CA-B5B5CBDE982E}" type="presParOf" srcId="{842D559A-A435-C44B-8C1C-4B39215A6A1F}" destId="{8F38CEAE-D9A9-264B-AB50-62725BF70CA1}" srcOrd="1" destOrd="0" presId="urn:microsoft.com/office/officeart/2005/8/layout/list1"/>
    <dgm:cxn modelId="{82F82E9C-E8E4-DB4E-A730-789C8703BCA9}" type="presParOf" srcId="{BE54A789-0906-524E-9A8F-7EA99DC78B85}" destId="{E06AFE32-EFF3-0A43-8F09-41C6840BAE1F}" srcOrd="1" destOrd="0" presId="urn:microsoft.com/office/officeart/2005/8/layout/list1"/>
    <dgm:cxn modelId="{2EC3A88B-C525-FA45-BD0A-0F2875BC52F4}" type="presParOf" srcId="{BE54A789-0906-524E-9A8F-7EA99DC78B85}" destId="{72A53F43-98E3-CB4A-9CC4-7D6E3A7E2D1D}" srcOrd="2" destOrd="0" presId="urn:microsoft.com/office/officeart/2005/8/layout/list1"/>
    <dgm:cxn modelId="{42192B08-CC2B-B343-8ADA-121677EE7211}" type="presParOf" srcId="{BE54A789-0906-524E-9A8F-7EA99DC78B85}" destId="{C1E1146B-4D6F-9544-AE5F-37C01327A17F}" srcOrd="3" destOrd="0" presId="urn:microsoft.com/office/officeart/2005/8/layout/list1"/>
    <dgm:cxn modelId="{EE1AF05B-9F66-854D-8385-1D0CF339775D}" type="presParOf" srcId="{BE54A789-0906-524E-9A8F-7EA99DC78B85}" destId="{25D484A6-C0B6-3D4A-BF1D-F1E56B87CDC1}" srcOrd="4" destOrd="0" presId="urn:microsoft.com/office/officeart/2005/8/layout/list1"/>
    <dgm:cxn modelId="{E004D809-7D7A-2F45-8B3D-5BBBD1C8B28C}" type="presParOf" srcId="{25D484A6-C0B6-3D4A-BF1D-F1E56B87CDC1}" destId="{D1494240-428D-B34C-87DA-3F6DE2747342}" srcOrd="0" destOrd="0" presId="urn:microsoft.com/office/officeart/2005/8/layout/list1"/>
    <dgm:cxn modelId="{013BB8F8-95A8-CF4E-AF40-1210DF9157B2}" type="presParOf" srcId="{25D484A6-C0B6-3D4A-BF1D-F1E56B87CDC1}" destId="{248E57EF-FFDF-CC47-84B7-BA2F63B1E2A8}" srcOrd="1" destOrd="0" presId="urn:microsoft.com/office/officeart/2005/8/layout/list1"/>
    <dgm:cxn modelId="{35966D0F-AF38-AB49-9153-665699CD7991}" type="presParOf" srcId="{BE54A789-0906-524E-9A8F-7EA99DC78B85}" destId="{EB796227-4B84-F243-9E30-438423C89C31}" srcOrd="5" destOrd="0" presId="urn:microsoft.com/office/officeart/2005/8/layout/list1"/>
    <dgm:cxn modelId="{EFFA069A-6B64-A043-992E-DA7C265D68CA}" type="presParOf" srcId="{BE54A789-0906-524E-9A8F-7EA99DC78B85}" destId="{7D9AA3E8-8390-2E48-9735-E97C1597D5F0}" srcOrd="6" destOrd="0" presId="urn:microsoft.com/office/officeart/2005/8/layout/list1"/>
    <dgm:cxn modelId="{08EA91CF-9E4A-F74E-A6B9-6004C0DF5F0B}" type="presParOf" srcId="{BE54A789-0906-524E-9A8F-7EA99DC78B85}" destId="{5E30338C-2952-8640-BD47-41102B320948}" srcOrd="7" destOrd="0" presId="urn:microsoft.com/office/officeart/2005/8/layout/list1"/>
    <dgm:cxn modelId="{EAA41B47-61AF-F644-AB10-5515129D3C03}" type="presParOf" srcId="{BE54A789-0906-524E-9A8F-7EA99DC78B85}" destId="{BC102274-4C20-8345-BE3E-4F3593363384}" srcOrd="8" destOrd="0" presId="urn:microsoft.com/office/officeart/2005/8/layout/list1"/>
    <dgm:cxn modelId="{A827E519-89C0-FF48-829D-078D0859135E}" type="presParOf" srcId="{BC102274-4C20-8345-BE3E-4F3593363384}" destId="{064F80DB-9EBB-F549-BBEE-9905D7505777}" srcOrd="0" destOrd="0" presId="urn:microsoft.com/office/officeart/2005/8/layout/list1"/>
    <dgm:cxn modelId="{6B397118-3E23-9340-9F7B-20AC139E0F05}" type="presParOf" srcId="{BC102274-4C20-8345-BE3E-4F3593363384}" destId="{7C78A472-F421-2A4B-AE70-CB431D1BB48A}" srcOrd="1" destOrd="0" presId="urn:microsoft.com/office/officeart/2005/8/layout/list1"/>
    <dgm:cxn modelId="{1CEEA680-EA4A-4240-ACCB-82B9535AD2B8}" type="presParOf" srcId="{BE54A789-0906-524E-9A8F-7EA99DC78B85}" destId="{40217FF8-C11B-8645-8F15-23069ABA3A4C}" srcOrd="9" destOrd="0" presId="urn:microsoft.com/office/officeart/2005/8/layout/list1"/>
    <dgm:cxn modelId="{F94E0E46-E142-AF40-93FC-003B64A9A28A}" type="presParOf" srcId="{BE54A789-0906-524E-9A8F-7EA99DC78B85}" destId="{825716A6-70EB-A147-B456-9BA751B7AB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53F43-98E3-CB4A-9CC4-7D6E3A7E2D1D}">
      <dsp:nvSpPr>
        <dsp:cNvPr id="0" name=""/>
        <dsp:cNvSpPr/>
      </dsp:nvSpPr>
      <dsp:spPr>
        <a:xfrm>
          <a:off x="0" y="113714"/>
          <a:ext cx="8128000" cy="179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accent2">
              <a:lumMod val="60000"/>
              <a:lumOff val="40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895604" rIns="63082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Parallel Computing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Optimal Usage of Resources</a:t>
          </a:r>
          <a:endParaRPr lang="en-US" sz="2400" kern="1200" dirty="0"/>
        </a:p>
      </dsp:txBody>
      <dsp:txXfrm>
        <a:off x="0" y="113714"/>
        <a:ext cx="8128000" cy="1794712"/>
      </dsp:txXfrm>
    </dsp:sp>
    <dsp:sp modelId="{8F38CEAE-D9A9-264B-AB50-62725BF70CA1}">
      <dsp:nvSpPr>
        <dsp:cNvPr id="0" name=""/>
        <dsp:cNvSpPr/>
      </dsp:nvSpPr>
      <dsp:spPr>
        <a:xfrm>
          <a:off x="406400" y="29035"/>
          <a:ext cx="2377456" cy="719359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7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SPEED</a:t>
          </a:r>
          <a:endParaRPr lang="en-US" sz="4300" kern="1200" dirty="0"/>
        </a:p>
      </dsp:txBody>
      <dsp:txXfrm>
        <a:off x="441516" y="64151"/>
        <a:ext cx="2307224" cy="649127"/>
      </dsp:txXfrm>
    </dsp:sp>
    <dsp:sp modelId="{7D9AA3E8-8390-2E48-9735-E97C1597D5F0}">
      <dsp:nvSpPr>
        <dsp:cNvPr id="0" name=""/>
        <dsp:cNvSpPr/>
      </dsp:nvSpPr>
      <dsp:spPr>
        <a:xfrm>
          <a:off x="0" y="2226804"/>
          <a:ext cx="8128000" cy="142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accent4">
              <a:lumMod val="60000"/>
              <a:lumOff val="40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895604" rIns="63082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Modeling Material in </a:t>
          </a:r>
          <a:r>
            <a:rPr lang="en-US" sz="2400" kern="1200" smtClean="0"/>
            <a:t>High </a:t>
          </a:r>
          <a:r>
            <a:rPr lang="en-US" sz="2400" kern="1200" smtClean="0"/>
            <a:t>Order Finite Elements</a:t>
          </a:r>
          <a:endParaRPr lang="en-US" sz="2400" kern="1200" dirty="0"/>
        </a:p>
      </dsp:txBody>
      <dsp:txXfrm>
        <a:off x="0" y="2226804"/>
        <a:ext cx="8128000" cy="1422225"/>
      </dsp:txXfrm>
    </dsp:sp>
    <dsp:sp modelId="{248E57EF-FFDF-CC47-84B7-BA2F63B1E2A8}">
      <dsp:nvSpPr>
        <dsp:cNvPr id="0" name=""/>
        <dsp:cNvSpPr/>
      </dsp:nvSpPr>
      <dsp:spPr>
        <a:xfrm>
          <a:off x="406400" y="2140627"/>
          <a:ext cx="2928949" cy="720856"/>
        </a:xfrm>
        <a:prstGeom prst="round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ACCURACY</a:t>
          </a:r>
          <a:endParaRPr lang="en-US" sz="4300" kern="1200" dirty="0"/>
        </a:p>
      </dsp:txBody>
      <dsp:txXfrm>
        <a:off x="441589" y="2175816"/>
        <a:ext cx="2858571" cy="650478"/>
      </dsp:txXfrm>
    </dsp:sp>
    <dsp:sp modelId="{825716A6-70EB-A147-B456-9BA751B7AB44}">
      <dsp:nvSpPr>
        <dsp:cNvPr id="0" name=""/>
        <dsp:cNvSpPr/>
      </dsp:nvSpPr>
      <dsp:spPr>
        <a:xfrm>
          <a:off x="0" y="3996442"/>
          <a:ext cx="8128000" cy="142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accent6">
              <a:lumMod val="60000"/>
              <a:lumOff val="40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895604" rIns="63082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Using Clusters with Transparent Scalability</a:t>
          </a:r>
          <a:endParaRPr lang="en-US" sz="2400" kern="1200" dirty="0"/>
        </a:p>
      </dsp:txBody>
      <dsp:txXfrm>
        <a:off x="0" y="3996442"/>
        <a:ext cx="8128000" cy="1422225"/>
      </dsp:txXfrm>
    </dsp:sp>
    <dsp:sp modelId="{7C78A472-F421-2A4B-AE70-CB431D1BB48A}">
      <dsp:nvSpPr>
        <dsp:cNvPr id="0" name=""/>
        <dsp:cNvSpPr/>
      </dsp:nvSpPr>
      <dsp:spPr>
        <a:xfrm>
          <a:off x="406400" y="3881229"/>
          <a:ext cx="3474695" cy="720856"/>
        </a:xfrm>
        <a:prstGeom prst="roundRect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SCALABILITY</a:t>
          </a:r>
          <a:endParaRPr lang="en-US" sz="4300" kern="1200" dirty="0"/>
        </a:p>
      </dsp:txBody>
      <dsp:txXfrm>
        <a:off x="441589" y="3916418"/>
        <a:ext cx="3404317" cy="650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9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925-F0B5-8940-A15D-31AC0BB6DF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911C-5506-D340-B728-A9FD811F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0405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7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Liangwei</dc:creator>
  <cp:lastModifiedBy>Liangwei Li</cp:lastModifiedBy>
  <cp:revision>3</cp:revision>
  <dcterms:created xsi:type="dcterms:W3CDTF">2017-06-21T15:29:49Z</dcterms:created>
  <dcterms:modified xsi:type="dcterms:W3CDTF">2018-02-07T04:22:06Z</dcterms:modified>
</cp:coreProperties>
</file>