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624"/>
    <p:restoredTop sz="94693"/>
  </p:normalViewPr>
  <p:slideViewPr>
    <p:cSldViewPr snapToGrid="0" snapToObjects="1">
      <p:cViewPr varScale="1">
        <p:scale>
          <a:sx n="97" d="100"/>
          <a:sy n="97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80F-3F29-1C46-8DC6-2D18124F8AC3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66-3440-4742-94A7-613FD2975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8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80F-3F29-1C46-8DC6-2D18124F8AC3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66-3440-4742-94A7-613FD2975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80F-3F29-1C46-8DC6-2D18124F8AC3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66-3440-4742-94A7-613FD2975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3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80F-3F29-1C46-8DC6-2D18124F8AC3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66-3440-4742-94A7-613FD2975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5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80F-3F29-1C46-8DC6-2D18124F8AC3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66-3440-4742-94A7-613FD2975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80F-3F29-1C46-8DC6-2D18124F8AC3}" type="datetimeFigureOut">
              <a:rPr lang="en-US" smtClean="0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66-3440-4742-94A7-613FD2975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6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80F-3F29-1C46-8DC6-2D18124F8AC3}" type="datetimeFigureOut">
              <a:rPr lang="en-US" smtClean="0"/>
              <a:t>6/13/17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66-3440-4742-94A7-613FD2975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4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80F-3F29-1C46-8DC6-2D18124F8AC3}" type="datetimeFigureOut">
              <a:rPr lang="en-US" smtClean="0"/>
              <a:t>6/13/17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66-3440-4742-94A7-613FD2975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80F-3F29-1C46-8DC6-2D18124F8AC3}" type="datetimeFigureOut">
              <a:rPr lang="en-US" smtClean="0"/>
              <a:t>6/13/17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66-3440-4742-94A7-613FD2975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80F-3F29-1C46-8DC6-2D18124F8AC3}" type="datetimeFigureOut">
              <a:rPr lang="en-US" smtClean="0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66-3440-4742-94A7-613FD2975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6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480F-3F29-1C46-8DC6-2D18124F8AC3}" type="datetimeFigureOut">
              <a:rPr lang="en-US" smtClean="0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A066-3440-4742-94A7-613FD2975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0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3480F-3F29-1C46-8DC6-2D18124F8AC3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0A066-3440-4742-94A7-613FD2975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3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67301" y="2875722"/>
            <a:ext cx="2409568" cy="7571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Finite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Element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Method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/>
              <p:cNvSpPr/>
              <p:nvPr/>
            </p:nvSpPr>
            <p:spPr>
              <a:xfrm>
                <a:off x="4174435" y="1240869"/>
                <a:ext cx="2703443" cy="97224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Dynamic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𝐾𝑢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435" y="1240869"/>
                <a:ext cx="2703443" cy="972244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7775444" y="1221617"/>
                <a:ext cx="2675865" cy="101074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Explicit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444" y="1221617"/>
                <a:ext cx="2675865" cy="101074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/>
              <p:cNvSpPr/>
              <p:nvPr/>
            </p:nvSpPr>
            <p:spPr>
              <a:xfrm>
                <a:off x="7775444" y="3014154"/>
                <a:ext cx="2675865" cy="1022207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Implicit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/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𝐾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444" y="3014154"/>
                <a:ext cx="2675865" cy="102220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/>
              <p:cNvSpPr/>
              <p:nvPr/>
            </p:nvSpPr>
            <p:spPr>
              <a:xfrm>
                <a:off x="4174435" y="4744278"/>
                <a:ext cx="2559997" cy="91690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Static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𝐾𝑢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435" y="4744278"/>
                <a:ext cx="2559997" cy="916907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>
            <a:off x="3276869" y="3254304"/>
            <a:ext cx="897566" cy="1948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3276869" y="1726991"/>
            <a:ext cx="897566" cy="1527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6877878" y="1726991"/>
            <a:ext cx="8975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7" idx="1"/>
          </p:cNvCxnSpPr>
          <p:nvPr/>
        </p:nvCxnSpPr>
        <p:spPr>
          <a:xfrm>
            <a:off x="6877878" y="1726991"/>
            <a:ext cx="897566" cy="1798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2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Liangwei</dc:creator>
  <cp:lastModifiedBy>Li, Liangwei</cp:lastModifiedBy>
  <cp:revision>2</cp:revision>
  <dcterms:created xsi:type="dcterms:W3CDTF">2017-06-13T18:15:28Z</dcterms:created>
  <dcterms:modified xsi:type="dcterms:W3CDTF">2017-06-13T18:28:25Z</dcterms:modified>
</cp:coreProperties>
</file>