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624"/>
    <p:restoredTop sz="94693"/>
  </p:normalViewPr>
  <p:slideViewPr>
    <p:cSldViewPr snapToGrid="0" snapToObjects="1">
      <p:cViewPr varScale="1">
        <p:scale>
          <a:sx n="103" d="100"/>
          <a:sy n="103" d="100"/>
        </p:scale>
        <p:origin x="1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480F-3F29-1C46-8DC6-2D18124F8AC3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A066-3440-4742-94A7-613FD2975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8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480F-3F29-1C46-8DC6-2D18124F8AC3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A066-3440-4742-94A7-613FD2975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480F-3F29-1C46-8DC6-2D18124F8AC3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A066-3440-4742-94A7-613FD2975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3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480F-3F29-1C46-8DC6-2D18124F8AC3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A066-3440-4742-94A7-613FD2975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5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480F-3F29-1C46-8DC6-2D18124F8AC3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A066-3440-4742-94A7-613FD2975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480F-3F29-1C46-8DC6-2D18124F8AC3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A066-3440-4742-94A7-613FD2975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6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480F-3F29-1C46-8DC6-2D18124F8AC3}" type="datetimeFigureOut">
              <a:rPr lang="en-US" smtClean="0"/>
              <a:t>3/11/18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A066-3440-4742-94A7-613FD2975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4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480F-3F29-1C46-8DC6-2D18124F8AC3}" type="datetimeFigureOut">
              <a:rPr lang="en-US" smtClean="0"/>
              <a:t>3/11/18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A066-3440-4742-94A7-613FD2975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480F-3F29-1C46-8DC6-2D18124F8AC3}" type="datetimeFigureOut">
              <a:rPr lang="en-US" smtClean="0"/>
              <a:t>3/11/18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A066-3440-4742-94A7-613FD2975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480F-3F29-1C46-8DC6-2D18124F8AC3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A066-3440-4742-94A7-613FD2975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6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480F-3F29-1C46-8DC6-2D18124F8AC3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A066-3440-4742-94A7-613FD2975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0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3480F-3F29-1C46-8DC6-2D18124F8AC3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0A066-3440-4742-94A7-613FD2975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3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67301" y="2875722"/>
            <a:ext cx="2409568" cy="7571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Finite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Element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Method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4174435" y="1240869"/>
                <a:ext cx="2703443" cy="972244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Dynamic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𝑀</m:t>
                      </m:r>
                      <m:acc>
                        <m:accPr>
                          <m:chr m:val="̈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𝐾𝑢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435" y="1240869"/>
                <a:ext cx="2703443" cy="972244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7775444" y="1221617"/>
                <a:ext cx="2675865" cy="101074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Explicit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444" y="1221617"/>
                <a:ext cx="2675865" cy="1010747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/>
              <p:cNvSpPr/>
              <p:nvPr/>
            </p:nvSpPr>
            <p:spPr>
              <a:xfrm>
                <a:off x="7775444" y="3014154"/>
                <a:ext cx="2675865" cy="1022207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Implicit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𝑢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baseline="30000" dirty="0" smtClean="0">
                    <a:solidFill>
                      <a:schemeClr val="tx1"/>
                    </a:solidFill>
                  </a:rPr>
                  <a:t>-1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444" y="3014154"/>
                <a:ext cx="2675865" cy="1022207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4174435" y="4744278"/>
                <a:ext cx="2559997" cy="916907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Static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𝐾𝑢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435" y="4744278"/>
                <a:ext cx="2559997" cy="916907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>
            <a:off x="3276869" y="3254304"/>
            <a:ext cx="897566" cy="1948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3276869" y="1726991"/>
            <a:ext cx="897566" cy="15273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6877878" y="1726991"/>
            <a:ext cx="8975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7" idx="1"/>
          </p:cNvCxnSpPr>
          <p:nvPr/>
        </p:nvCxnSpPr>
        <p:spPr>
          <a:xfrm>
            <a:off x="6877878" y="1726991"/>
            <a:ext cx="897566" cy="17982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2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35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DengXian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Liangwei</dc:creator>
  <cp:lastModifiedBy>Li, Liangwei</cp:lastModifiedBy>
  <cp:revision>3</cp:revision>
  <dcterms:created xsi:type="dcterms:W3CDTF">2017-06-13T18:15:28Z</dcterms:created>
  <dcterms:modified xsi:type="dcterms:W3CDTF">2018-03-11T05:31:23Z</dcterms:modified>
</cp:coreProperties>
</file>