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51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1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5052-92C4-044A-BA53-74D4B12D7BA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5543-0CA1-8241-A23D-DE062429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2890" y="1528351"/>
            <a:ext cx="1541417" cy="809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Displacement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1675" y="1528353"/>
            <a:ext cx="1410788" cy="8098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Strain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972510" y="1528352"/>
                <a:ext cx="1410788" cy="80989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Stress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10" y="1528352"/>
                <a:ext cx="1410788" cy="80989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145252" y="3116529"/>
            <a:ext cx="1863634" cy="8098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Stiffness Matrix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4153" y="3708142"/>
            <a:ext cx="1541417" cy="8098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Loading force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7912120" y="3708142"/>
                <a:ext cx="1410788" cy="80989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Boundary condition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20" y="3708142"/>
                <a:ext cx="1410788" cy="809897"/>
              </a:xfrm>
              <a:prstGeom prst="roundRect">
                <a:avLst/>
              </a:prstGeom>
              <a:blipFill rotWithShape="0">
                <a:blip r:embed="rId3"/>
                <a:stretch>
                  <a:fillRect t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77772" y="4704705"/>
            <a:ext cx="1637211" cy="715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Solution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3744307" y="1933300"/>
            <a:ext cx="16273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6782463" y="1933301"/>
            <a:ext cx="11900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4" idx="0"/>
          </p:cNvCxnSpPr>
          <p:nvPr/>
        </p:nvCxnSpPr>
        <p:spPr>
          <a:xfrm>
            <a:off x="4175570" y="4113091"/>
            <a:ext cx="1920808" cy="5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14" idx="0"/>
          </p:cNvCxnSpPr>
          <p:nvPr/>
        </p:nvCxnSpPr>
        <p:spPr>
          <a:xfrm flipH="1">
            <a:off x="6096378" y="4113091"/>
            <a:ext cx="1815742" cy="5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4" idx="0"/>
          </p:cNvCxnSpPr>
          <p:nvPr/>
        </p:nvCxnSpPr>
        <p:spPr>
          <a:xfrm>
            <a:off x="6077069" y="3926426"/>
            <a:ext cx="19309" cy="77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6174" y="1149941"/>
            <a:ext cx="205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Strain-displacement</a:t>
            </a:r>
          </a:p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963" y="1184844"/>
            <a:ext cx="133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Stress-strain</a:t>
            </a:r>
          </a:p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cxnSp>
        <p:nvCxnSpPr>
          <p:cNvPr id="27" name="Elbow Connector 26"/>
          <p:cNvCxnSpPr>
            <a:stCxn id="4" idx="2"/>
            <a:endCxn id="7" idx="0"/>
          </p:cNvCxnSpPr>
          <p:nvPr/>
        </p:nvCxnSpPr>
        <p:spPr>
          <a:xfrm rot="16200000" flipH="1">
            <a:off x="4136194" y="1175653"/>
            <a:ext cx="778281" cy="3103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2942" y="2406157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Discretization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Liangwei</dc:creator>
  <cp:lastModifiedBy>Li, Liangwei</cp:lastModifiedBy>
  <cp:revision>4</cp:revision>
  <cp:lastPrinted>2018-03-11T05:53:06Z</cp:lastPrinted>
  <dcterms:created xsi:type="dcterms:W3CDTF">2017-06-13T18:41:05Z</dcterms:created>
  <dcterms:modified xsi:type="dcterms:W3CDTF">2018-03-11T05:53:07Z</dcterms:modified>
</cp:coreProperties>
</file>