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87" r:id="rId3"/>
    <p:sldId id="259" r:id="rId4"/>
    <p:sldId id="388" r:id="rId5"/>
    <p:sldId id="389" r:id="rId6"/>
    <p:sldId id="390" r:id="rId7"/>
    <p:sldId id="391" r:id="rId8"/>
    <p:sldId id="392" r:id="rId9"/>
    <p:sldId id="393" r:id="rId10"/>
    <p:sldId id="395" r:id="rId11"/>
    <p:sldId id="396" r:id="rId12"/>
    <p:sldId id="400" r:id="rId13"/>
    <p:sldId id="397" r:id="rId14"/>
    <p:sldId id="398" r:id="rId15"/>
    <p:sldId id="399" r:id="rId16"/>
    <p:sldId id="401" r:id="rId17"/>
    <p:sldId id="403" r:id="rId18"/>
    <p:sldId id="404" r:id="rId19"/>
    <p:sldId id="402" r:id="rId20"/>
    <p:sldId id="405" r:id="rId21"/>
    <p:sldId id="408" r:id="rId22"/>
    <p:sldId id="407" r:id="rId23"/>
    <p:sldId id="409" r:id="rId24"/>
    <p:sldId id="410" r:id="rId25"/>
    <p:sldId id="411" r:id="rId26"/>
    <p:sldId id="413" r:id="rId27"/>
    <p:sldId id="412" r:id="rId28"/>
    <p:sldId id="415" r:id="rId29"/>
    <p:sldId id="416" r:id="rId30"/>
    <p:sldId id="417" r:id="rId31"/>
    <p:sldId id="418" r:id="rId32"/>
    <p:sldId id="420" r:id="rId33"/>
    <p:sldId id="421" r:id="rId34"/>
    <p:sldId id="261" r:id="rId35"/>
    <p:sldId id="25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61D"/>
    <a:srgbClr val="DB2232"/>
    <a:srgbClr val="FF2D2D"/>
    <a:srgbClr val="AA0000"/>
    <a:srgbClr val="000000"/>
    <a:srgbClr val="008651"/>
    <a:srgbClr val="2BBB61"/>
    <a:srgbClr val="00A78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AE3-B353-406C-9CD4-DF012B806E1E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9040-5DDB-4813-B174-24EA339BF0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266"/>
            <a:ext cx="9144000" cy="47906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 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4802658"/>
            <a:ext cx="9144000" cy="288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5090984"/>
            <a:ext cx="9144000" cy="1767016"/>
          </a:xfrm>
          <a:prstGeom prst="rect">
            <a:avLst/>
          </a:prstGeom>
          <a:solidFill>
            <a:srgbClr val="2BB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rgbClr val="00865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572000" y="4802657"/>
            <a:ext cx="4534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21</a:t>
            </a:r>
            <a:r>
              <a:rPr lang="zh-CN" altLang="en-US" sz="1200" dirty="0"/>
              <a:t>世纪教育网（</a:t>
            </a:r>
            <a:r>
              <a:rPr lang="en-US" altLang="zh-CN" sz="1200" dirty="0"/>
              <a:t>www.21cnjy.com)</a:t>
            </a:r>
            <a:r>
              <a:rPr lang="zh-CN" altLang="en-US" sz="1200" dirty="0"/>
              <a:t>全国最大的中小学教育资源网站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5" y="4422950"/>
            <a:ext cx="4371992" cy="1537383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653862" y="2573677"/>
            <a:ext cx="1350407" cy="1279230"/>
            <a:chOff x="2653862" y="2573677"/>
            <a:chExt cx="1350407" cy="1279230"/>
          </a:xfrm>
        </p:grpSpPr>
        <p:grpSp>
          <p:nvGrpSpPr>
            <p:cNvPr id="13" name="Gruppieren 174"/>
            <p:cNvGrpSpPr/>
            <p:nvPr/>
          </p:nvGrpSpPr>
          <p:grpSpPr>
            <a:xfrm rot="17510582">
              <a:off x="2689451" y="2538088"/>
              <a:ext cx="1279230" cy="1350407"/>
              <a:chOff x="-1984375" y="2673350"/>
              <a:chExt cx="647700" cy="690563"/>
            </a:xfrm>
            <a:solidFill>
              <a:srgbClr val="FFFFFF"/>
            </a:solidFill>
          </p:grpSpPr>
          <p:sp>
            <p:nvSpPr>
              <p:cNvPr id="18" name="Freeform 11"/>
              <p:cNvSpPr/>
              <p:nvPr/>
            </p:nvSpPr>
            <p:spPr bwMode="auto">
              <a:xfrm>
                <a:off x="-1579563" y="2790825"/>
                <a:ext cx="90488" cy="179388"/>
              </a:xfrm>
              <a:custGeom>
                <a:avLst/>
                <a:gdLst>
                  <a:gd name="T0" fmla="*/ 19 w 57"/>
                  <a:gd name="T1" fmla="*/ 113 h 113"/>
                  <a:gd name="T2" fmla="*/ 0 w 57"/>
                  <a:gd name="T3" fmla="*/ 106 h 113"/>
                  <a:gd name="T4" fmla="*/ 40 w 57"/>
                  <a:gd name="T5" fmla="*/ 0 h 113"/>
                  <a:gd name="T6" fmla="*/ 57 w 57"/>
                  <a:gd name="T7" fmla="*/ 4 h 113"/>
                  <a:gd name="T8" fmla="*/ 19 w 57"/>
                  <a:gd name="T9" fmla="*/ 113 h 113"/>
                  <a:gd name="T10" fmla="*/ 19 w 57"/>
                  <a:gd name="T11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113">
                    <a:moveTo>
                      <a:pt x="19" y="113"/>
                    </a:moveTo>
                    <a:lnTo>
                      <a:pt x="0" y="106"/>
                    </a:lnTo>
                    <a:lnTo>
                      <a:pt x="40" y="0"/>
                    </a:lnTo>
                    <a:lnTo>
                      <a:pt x="57" y="4"/>
                    </a:lnTo>
                    <a:lnTo>
                      <a:pt x="19" y="113"/>
                    </a:lnTo>
                    <a:lnTo>
                      <a:pt x="19" y="11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2"/>
              <p:cNvSpPr/>
              <p:nvPr/>
            </p:nvSpPr>
            <p:spPr bwMode="auto">
              <a:xfrm>
                <a:off x="-1560513" y="3094038"/>
                <a:ext cx="168275" cy="209550"/>
              </a:xfrm>
              <a:custGeom>
                <a:avLst/>
                <a:gdLst>
                  <a:gd name="T0" fmla="*/ 89 w 106"/>
                  <a:gd name="T1" fmla="*/ 132 h 132"/>
                  <a:gd name="T2" fmla="*/ 0 w 106"/>
                  <a:gd name="T3" fmla="*/ 12 h 132"/>
                  <a:gd name="T4" fmla="*/ 14 w 106"/>
                  <a:gd name="T5" fmla="*/ 0 h 132"/>
                  <a:gd name="T6" fmla="*/ 106 w 106"/>
                  <a:gd name="T7" fmla="*/ 121 h 132"/>
                  <a:gd name="T8" fmla="*/ 89 w 106"/>
                  <a:gd name="T9" fmla="*/ 132 h 132"/>
                  <a:gd name="T10" fmla="*/ 89 w 106"/>
                  <a:gd name="T11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32">
                    <a:moveTo>
                      <a:pt x="89" y="132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06" y="121"/>
                    </a:lnTo>
                    <a:lnTo>
                      <a:pt x="89" y="132"/>
                    </a:lnTo>
                    <a:lnTo>
                      <a:pt x="89" y="1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3"/>
              <p:cNvSpPr/>
              <p:nvPr/>
            </p:nvSpPr>
            <p:spPr bwMode="auto">
              <a:xfrm>
                <a:off x="-1906588" y="3060700"/>
                <a:ext cx="247650" cy="52388"/>
              </a:xfrm>
              <a:custGeom>
                <a:avLst/>
                <a:gdLst>
                  <a:gd name="T0" fmla="*/ 3 w 156"/>
                  <a:gd name="T1" fmla="*/ 33 h 33"/>
                  <a:gd name="T2" fmla="*/ 0 w 156"/>
                  <a:gd name="T3" fmla="*/ 14 h 33"/>
                  <a:gd name="T4" fmla="*/ 156 w 156"/>
                  <a:gd name="T5" fmla="*/ 0 h 33"/>
                  <a:gd name="T6" fmla="*/ 156 w 156"/>
                  <a:gd name="T7" fmla="*/ 19 h 33"/>
                  <a:gd name="T8" fmla="*/ 3 w 156"/>
                  <a:gd name="T9" fmla="*/ 33 h 33"/>
                  <a:gd name="T10" fmla="*/ 3 w 156"/>
                  <a:gd name="T1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" h="33">
                    <a:moveTo>
                      <a:pt x="3" y="33"/>
                    </a:moveTo>
                    <a:lnTo>
                      <a:pt x="0" y="14"/>
                    </a:lnTo>
                    <a:lnTo>
                      <a:pt x="156" y="0"/>
                    </a:lnTo>
                    <a:lnTo>
                      <a:pt x="156" y="19"/>
                    </a:lnTo>
                    <a:lnTo>
                      <a:pt x="3" y="33"/>
                    </a:lnTo>
                    <a:lnTo>
                      <a:pt x="3" y="3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Oval 7"/>
              <p:cNvSpPr>
                <a:spLocks noChangeArrowheads="1"/>
              </p:cNvSpPr>
              <p:nvPr/>
            </p:nvSpPr>
            <p:spPr bwMode="auto">
              <a:xfrm>
                <a:off x="-1730375" y="2928938"/>
                <a:ext cx="252413" cy="2508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Oval 8"/>
              <p:cNvSpPr>
                <a:spLocks noChangeArrowheads="1"/>
              </p:cNvSpPr>
              <p:nvPr/>
            </p:nvSpPr>
            <p:spPr bwMode="auto">
              <a:xfrm>
                <a:off x="-1497013" y="3198813"/>
                <a:ext cx="160338" cy="1651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-1984375" y="3022600"/>
                <a:ext cx="160338" cy="16192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Oval 10"/>
              <p:cNvSpPr>
                <a:spLocks noChangeArrowheads="1"/>
              </p:cNvSpPr>
              <p:nvPr/>
            </p:nvSpPr>
            <p:spPr bwMode="auto">
              <a:xfrm>
                <a:off x="-1571625" y="2673350"/>
                <a:ext cx="160338" cy="16192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3308407" y="2963855"/>
              <a:ext cx="172261" cy="135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87402" y="2590668"/>
              <a:ext cx="112973" cy="73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885534" y="2843672"/>
              <a:ext cx="112973" cy="73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07060" y="3596352"/>
              <a:ext cx="112973" cy="73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2044157" y="3132072"/>
            <a:ext cx="679994" cy="1217506"/>
            <a:chOff x="2176763" y="3132072"/>
            <a:chExt cx="547387" cy="980077"/>
          </a:xfrm>
        </p:grpSpPr>
        <p:grpSp>
          <p:nvGrpSpPr>
            <p:cNvPr id="26" name="Gruppieren 187"/>
            <p:cNvGrpSpPr/>
            <p:nvPr/>
          </p:nvGrpSpPr>
          <p:grpSpPr>
            <a:xfrm flipH="1">
              <a:off x="2222937" y="3132072"/>
              <a:ext cx="448821" cy="980077"/>
              <a:chOff x="3643313" y="3238500"/>
              <a:chExt cx="577850" cy="124936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7" name="Freeform 8"/>
              <p:cNvSpPr/>
              <p:nvPr/>
            </p:nvSpPr>
            <p:spPr bwMode="auto">
              <a:xfrm>
                <a:off x="3643313" y="3303588"/>
                <a:ext cx="577850" cy="1184275"/>
              </a:xfrm>
              <a:custGeom>
                <a:avLst/>
                <a:gdLst>
                  <a:gd name="T0" fmla="*/ 117 w 154"/>
                  <a:gd name="T1" fmla="*/ 173 h 316"/>
                  <a:gd name="T2" fmla="*/ 117 w 154"/>
                  <a:gd name="T3" fmla="*/ 0 h 316"/>
                  <a:gd name="T4" fmla="*/ 37 w 154"/>
                  <a:gd name="T5" fmla="*/ 0 h 316"/>
                  <a:gd name="T6" fmla="*/ 37 w 154"/>
                  <a:gd name="T7" fmla="*/ 173 h 316"/>
                  <a:gd name="T8" fmla="*/ 1 w 154"/>
                  <a:gd name="T9" fmla="*/ 232 h 316"/>
                  <a:gd name="T10" fmla="*/ 0 w 154"/>
                  <a:gd name="T11" fmla="*/ 239 h 316"/>
                  <a:gd name="T12" fmla="*/ 77 w 154"/>
                  <a:gd name="T13" fmla="*/ 316 h 316"/>
                  <a:gd name="T14" fmla="*/ 153 w 154"/>
                  <a:gd name="T15" fmla="*/ 249 h 316"/>
                  <a:gd name="T16" fmla="*/ 154 w 154"/>
                  <a:gd name="T17" fmla="*/ 239 h 316"/>
                  <a:gd name="T18" fmla="*/ 117 w 154"/>
                  <a:gd name="T19" fmla="*/ 17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4" h="316">
                    <a:moveTo>
                      <a:pt x="117" y="173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173"/>
                      <a:pt x="37" y="173"/>
                      <a:pt x="37" y="173"/>
                    </a:cubicBezTo>
                    <a:cubicBezTo>
                      <a:pt x="17" y="186"/>
                      <a:pt x="3" y="207"/>
                      <a:pt x="1" y="232"/>
                    </a:cubicBezTo>
                    <a:cubicBezTo>
                      <a:pt x="0" y="235"/>
                      <a:pt x="0" y="237"/>
                      <a:pt x="0" y="239"/>
                    </a:cubicBezTo>
                    <a:cubicBezTo>
                      <a:pt x="0" y="281"/>
                      <a:pt x="35" y="316"/>
                      <a:pt x="77" y="316"/>
                    </a:cubicBezTo>
                    <a:cubicBezTo>
                      <a:pt x="116" y="316"/>
                      <a:pt x="148" y="287"/>
                      <a:pt x="153" y="249"/>
                    </a:cubicBezTo>
                    <a:cubicBezTo>
                      <a:pt x="153" y="246"/>
                      <a:pt x="154" y="242"/>
                      <a:pt x="154" y="239"/>
                    </a:cubicBezTo>
                    <a:cubicBezTo>
                      <a:pt x="154" y="211"/>
                      <a:pt x="139" y="187"/>
                      <a:pt x="117" y="173"/>
                    </a:cubicBezTo>
                    <a:close/>
                  </a:path>
                </a:pathLst>
              </a:custGeom>
              <a:grpFill/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14"/>
              <p:cNvSpPr>
                <a:spLocks noChangeArrowheads="1"/>
              </p:cNvSpPr>
              <p:nvPr/>
            </p:nvSpPr>
            <p:spPr bwMode="auto">
              <a:xfrm>
                <a:off x="3698022" y="3238500"/>
                <a:ext cx="468432" cy="8572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2176763" y="3564762"/>
              <a:ext cx="547387" cy="54738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32"/>
            <p:cNvSpPr/>
            <p:nvPr/>
          </p:nvSpPr>
          <p:spPr>
            <a:xfrm>
              <a:off x="2232447" y="3762376"/>
              <a:ext cx="437508" cy="293646"/>
            </a:xfrm>
            <a:custGeom>
              <a:avLst/>
              <a:gdLst>
                <a:gd name="connsiteX0" fmla="*/ 0 w 435129"/>
                <a:gd name="connsiteY0" fmla="*/ 217565 h 435129"/>
                <a:gd name="connsiteX1" fmla="*/ 217565 w 435129"/>
                <a:gd name="connsiteY1" fmla="*/ 0 h 435129"/>
                <a:gd name="connsiteX2" fmla="*/ 435130 w 435129"/>
                <a:gd name="connsiteY2" fmla="*/ 217565 h 435129"/>
                <a:gd name="connsiteX3" fmla="*/ 217565 w 435129"/>
                <a:gd name="connsiteY3" fmla="*/ 435130 h 435129"/>
                <a:gd name="connsiteX4" fmla="*/ 0 w 435129"/>
                <a:gd name="connsiteY4" fmla="*/ 217565 h 435129"/>
                <a:gd name="connsiteX0-1" fmla="*/ 1 w 435131"/>
                <a:gd name="connsiteY0-2" fmla="*/ 53631 h 271196"/>
                <a:gd name="connsiteX1-3" fmla="*/ 215185 w 435131"/>
                <a:gd name="connsiteY1-4" fmla="*/ 52760 h 271196"/>
                <a:gd name="connsiteX2-5" fmla="*/ 435131 w 435131"/>
                <a:gd name="connsiteY2-6" fmla="*/ 53631 h 271196"/>
                <a:gd name="connsiteX3-7" fmla="*/ 217566 w 435131"/>
                <a:gd name="connsiteY3-8" fmla="*/ 271196 h 271196"/>
                <a:gd name="connsiteX4-9" fmla="*/ 1 w 435131"/>
                <a:gd name="connsiteY4-10" fmla="*/ 53631 h 271196"/>
                <a:gd name="connsiteX0-11" fmla="*/ 0 w 441177"/>
                <a:gd name="connsiteY0-12" fmla="*/ 27196 h 244761"/>
                <a:gd name="connsiteX1-13" fmla="*/ 435130 w 441177"/>
                <a:gd name="connsiteY1-14" fmla="*/ 27196 h 244761"/>
                <a:gd name="connsiteX2-15" fmla="*/ 217565 w 441177"/>
                <a:gd name="connsiteY2-16" fmla="*/ 244761 h 244761"/>
                <a:gd name="connsiteX3-17" fmla="*/ 0 w 441177"/>
                <a:gd name="connsiteY3-18" fmla="*/ 27196 h 244761"/>
                <a:gd name="connsiteX0-19" fmla="*/ 1982 w 443159"/>
                <a:gd name="connsiteY0-20" fmla="*/ 49834 h 267399"/>
                <a:gd name="connsiteX1-21" fmla="*/ 437112 w 443159"/>
                <a:gd name="connsiteY1-22" fmla="*/ 49834 h 267399"/>
                <a:gd name="connsiteX2-23" fmla="*/ 219547 w 443159"/>
                <a:gd name="connsiteY2-24" fmla="*/ 267399 h 267399"/>
                <a:gd name="connsiteX3-25" fmla="*/ 1982 w 443159"/>
                <a:gd name="connsiteY3-26" fmla="*/ 49834 h 267399"/>
                <a:gd name="connsiteX0-27" fmla="*/ 1982 w 437112"/>
                <a:gd name="connsiteY0-28" fmla="*/ 49834 h 267399"/>
                <a:gd name="connsiteX1-29" fmla="*/ 437112 w 437112"/>
                <a:gd name="connsiteY1-30" fmla="*/ 49834 h 267399"/>
                <a:gd name="connsiteX2-31" fmla="*/ 219547 w 437112"/>
                <a:gd name="connsiteY2-32" fmla="*/ 267399 h 267399"/>
                <a:gd name="connsiteX3-33" fmla="*/ 1982 w 437112"/>
                <a:gd name="connsiteY3-34" fmla="*/ 49834 h 267399"/>
                <a:gd name="connsiteX0-35" fmla="*/ 1982 w 437112"/>
                <a:gd name="connsiteY0-36" fmla="*/ 72858 h 290423"/>
                <a:gd name="connsiteX1-37" fmla="*/ 437112 w 437112"/>
                <a:gd name="connsiteY1-38" fmla="*/ 72858 h 290423"/>
                <a:gd name="connsiteX2-39" fmla="*/ 219547 w 437112"/>
                <a:gd name="connsiteY2-40" fmla="*/ 290423 h 290423"/>
                <a:gd name="connsiteX3-41" fmla="*/ 1982 w 437112"/>
                <a:gd name="connsiteY3-42" fmla="*/ 72858 h 290423"/>
                <a:gd name="connsiteX0-43" fmla="*/ 1982 w 437508"/>
                <a:gd name="connsiteY0-44" fmla="*/ 72858 h 290423"/>
                <a:gd name="connsiteX1-45" fmla="*/ 437112 w 437508"/>
                <a:gd name="connsiteY1-46" fmla="*/ 72858 h 290423"/>
                <a:gd name="connsiteX2-47" fmla="*/ 219547 w 437508"/>
                <a:gd name="connsiteY2-48" fmla="*/ 290423 h 290423"/>
                <a:gd name="connsiteX3-49" fmla="*/ 1982 w 437508"/>
                <a:gd name="connsiteY3-50" fmla="*/ 72858 h 2904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7508" h="290423">
                  <a:moveTo>
                    <a:pt x="1982" y="72858"/>
                  </a:moveTo>
                  <a:cubicBezTo>
                    <a:pt x="20635" y="-18317"/>
                    <a:pt x="388945" y="-30078"/>
                    <a:pt x="437112" y="72858"/>
                  </a:cubicBezTo>
                  <a:cubicBezTo>
                    <a:pt x="444798" y="173414"/>
                    <a:pt x="339705" y="290423"/>
                    <a:pt x="219547" y="290423"/>
                  </a:cubicBezTo>
                  <a:cubicBezTo>
                    <a:pt x="99389" y="290423"/>
                    <a:pt x="-16671" y="164033"/>
                    <a:pt x="1982" y="72858"/>
                  </a:cubicBezTo>
                  <a:close/>
                </a:path>
              </a:pathLst>
            </a:custGeom>
            <a:solidFill>
              <a:srgbClr val="00A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371725" y="323727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448120" y="34644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391169" y="358095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513833" y="368739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304283" y="379273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25260" y="38527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06405" y="385513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258564" y="390151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4041372" y="1774864"/>
            <a:ext cx="304801" cy="304801"/>
            <a:chOff x="407772" y="2348045"/>
            <a:chExt cx="304801" cy="304801"/>
          </a:xfrm>
        </p:grpSpPr>
        <p:sp>
          <p:nvSpPr>
            <p:cNvPr id="40" name="矩形 39"/>
            <p:cNvSpPr/>
            <p:nvPr/>
          </p:nvSpPr>
          <p:spPr>
            <a:xfrm rot="16200000">
              <a:off x="407773" y="2470652"/>
              <a:ext cx="304801" cy="5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0800000">
              <a:off x="407772" y="2470652"/>
              <a:ext cx="304801" cy="5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1184345" y="3303394"/>
            <a:ext cx="234504" cy="234504"/>
            <a:chOff x="407772" y="2348045"/>
            <a:chExt cx="304801" cy="304801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3" name="矩形 42"/>
            <p:cNvSpPr/>
            <p:nvPr/>
          </p:nvSpPr>
          <p:spPr>
            <a:xfrm rot="16200000">
              <a:off x="407773" y="2470652"/>
              <a:ext cx="304801" cy="59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10800000">
              <a:off x="407772" y="2470652"/>
              <a:ext cx="304801" cy="59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4213924" y="3585704"/>
            <a:ext cx="147406" cy="147406"/>
            <a:chOff x="407772" y="2348045"/>
            <a:chExt cx="304801" cy="30480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6" name="矩形 45"/>
            <p:cNvSpPr/>
            <p:nvPr/>
          </p:nvSpPr>
          <p:spPr>
            <a:xfrm rot="16200000">
              <a:off x="407773" y="2470652"/>
              <a:ext cx="304801" cy="59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 rot="10800000">
              <a:off x="407772" y="2470652"/>
              <a:ext cx="304801" cy="59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矩形 47"/>
          <p:cNvSpPr/>
          <p:nvPr userDrawn="1"/>
        </p:nvSpPr>
        <p:spPr>
          <a:xfrm rot="10800000">
            <a:off x="2895908" y="3127179"/>
            <a:ext cx="202383" cy="39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1256736" y="1755439"/>
            <a:ext cx="324226" cy="324226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 bwMode="auto">
          <a:xfrm>
            <a:off x="1684580" y="1089578"/>
            <a:ext cx="700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n w="19050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思源黑体 CN Bold" panose="020B0800000000000000" pitchFamily="34" charset="-122"/>
                <a:cs typeface="Arial" panose="020B0604020202020204" pitchFamily="34" charset="0"/>
              </a:rPr>
              <a:t>A</a:t>
            </a:r>
            <a:endParaRPr lang="zh-CN" altLang="en-US" sz="3200" dirty="0">
              <a:ln w="19050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 userDrawn="1"/>
        </p:nvSpPr>
        <p:spPr bwMode="auto">
          <a:xfrm>
            <a:off x="377548" y="2299201"/>
            <a:ext cx="700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n w="19050">
                  <a:noFill/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ea typeface="思源黑体 CN Bold" panose="020B0800000000000000" pitchFamily="34" charset="-122"/>
                <a:cs typeface="Arial" panose="020B0604020202020204" pitchFamily="34" charset="0"/>
              </a:rPr>
              <a:t>a</a:t>
            </a:r>
            <a:endParaRPr lang="zh-CN" altLang="en-US" sz="3200" dirty="0">
              <a:ln w="19050">
                <a:noFill/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52" name="图片 5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07598">
            <a:off x="2975402" y="1387747"/>
            <a:ext cx="621635" cy="972743"/>
          </a:xfrm>
          <a:prstGeom prst="rect">
            <a:avLst/>
          </a:prstGeom>
        </p:spPr>
      </p:pic>
      <p:grpSp>
        <p:nvGrpSpPr>
          <p:cNvPr id="53" name="组合 52"/>
          <p:cNvGrpSpPr/>
          <p:nvPr userDrawn="1"/>
        </p:nvGrpSpPr>
        <p:grpSpPr>
          <a:xfrm rot="17735640">
            <a:off x="991452" y="1725411"/>
            <a:ext cx="610025" cy="568325"/>
            <a:chOff x="1285819" y="1107687"/>
            <a:chExt cx="610025" cy="568325"/>
          </a:xfrm>
        </p:grpSpPr>
        <p:sp>
          <p:nvSpPr>
            <p:cNvPr id="54" name="直角三角形 53"/>
            <p:cNvSpPr/>
            <p:nvPr/>
          </p:nvSpPr>
          <p:spPr>
            <a:xfrm>
              <a:off x="1327519" y="1107687"/>
              <a:ext cx="568325" cy="568325"/>
            </a:xfrm>
            <a:prstGeom prst="rtTriangle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 flipH="1">
              <a:off x="1285819" y="1107687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285819" y="1145786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1285819" y="1176742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1285819" y="1210079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1285819" y="1241037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1285819" y="1274374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1285819" y="1307711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285819" y="1343429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285819" y="1383235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1285819" y="1423717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1285819" y="1473725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1285819" y="1518970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1285819" y="1557069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1285819" y="1592787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1285819" y="1623743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1285819" y="1661842"/>
              <a:ext cx="4901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 userDrawn="1"/>
        </p:nvGrpSpPr>
        <p:grpSpPr>
          <a:xfrm>
            <a:off x="768905" y="2603623"/>
            <a:ext cx="1312893" cy="668974"/>
            <a:chOff x="-1483092" y="1560144"/>
            <a:chExt cx="945950" cy="482001"/>
          </a:xfrm>
        </p:grpSpPr>
        <p:sp>
          <p:nvSpPr>
            <p:cNvPr id="72" name="矩形 133"/>
            <p:cNvSpPr/>
            <p:nvPr/>
          </p:nvSpPr>
          <p:spPr>
            <a:xfrm>
              <a:off x="-1191962" y="1693296"/>
              <a:ext cx="468404" cy="321882"/>
            </a:xfrm>
            <a:custGeom>
              <a:avLst/>
              <a:gdLst>
                <a:gd name="connsiteX0" fmla="*/ 0 w 504625"/>
                <a:gd name="connsiteY0" fmla="*/ 0 h 387389"/>
                <a:gd name="connsiteX1" fmla="*/ 504625 w 504625"/>
                <a:gd name="connsiteY1" fmla="*/ 0 h 387389"/>
                <a:gd name="connsiteX2" fmla="*/ 504625 w 504625"/>
                <a:gd name="connsiteY2" fmla="*/ 387389 h 387389"/>
                <a:gd name="connsiteX3" fmla="*/ 0 w 504625"/>
                <a:gd name="connsiteY3" fmla="*/ 387389 h 387389"/>
                <a:gd name="connsiteX4" fmla="*/ 0 w 504625"/>
                <a:gd name="connsiteY4" fmla="*/ 0 h 387389"/>
                <a:gd name="connsiteX0-1" fmla="*/ 441325 w 945950"/>
                <a:gd name="connsiteY0-2" fmla="*/ 0 h 387389"/>
                <a:gd name="connsiteX1-3" fmla="*/ 945950 w 945950"/>
                <a:gd name="connsiteY1-4" fmla="*/ 0 h 387389"/>
                <a:gd name="connsiteX2-5" fmla="*/ 945950 w 945950"/>
                <a:gd name="connsiteY2-6" fmla="*/ 387389 h 387389"/>
                <a:gd name="connsiteX3-7" fmla="*/ 0 w 945950"/>
                <a:gd name="connsiteY3-8" fmla="*/ 260389 h 387389"/>
                <a:gd name="connsiteX4-9" fmla="*/ 441325 w 945950"/>
                <a:gd name="connsiteY4-10" fmla="*/ 0 h 387389"/>
                <a:gd name="connsiteX0-11" fmla="*/ 441325 w 945950"/>
                <a:gd name="connsiteY0-12" fmla="*/ 0 h 260389"/>
                <a:gd name="connsiteX1-13" fmla="*/ 945950 w 945950"/>
                <a:gd name="connsiteY1-14" fmla="*/ 0 h 260389"/>
                <a:gd name="connsiteX2-15" fmla="*/ 495100 w 945950"/>
                <a:gd name="connsiteY2-16" fmla="*/ 133389 h 260389"/>
                <a:gd name="connsiteX3-17" fmla="*/ 0 w 945950"/>
                <a:gd name="connsiteY3-18" fmla="*/ 260389 h 260389"/>
                <a:gd name="connsiteX4-19" fmla="*/ 441325 w 945950"/>
                <a:gd name="connsiteY4-20" fmla="*/ 0 h 260389"/>
                <a:gd name="connsiteX0-21" fmla="*/ 441325 w 945950"/>
                <a:gd name="connsiteY0-22" fmla="*/ 0 h 263564"/>
                <a:gd name="connsiteX1-23" fmla="*/ 945950 w 945950"/>
                <a:gd name="connsiteY1-24" fmla="*/ 0 h 263564"/>
                <a:gd name="connsiteX2-25" fmla="*/ 495100 w 945950"/>
                <a:gd name="connsiteY2-26" fmla="*/ 263564 h 263564"/>
                <a:gd name="connsiteX3-27" fmla="*/ 0 w 945950"/>
                <a:gd name="connsiteY3-28" fmla="*/ 260389 h 263564"/>
                <a:gd name="connsiteX4-29" fmla="*/ 441325 w 945950"/>
                <a:gd name="connsiteY4-30" fmla="*/ 0 h 263564"/>
                <a:gd name="connsiteX0-31" fmla="*/ 441325 w 945950"/>
                <a:gd name="connsiteY0-32" fmla="*/ 9525 h 273089"/>
                <a:gd name="connsiteX1-33" fmla="*/ 945950 w 945950"/>
                <a:gd name="connsiteY1-34" fmla="*/ 0 h 273089"/>
                <a:gd name="connsiteX2-35" fmla="*/ 495100 w 945950"/>
                <a:gd name="connsiteY2-36" fmla="*/ 273089 h 273089"/>
                <a:gd name="connsiteX3-37" fmla="*/ 0 w 945950"/>
                <a:gd name="connsiteY3-38" fmla="*/ 269914 h 273089"/>
                <a:gd name="connsiteX4-39" fmla="*/ 441325 w 945950"/>
                <a:gd name="connsiteY4-40" fmla="*/ 9525 h 273089"/>
                <a:gd name="connsiteX0-41" fmla="*/ 0 w 996414"/>
                <a:gd name="connsiteY0-42" fmla="*/ 101600 h 273089"/>
                <a:gd name="connsiteX1-43" fmla="*/ 996414 w 996414"/>
                <a:gd name="connsiteY1-44" fmla="*/ 0 h 273089"/>
                <a:gd name="connsiteX2-45" fmla="*/ 545564 w 996414"/>
                <a:gd name="connsiteY2-46" fmla="*/ 273089 h 273089"/>
                <a:gd name="connsiteX3-47" fmla="*/ 50464 w 996414"/>
                <a:gd name="connsiteY3-48" fmla="*/ 269914 h 273089"/>
                <a:gd name="connsiteX4-49" fmla="*/ 0 w 996414"/>
                <a:gd name="connsiteY4-50" fmla="*/ 101600 h 273089"/>
                <a:gd name="connsiteX0-51" fmla="*/ 0 w 750519"/>
                <a:gd name="connsiteY0-52" fmla="*/ 101600 h 273089"/>
                <a:gd name="connsiteX1-53" fmla="*/ 750519 w 750519"/>
                <a:gd name="connsiteY1-54" fmla="*/ 0 h 273089"/>
                <a:gd name="connsiteX2-55" fmla="*/ 545564 w 750519"/>
                <a:gd name="connsiteY2-56" fmla="*/ 273089 h 273089"/>
                <a:gd name="connsiteX3-57" fmla="*/ 50464 w 750519"/>
                <a:gd name="connsiteY3-58" fmla="*/ 269914 h 273089"/>
                <a:gd name="connsiteX4-59" fmla="*/ 0 w 750519"/>
                <a:gd name="connsiteY4-60" fmla="*/ 101600 h 273089"/>
                <a:gd name="connsiteX0-61" fmla="*/ 0 w 930169"/>
                <a:gd name="connsiteY0-62" fmla="*/ 101600 h 269914"/>
                <a:gd name="connsiteX1-63" fmla="*/ 750519 w 930169"/>
                <a:gd name="connsiteY1-64" fmla="*/ 0 h 269914"/>
                <a:gd name="connsiteX2-65" fmla="*/ 930169 w 930169"/>
                <a:gd name="connsiteY2-66" fmla="*/ 181014 h 269914"/>
                <a:gd name="connsiteX3-67" fmla="*/ 50464 w 930169"/>
                <a:gd name="connsiteY3-68" fmla="*/ 269914 h 269914"/>
                <a:gd name="connsiteX4-69" fmla="*/ 0 w 930169"/>
                <a:gd name="connsiteY4-70" fmla="*/ 101600 h 269914"/>
                <a:gd name="connsiteX0-71" fmla="*/ 0 w 930169"/>
                <a:gd name="connsiteY0-72" fmla="*/ 95250 h 263564"/>
                <a:gd name="connsiteX1-73" fmla="*/ 769434 w 930169"/>
                <a:gd name="connsiteY1-74" fmla="*/ 0 h 263564"/>
                <a:gd name="connsiteX2-75" fmla="*/ 930169 w 930169"/>
                <a:gd name="connsiteY2-76" fmla="*/ 174664 h 263564"/>
                <a:gd name="connsiteX3-77" fmla="*/ 50464 w 930169"/>
                <a:gd name="connsiteY3-78" fmla="*/ 263564 h 263564"/>
                <a:gd name="connsiteX4-79" fmla="*/ 0 w 930169"/>
                <a:gd name="connsiteY4-80" fmla="*/ 95250 h 263564"/>
                <a:gd name="connsiteX0-81" fmla="*/ 0 w 930169"/>
                <a:gd name="connsiteY0-82" fmla="*/ 95250 h 308014"/>
                <a:gd name="connsiteX1-83" fmla="*/ 769434 w 930169"/>
                <a:gd name="connsiteY1-84" fmla="*/ 0 h 308014"/>
                <a:gd name="connsiteX2-85" fmla="*/ 930169 w 930169"/>
                <a:gd name="connsiteY2-86" fmla="*/ 174664 h 308014"/>
                <a:gd name="connsiteX3-87" fmla="*/ 37854 w 930169"/>
                <a:gd name="connsiteY3-88" fmla="*/ 308014 h 308014"/>
                <a:gd name="connsiteX4-89" fmla="*/ 0 w 930169"/>
                <a:gd name="connsiteY4-90" fmla="*/ 95250 h 308014"/>
                <a:gd name="connsiteX0-91" fmla="*/ 0 w 930169"/>
                <a:gd name="connsiteY0-92" fmla="*/ 95250 h 311653"/>
                <a:gd name="connsiteX1-93" fmla="*/ 769434 w 930169"/>
                <a:gd name="connsiteY1-94" fmla="*/ 0 h 311653"/>
                <a:gd name="connsiteX2-95" fmla="*/ 930169 w 930169"/>
                <a:gd name="connsiteY2-96" fmla="*/ 174664 h 311653"/>
                <a:gd name="connsiteX3-97" fmla="*/ 37854 w 930169"/>
                <a:gd name="connsiteY3-98" fmla="*/ 308014 h 311653"/>
                <a:gd name="connsiteX4-99" fmla="*/ 0 w 930169"/>
                <a:gd name="connsiteY4-100" fmla="*/ 95250 h 311653"/>
                <a:gd name="connsiteX0-101" fmla="*/ 0 w 930169"/>
                <a:gd name="connsiteY0-102" fmla="*/ 95250 h 312838"/>
                <a:gd name="connsiteX1-103" fmla="*/ 769434 w 930169"/>
                <a:gd name="connsiteY1-104" fmla="*/ 0 h 312838"/>
                <a:gd name="connsiteX2-105" fmla="*/ 930169 w 930169"/>
                <a:gd name="connsiteY2-106" fmla="*/ 174664 h 312838"/>
                <a:gd name="connsiteX3-107" fmla="*/ 37854 w 930169"/>
                <a:gd name="connsiteY3-108" fmla="*/ 308014 h 312838"/>
                <a:gd name="connsiteX4-109" fmla="*/ 0 w 930169"/>
                <a:gd name="connsiteY4-110" fmla="*/ 95250 h 312838"/>
                <a:gd name="connsiteX0-111" fmla="*/ 0 w 930169"/>
                <a:gd name="connsiteY0-112" fmla="*/ 95250 h 314793"/>
                <a:gd name="connsiteX1-113" fmla="*/ 769434 w 930169"/>
                <a:gd name="connsiteY1-114" fmla="*/ 0 h 314793"/>
                <a:gd name="connsiteX2-115" fmla="*/ 930169 w 930169"/>
                <a:gd name="connsiteY2-116" fmla="*/ 174664 h 314793"/>
                <a:gd name="connsiteX3-117" fmla="*/ 37854 w 930169"/>
                <a:gd name="connsiteY3-118" fmla="*/ 308014 h 314793"/>
                <a:gd name="connsiteX4-119" fmla="*/ 0 w 930169"/>
                <a:gd name="connsiteY4-120" fmla="*/ 95250 h 314793"/>
                <a:gd name="connsiteX0-121" fmla="*/ 0 w 930169"/>
                <a:gd name="connsiteY0-122" fmla="*/ 95250 h 320228"/>
                <a:gd name="connsiteX1-123" fmla="*/ 769434 w 930169"/>
                <a:gd name="connsiteY1-124" fmla="*/ 0 h 320228"/>
                <a:gd name="connsiteX2-125" fmla="*/ 930169 w 930169"/>
                <a:gd name="connsiteY2-126" fmla="*/ 174664 h 320228"/>
                <a:gd name="connsiteX3-127" fmla="*/ 37854 w 930169"/>
                <a:gd name="connsiteY3-128" fmla="*/ 308014 h 320228"/>
                <a:gd name="connsiteX4-129" fmla="*/ 0 w 930169"/>
                <a:gd name="connsiteY4-130" fmla="*/ 95250 h 320228"/>
                <a:gd name="connsiteX0-131" fmla="*/ 0 w 930169"/>
                <a:gd name="connsiteY0-132" fmla="*/ 95250 h 321882"/>
                <a:gd name="connsiteX1-133" fmla="*/ 769434 w 930169"/>
                <a:gd name="connsiteY1-134" fmla="*/ 0 h 321882"/>
                <a:gd name="connsiteX2-135" fmla="*/ 930169 w 930169"/>
                <a:gd name="connsiteY2-136" fmla="*/ 174664 h 321882"/>
                <a:gd name="connsiteX3-137" fmla="*/ 37854 w 930169"/>
                <a:gd name="connsiteY3-138" fmla="*/ 308014 h 321882"/>
                <a:gd name="connsiteX4-139" fmla="*/ 0 w 930169"/>
                <a:gd name="connsiteY4-140" fmla="*/ 95250 h 321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0169" h="321882">
                  <a:moveTo>
                    <a:pt x="0" y="95250"/>
                  </a:moveTo>
                  <a:lnTo>
                    <a:pt x="769434" y="0"/>
                  </a:lnTo>
                  <a:lnTo>
                    <a:pt x="930169" y="174664"/>
                  </a:lnTo>
                  <a:cubicBezTo>
                    <a:pt x="777747" y="273089"/>
                    <a:pt x="467698" y="355639"/>
                    <a:pt x="37854" y="308014"/>
                  </a:cubicBezTo>
                  <a:lnTo>
                    <a:pt x="0" y="9525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3" name="矩形 133"/>
            <p:cNvSpPr/>
            <p:nvPr/>
          </p:nvSpPr>
          <p:spPr>
            <a:xfrm>
              <a:off x="-1483092" y="1560144"/>
              <a:ext cx="945950" cy="273089"/>
            </a:xfrm>
            <a:custGeom>
              <a:avLst/>
              <a:gdLst>
                <a:gd name="connsiteX0" fmla="*/ 0 w 504625"/>
                <a:gd name="connsiteY0" fmla="*/ 0 h 387389"/>
                <a:gd name="connsiteX1" fmla="*/ 504625 w 504625"/>
                <a:gd name="connsiteY1" fmla="*/ 0 h 387389"/>
                <a:gd name="connsiteX2" fmla="*/ 504625 w 504625"/>
                <a:gd name="connsiteY2" fmla="*/ 387389 h 387389"/>
                <a:gd name="connsiteX3" fmla="*/ 0 w 504625"/>
                <a:gd name="connsiteY3" fmla="*/ 387389 h 387389"/>
                <a:gd name="connsiteX4" fmla="*/ 0 w 504625"/>
                <a:gd name="connsiteY4" fmla="*/ 0 h 387389"/>
                <a:gd name="connsiteX0-1" fmla="*/ 441325 w 945950"/>
                <a:gd name="connsiteY0-2" fmla="*/ 0 h 387389"/>
                <a:gd name="connsiteX1-3" fmla="*/ 945950 w 945950"/>
                <a:gd name="connsiteY1-4" fmla="*/ 0 h 387389"/>
                <a:gd name="connsiteX2-5" fmla="*/ 945950 w 945950"/>
                <a:gd name="connsiteY2-6" fmla="*/ 387389 h 387389"/>
                <a:gd name="connsiteX3-7" fmla="*/ 0 w 945950"/>
                <a:gd name="connsiteY3-8" fmla="*/ 260389 h 387389"/>
                <a:gd name="connsiteX4-9" fmla="*/ 441325 w 945950"/>
                <a:gd name="connsiteY4-10" fmla="*/ 0 h 387389"/>
                <a:gd name="connsiteX0-11" fmla="*/ 441325 w 945950"/>
                <a:gd name="connsiteY0-12" fmla="*/ 0 h 260389"/>
                <a:gd name="connsiteX1-13" fmla="*/ 945950 w 945950"/>
                <a:gd name="connsiteY1-14" fmla="*/ 0 h 260389"/>
                <a:gd name="connsiteX2-15" fmla="*/ 495100 w 945950"/>
                <a:gd name="connsiteY2-16" fmla="*/ 133389 h 260389"/>
                <a:gd name="connsiteX3-17" fmla="*/ 0 w 945950"/>
                <a:gd name="connsiteY3-18" fmla="*/ 260389 h 260389"/>
                <a:gd name="connsiteX4-19" fmla="*/ 441325 w 945950"/>
                <a:gd name="connsiteY4-20" fmla="*/ 0 h 260389"/>
                <a:gd name="connsiteX0-21" fmla="*/ 441325 w 945950"/>
                <a:gd name="connsiteY0-22" fmla="*/ 0 h 263564"/>
                <a:gd name="connsiteX1-23" fmla="*/ 945950 w 945950"/>
                <a:gd name="connsiteY1-24" fmla="*/ 0 h 263564"/>
                <a:gd name="connsiteX2-25" fmla="*/ 495100 w 945950"/>
                <a:gd name="connsiteY2-26" fmla="*/ 263564 h 263564"/>
                <a:gd name="connsiteX3-27" fmla="*/ 0 w 945950"/>
                <a:gd name="connsiteY3-28" fmla="*/ 260389 h 263564"/>
                <a:gd name="connsiteX4-29" fmla="*/ 441325 w 945950"/>
                <a:gd name="connsiteY4-30" fmla="*/ 0 h 263564"/>
                <a:gd name="connsiteX0-31" fmla="*/ 441325 w 945950"/>
                <a:gd name="connsiteY0-32" fmla="*/ 9525 h 273089"/>
                <a:gd name="connsiteX1-33" fmla="*/ 945950 w 945950"/>
                <a:gd name="connsiteY1-34" fmla="*/ 0 h 273089"/>
                <a:gd name="connsiteX2-35" fmla="*/ 495100 w 945950"/>
                <a:gd name="connsiteY2-36" fmla="*/ 273089 h 273089"/>
                <a:gd name="connsiteX3-37" fmla="*/ 0 w 945950"/>
                <a:gd name="connsiteY3-38" fmla="*/ 269914 h 273089"/>
                <a:gd name="connsiteX4-39" fmla="*/ 441325 w 945950"/>
                <a:gd name="connsiteY4-40" fmla="*/ 9525 h 2730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45950" h="273089">
                  <a:moveTo>
                    <a:pt x="441325" y="9525"/>
                  </a:moveTo>
                  <a:lnTo>
                    <a:pt x="945950" y="0"/>
                  </a:lnTo>
                  <a:lnTo>
                    <a:pt x="495100" y="273089"/>
                  </a:lnTo>
                  <a:lnTo>
                    <a:pt x="0" y="269914"/>
                  </a:lnTo>
                  <a:lnTo>
                    <a:pt x="441325" y="95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-1314568" y="1693296"/>
              <a:ext cx="304451" cy="130193"/>
            </a:xfrm>
            <a:prstGeom prst="line">
              <a:avLst/>
            </a:pr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-1314568" y="1817139"/>
              <a:ext cx="19060" cy="133569"/>
            </a:xfrm>
            <a:prstGeom prst="line">
              <a:avLst/>
            </a:pr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-1296864" y="1930292"/>
              <a:ext cx="17892" cy="57302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-1284871" y="1974987"/>
              <a:ext cx="5899" cy="58438"/>
            </a:xfrm>
            <a:prstGeom prst="line">
              <a:avLst/>
            </a:prstGeom>
            <a:ln w="63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-1270348" y="1983707"/>
              <a:ext cx="5899" cy="58438"/>
            </a:xfrm>
            <a:prstGeom prst="line">
              <a:avLst/>
            </a:prstGeom>
            <a:ln w="63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-1293817" y="1974987"/>
              <a:ext cx="5899" cy="58438"/>
            </a:xfrm>
            <a:prstGeom prst="line">
              <a:avLst/>
            </a:prstGeom>
            <a:ln w="63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 userDrawn="1"/>
        </p:nvGrpSpPr>
        <p:grpSpPr>
          <a:xfrm>
            <a:off x="2250264" y="1066816"/>
            <a:ext cx="561605" cy="472703"/>
            <a:chOff x="2192010" y="2032469"/>
            <a:chExt cx="623849" cy="525094"/>
          </a:xfrm>
        </p:grpSpPr>
        <p:grpSp>
          <p:nvGrpSpPr>
            <p:cNvPr id="81" name="组合 80"/>
            <p:cNvGrpSpPr/>
            <p:nvPr/>
          </p:nvGrpSpPr>
          <p:grpSpPr>
            <a:xfrm rot="1060554">
              <a:off x="2192010" y="2082491"/>
              <a:ext cx="598540" cy="475072"/>
              <a:chOff x="-1789162" y="2952240"/>
              <a:chExt cx="598540" cy="475072"/>
            </a:xfrm>
          </p:grpSpPr>
          <p:sp>
            <p:nvSpPr>
              <p:cNvPr id="86" name="矩形 158"/>
              <p:cNvSpPr/>
              <p:nvPr/>
            </p:nvSpPr>
            <p:spPr>
              <a:xfrm>
                <a:off x="-1789162" y="2952240"/>
                <a:ext cx="315851" cy="475072"/>
              </a:xfrm>
              <a:custGeom>
                <a:avLst/>
                <a:gdLst>
                  <a:gd name="connsiteX0" fmla="*/ 0 w 102393"/>
                  <a:gd name="connsiteY0" fmla="*/ 0 h 462922"/>
                  <a:gd name="connsiteX1" fmla="*/ 102393 w 102393"/>
                  <a:gd name="connsiteY1" fmla="*/ 0 h 462922"/>
                  <a:gd name="connsiteX2" fmla="*/ 102393 w 102393"/>
                  <a:gd name="connsiteY2" fmla="*/ 462922 h 462922"/>
                  <a:gd name="connsiteX3" fmla="*/ 0 w 102393"/>
                  <a:gd name="connsiteY3" fmla="*/ 462922 h 462922"/>
                  <a:gd name="connsiteX4" fmla="*/ 0 w 102393"/>
                  <a:gd name="connsiteY4" fmla="*/ 0 h 462922"/>
                  <a:gd name="connsiteX0-1" fmla="*/ 0 w 264318"/>
                  <a:gd name="connsiteY0-2" fmla="*/ 0 h 462922"/>
                  <a:gd name="connsiteX1-3" fmla="*/ 102393 w 264318"/>
                  <a:gd name="connsiteY1-4" fmla="*/ 0 h 462922"/>
                  <a:gd name="connsiteX2-5" fmla="*/ 264318 w 264318"/>
                  <a:gd name="connsiteY2-6" fmla="*/ 460540 h 462922"/>
                  <a:gd name="connsiteX3-7" fmla="*/ 0 w 264318"/>
                  <a:gd name="connsiteY3-8" fmla="*/ 462922 h 462922"/>
                  <a:gd name="connsiteX4-9" fmla="*/ 0 w 264318"/>
                  <a:gd name="connsiteY4-10" fmla="*/ 0 h 462922"/>
                  <a:gd name="connsiteX0-11" fmla="*/ 0 w 264318"/>
                  <a:gd name="connsiteY0-12" fmla="*/ 0 h 460540"/>
                  <a:gd name="connsiteX1-13" fmla="*/ 102393 w 264318"/>
                  <a:gd name="connsiteY1-14" fmla="*/ 0 h 460540"/>
                  <a:gd name="connsiteX2-15" fmla="*/ 264318 w 264318"/>
                  <a:gd name="connsiteY2-16" fmla="*/ 460540 h 460540"/>
                  <a:gd name="connsiteX3-17" fmla="*/ 169069 w 264318"/>
                  <a:gd name="connsiteY3-18" fmla="*/ 458160 h 460540"/>
                  <a:gd name="connsiteX4-19" fmla="*/ 0 w 264318"/>
                  <a:gd name="connsiteY4-20" fmla="*/ 0 h 460540"/>
                  <a:gd name="connsiteX0-21" fmla="*/ 0 w 264318"/>
                  <a:gd name="connsiteY0-22" fmla="*/ 0 h 460540"/>
                  <a:gd name="connsiteX1-23" fmla="*/ 102393 w 264318"/>
                  <a:gd name="connsiteY1-24" fmla="*/ 0 h 460540"/>
                  <a:gd name="connsiteX2-25" fmla="*/ 264318 w 264318"/>
                  <a:gd name="connsiteY2-26" fmla="*/ 460540 h 460540"/>
                  <a:gd name="connsiteX3-27" fmla="*/ 169069 w 264318"/>
                  <a:gd name="connsiteY3-28" fmla="*/ 458160 h 460540"/>
                  <a:gd name="connsiteX4-29" fmla="*/ 0 w 264318"/>
                  <a:gd name="connsiteY4-30" fmla="*/ 0 h 460540"/>
                  <a:gd name="connsiteX0-31" fmla="*/ 0 w 245268"/>
                  <a:gd name="connsiteY0-32" fmla="*/ 0 h 458270"/>
                  <a:gd name="connsiteX1-33" fmla="*/ 102393 w 245268"/>
                  <a:gd name="connsiteY1-34" fmla="*/ 0 h 458270"/>
                  <a:gd name="connsiteX2-35" fmla="*/ 245268 w 245268"/>
                  <a:gd name="connsiteY2-36" fmla="*/ 377197 h 458270"/>
                  <a:gd name="connsiteX3-37" fmla="*/ 169069 w 245268"/>
                  <a:gd name="connsiteY3-38" fmla="*/ 458160 h 458270"/>
                  <a:gd name="connsiteX4-39" fmla="*/ 0 w 245268"/>
                  <a:gd name="connsiteY4-40" fmla="*/ 0 h 458270"/>
                  <a:gd name="connsiteX0-41" fmla="*/ 0 w 247651"/>
                  <a:gd name="connsiteY0-42" fmla="*/ 0 h 472553"/>
                  <a:gd name="connsiteX1-43" fmla="*/ 102393 w 247651"/>
                  <a:gd name="connsiteY1-44" fmla="*/ 0 h 472553"/>
                  <a:gd name="connsiteX2-45" fmla="*/ 245268 w 247651"/>
                  <a:gd name="connsiteY2-46" fmla="*/ 377197 h 472553"/>
                  <a:gd name="connsiteX3-47" fmla="*/ 247651 w 247651"/>
                  <a:gd name="connsiteY3-48" fmla="*/ 472448 h 472553"/>
                  <a:gd name="connsiteX4-49" fmla="*/ 0 w 247651"/>
                  <a:gd name="connsiteY4-50" fmla="*/ 0 h 472553"/>
                  <a:gd name="connsiteX0-51" fmla="*/ 1248 w 248899"/>
                  <a:gd name="connsiteY0-52" fmla="*/ 0 h 472559"/>
                  <a:gd name="connsiteX1-53" fmla="*/ 103641 w 248899"/>
                  <a:gd name="connsiteY1-54" fmla="*/ 0 h 472559"/>
                  <a:gd name="connsiteX2-55" fmla="*/ 246516 w 248899"/>
                  <a:gd name="connsiteY2-56" fmla="*/ 377197 h 472559"/>
                  <a:gd name="connsiteX3-57" fmla="*/ 248899 w 248899"/>
                  <a:gd name="connsiteY3-58" fmla="*/ 472448 h 472559"/>
                  <a:gd name="connsiteX4-59" fmla="*/ 1248 w 248899"/>
                  <a:gd name="connsiteY4-60" fmla="*/ 0 h 472559"/>
                  <a:gd name="connsiteX0-61" fmla="*/ 1248 w 248899"/>
                  <a:gd name="connsiteY0-62" fmla="*/ 0 h 472559"/>
                  <a:gd name="connsiteX1-63" fmla="*/ 103641 w 248899"/>
                  <a:gd name="connsiteY1-64" fmla="*/ 0 h 472559"/>
                  <a:gd name="connsiteX2-65" fmla="*/ 246516 w 248899"/>
                  <a:gd name="connsiteY2-66" fmla="*/ 377197 h 472559"/>
                  <a:gd name="connsiteX3-67" fmla="*/ 248899 w 248899"/>
                  <a:gd name="connsiteY3-68" fmla="*/ 472448 h 472559"/>
                  <a:gd name="connsiteX4-69" fmla="*/ 1248 w 248899"/>
                  <a:gd name="connsiteY4-70" fmla="*/ 0 h 472559"/>
                  <a:gd name="connsiteX0-71" fmla="*/ 1248 w 248899"/>
                  <a:gd name="connsiteY0-72" fmla="*/ 0 h 472559"/>
                  <a:gd name="connsiteX1-73" fmla="*/ 103641 w 248899"/>
                  <a:gd name="connsiteY1-74" fmla="*/ 0 h 472559"/>
                  <a:gd name="connsiteX2-75" fmla="*/ 246516 w 248899"/>
                  <a:gd name="connsiteY2-76" fmla="*/ 377197 h 472559"/>
                  <a:gd name="connsiteX3-77" fmla="*/ 248899 w 248899"/>
                  <a:gd name="connsiteY3-78" fmla="*/ 472448 h 472559"/>
                  <a:gd name="connsiteX4-79" fmla="*/ 1248 w 248899"/>
                  <a:gd name="connsiteY4-80" fmla="*/ 0 h 472559"/>
                  <a:gd name="connsiteX0-81" fmla="*/ 1248 w 248899"/>
                  <a:gd name="connsiteY0-82" fmla="*/ 0 h 472559"/>
                  <a:gd name="connsiteX1-83" fmla="*/ 103641 w 248899"/>
                  <a:gd name="connsiteY1-84" fmla="*/ 0 h 472559"/>
                  <a:gd name="connsiteX2-85" fmla="*/ 246516 w 248899"/>
                  <a:gd name="connsiteY2-86" fmla="*/ 377197 h 472559"/>
                  <a:gd name="connsiteX3-87" fmla="*/ 248899 w 248899"/>
                  <a:gd name="connsiteY3-88" fmla="*/ 472448 h 472559"/>
                  <a:gd name="connsiteX4-89" fmla="*/ 1248 w 248899"/>
                  <a:gd name="connsiteY4-90" fmla="*/ 0 h 472559"/>
                  <a:gd name="connsiteX0-91" fmla="*/ 1248 w 248899"/>
                  <a:gd name="connsiteY0-92" fmla="*/ 0 h 472559"/>
                  <a:gd name="connsiteX1-93" fmla="*/ 103641 w 248899"/>
                  <a:gd name="connsiteY1-94" fmla="*/ 0 h 472559"/>
                  <a:gd name="connsiteX2-95" fmla="*/ 246516 w 248899"/>
                  <a:gd name="connsiteY2-96" fmla="*/ 377197 h 472559"/>
                  <a:gd name="connsiteX3-97" fmla="*/ 248899 w 248899"/>
                  <a:gd name="connsiteY3-98" fmla="*/ 472448 h 472559"/>
                  <a:gd name="connsiteX4-99" fmla="*/ 1248 w 248899"/>
                  <a:gd name="connsiteY4-100" fmla="*/ 0 h 472559"/>
                  <a:gd name="connsiteX0-101" fmla="*/ 4465 w 252116"/>
                  <a:gd name="connsiteY0-102" fmla="*/ 0 h 474157"/>
                  <a:gd name="connsiteX1-103" fmla="*/ 106858 w 252116"/>
                  <a:gd name="connsiteY1-104" fmla="*/ 0 h 474157"/>
                  <a:gd name="connsiteX2-105" fmla="*/ 249733 w 252116"/>
                  <a:gd name="connsiteY2-106" fmla="*/ 377197 h 474157"/>
                  <a:gd name="connsiteX3-107" fmla="*/ 252116 w 252116"/>
                  <a:gd name="connsiteY3-108" fmla="*/ 472448 h 474157"/>
                  <a:gd name="connsiteX4-109" fmla="*/ 4465 w 252116"/>
                  <a:gd name="connsiteY4-110" fmla="*/ 0 h 474157"/>
                  <a:gd name="connsiteX0-111" fmla="*/ 4465 w 252116"/>
                  <a:gd name="connsiteY0-112" fmla="*/ 0 h 474157"/>
                  <a:gd name="connsiteX1-113" fmla="*/ 99714 w 252116"/>
                  <a:gd name="connsiteY1-114" fmla="*/ 0 h 474157"/>
                  <a:gd name="connsiteX2-115" fmla="*/ 249733 w 252116"/>
                  <a:gd name="connsiteY2-116" fmla="*/ 377197 h 474157"/>
                  <a:gd name="connsiteX3-117" fmla="*/ 252116 w 252116"/>
                  <a:gd name="connsiteY3-118" fmla="*/ 472448 h 474157"/>
                  <a:gd name="connsiteX4-119" fmla="*/ 4465 w 252116"/>
                  <a:gd name="connsiteY4-120" fmla="*/ 0 h 474157"/>
                  <a:gd name="connsiteX0-121" fmla="*/ 4046 w 254079"/>
                  <a:gd name="connsiteY0-122" fmla="*/ 0 h 474157"/>
                  <a:gd name="connsiteX1-123" fmla="*/ 101677 w 254079"/>
                  <a:gd name="connsiteY1-124" fmla="*/ 0 h 474157"/>
                  <a:gd name="connsiteX2-125" fmla="*/ 251696 w 254079"/>
                  <a:gd name="connsiteY2-126" fmla="*/ 377197 h 474157"/>
                  <a:gd name="connsiteX3-127" fmla="*/ 254079 w 254079"/>
                  <a:gd name="connsiteY3-128" fmla="*/ 472448 h 474157"/>
                  <a:gd name="connsiteX4-129" fmla="*/ 4046 w 254079"/>
                  <a:gd name="connsiteY4-130" fmla="*/ 0 h 474157"/>
                  <a:gd name="connsiteX0-131" fmla="*/ 3028 w 253061"/>
                  <a:gd name="connsiteY0-132" fmla="*/ 0 h 474180"/>
                  <a:gd name="connsiteX1-133" fmla="*/ 100659 w 253061"/>
                  <a:gd name="connsiteY1-134" fmla="*/ 0 h 474180"/>
                  <a:gd name="connsiteX2-135" fmla="*/ 250678 w 253061"/>
                  <a:gd name="connsiteY2-136" fmla="*/ 377197 h 474180"/>
                  <a:gd name="connsiteX3-137" fmla="*/ 253061 w 253061"/>
                  <a:gd name="connsiteY3-138" fmla="*/ 472448 h 474180"/>
                  <a:gd name="connsiteX4-139" fmla="*/ 3028 w 253061"/>
                  <a:gd name="connsiteY4-140" fmla="*/ 0 h 474180"/>
                  <a:gd name="connsiteX0-141" fmla="*/ 235 w 250268"/>
                  <a:gd name="connsiteY0-142" fmla="*/ 0 h 475403"/>
                  <a:gd name="connsiteX1-143" fmla="*/ 97866 w 250268"/>
                  <a:gd name="connsiteY1-144" fmla="*/ 0 h 475403"/>
                  <a:gd name="connsiteX2-145" fmla="*/ 247885 w 250268"/>
                  <a:gd name="connsiteY2-146" fmla="*/ 377197 h 475403"/>
                  <a:gd name="connsiteX3-147" fmla="*/ 250268 w 250268"/>
                  <a:gd name="connsiteY3-148" fmla="*/ 472448 h 475403"/>
                  <a:gd name="connsiteX4-149" fmla="*/ 235 w 250268"/>
                  <a:gd name="connsiteY4-150" fmla="*/ 0 h 475403"/>
                  <a:gd name="connsiteX0-151" fmla="*/ 1740 w 251773"/>
                  <a:gd name="connsiteY0-152" fmla="*/ 0 h 475403"/>
                  <a:gd name="connsiteX1-153" fmla="*/ 99371 w 251773"/>
                  <a:gd name="connsiteY1-154" fmla="*/ 0 h 475403"/>
                  <a:gd name="connsiteX2-155" fmla="*/ 249390 w 251773"/>
                  <a:gd name="connsiteY2-156" fmla="*/ 377197 h 475403"/>
                  <a:gd name="connsiteX3-157" fmla="*/ 251773 w 251773"/>
                  <a:gd name="connsiteY3-158" fmla="*/ 472448 h 475403"/>
                  <a:gd name="connsiteX4-159" fmla="*/ 1740 w 251773"/>
                  <a:gd name="connsiteY4-160" fmla="*/ 0 h 475403"/>
                  <a:gd name="connsiteX0-161" fmla="*/ 1740 w 251773"/>
                  <a:gd name="connsiteY0-162" fmla="*/ 0 h 475403"/>
                  <a:gd name="connsiteX1-163" fmla="*/ 99371 w 251773"/>
                  <a:gd name="connsiteY1-164" fmla="*/ 0 h 475403"/>
                  <a:gd name="connsiteX2-165" fmla="*/ 249390 w 251773"/>
                  <a:gd name="connsiteY2-166" fmla="*/ 377197 h 475403"/>
                  <a:gd name="connsiteX3-167" fmla="*/ 251773 w 251773"/>
                  <a:gd name="connsiteY3-168" fmla="*/ 472448 h 475403"/>
                  <a:gd name="connsiteX4-169" fmla="*/ 1740 w 251773"/>
                  <a:gd name="connsiteY4-170" fmla="*/ 0 h 475403"/>
                  <a:gd name="connsiteX0-171" fmla="*/ 1740 w 251773"/>
                  <a:gd name="connsiteY0-172" fmla="*/ 0 h 475403"/>
                  <a:gd name="connsiteX1-173" fmla="*/ 99371 w 251773"/>
                  <a:gd name="connsiteY1-174" fmla="*/ 0 h 475403"/>
                  <a:gd name="connsiteX2-175" fmla="*/ 249390 w 251773"/>
                  <a:gd name="connsiteY2-176" fmla="*/ 377197 h 475403"/>
                  <a:gd name="connsiteX3-177" fmla="*/ 251773 w 251773"/>
                  <a:gd name="connsiteY3-178" fmla="*/ 472448 h 475403"/>
                  <a:gd name="connsiteX4-179" fmla="*/ 1740 w 251773"/>
                  <a:gd name="connsiteY4-180" fmla="*/ 0 h 475403"/>
                  <a:gd name="connsiteX0-181" fmla="*/ 1740 w 251773"/>
                  <a:gd name="connsiteY0-182" fmla="*/ 0 h 475403"/>
                  <a:gd name="connsiteX1-183" fmla="*/ 99371 w 251773"/>
                  <a:gd name="connsiteY1-184" fmla="*/ 0 h 475403"/>
                  <a:gd name="connsiteX2-185" fmla="*/ 249390 w 251773"/>
                  <a:gd name="connsiteY2-186" fmla="*/ 384341 h 475403"/>
                  <a:gd name="connsiteX3-187" fmla="*/ 251773 w 251773"/>
                  <a:gd name="connsiteY3-188" fmla="*/ 472448 h 475403"/>
                  <a:gd name="connsiteX4-189" fmla="*/ 1740 w 251773"/>
                  <a:gd name="connsiteY4-190" fmla="*/ 0 h 475403"/>
                  <a:gd name="connsiteX0-191" fmla="*/ 1740 w 275602"/>
                  <a:gd name="connsiteY0-192" fmla="*/ 0 h 475403"/>
                  <a:gd name="connsiteX1-193" fmla="*/ 99371 w 275602"/>
                  <a:gd name="connsiteY1-194" fmla="*/ 0 h 475403"/>
                  <a:gd name="connsiteX2-195" fmla="*/ 275584 w 275602"/>
                  <a:gd name="connsiteY2-196" fmla="*/ 386723 h 475403"/>
                  <a:gd name="connsiteX3-197" fmla="*/ 251773 w 275602"/>
                  <a:gd name="connsiteY3-198" fmla="*/ 472448 h 475403"/>
                  <a:gd name="connsiteX4-199" fmla="*/ 1740 w 275602"/>
                  <a:gd name="connsiteY4-200" fmla="*/ 0 h 475403"/>
                  <a:gd name="connsiteX0-201" fmla="*/ 0 w 288133"/>
                  <a:gd name="connsiteY0-202" fmla="*/ 0 h 473041"/>
                  <a:gd name="connsiteX1-203" fmla="*/ 97631 w 288133"/>
                  <a:gd name="connsiteY1-204" fmla="*/ 0 h 473041"/>
                  <a:gd name="connsiteX2-205" fmla="*/ 273844 w 288133"/>
                  <a:gd name="connsiteY2-206" fmla="*/ 386723 h 473041"/>
                  <a:gd name="connsiteX3-207" fmla="*/ 288133 w 288133"/>
                  <a:gd name="connsiteY3-208" fmla="*/ 470067 h 473041"/>
                  <a:gd name="connsiteX4-209" fmla="*/ 0 w 288133"/>
                  <a:gd name="connsiteY4-210" fmla="*/ 0 h 473041"/>
                  <a:gd name="connsiteX0-211" fmla="*/ 4547 w 292680"/>
                  <a:gd name="connsiteY0-212" fmla="*/ 0 h 472708"/>
                  <a:gd name="connsiteX1-213" fmla="*/ 102178 w 292680"/>
                  <a:gd name="connsiteY1-214" fmla="*/ 0 h 472708"/>
                  <a:gd name="connsiteX2-215" fmla="*/ 278391 w 292680"/>
                  <a:gd name="connsiteY2-216" fmla="*/ 386723 h 472708"/>
                  <a:gd name="connsiteX3-217" fmla="*/ 292680 w 292680"/>
                  <a:gd name="connsiteY3-218" fmla="*/ 470067 h 472708"/>
                  <a:gd name="connsiteX4-219" fmla="*/ 4547 w 292680"/>
                  <a:gd name="connsiteY4-220" fmla="*/ 0 h 472708"/>
                  <a:gd name="connsiteX0-221" fmla="*/ 4547 w 356979"/>
                  <a:gd name="connsiteY0-222" fmla="*/ 0 h 472708"/>
                  <a:gd name="connsiteX1-223" fmla="*/ 102178 w 356979"/>
                  <a:gd name="connsiteY1-224" fmla="*/ 0 h 472708"/>
                  <a:gd name="connsiteX2-225" fmla="*/ 356972 w 356979"/>
                  <a:gd name="connsiteY2-226" fmla="*/ 384342 h 472708"/>
                  <a:gd name="connsiteX3-227" fmla="*/ 292680 w 356979"/>
                  <a:gd name="connsiteY3-228" fmla="*/ 470067 h 472708"/>
                  <a:gd name="connsiteX4-229" fmla="*/ 4547 w 356979"/>
                  <a:gd name="connsiteY4-230" fmla="*/ 0 h 472708"/>
                  <a:gd name="connsiteX0-231" fmla="*/ 0 w 352530"/>
                  <a:gd name="connsiteY0-232" fmla="*/ 0 h 475072"/>
                  <a:gd name="connsiteX1-233" fmla="*/ 97631 w 352530"/>
                  <a:gd name="connsiteY1-234" fmla="*/ 0 h 475072"/>
                  <a:gd name="connsiteX2-235" fmla="*/ 352425 w 352530"/>
                  <a:gd name="connsiteY2-236" fmla="*/ 384342 h 475072"/>
                  <a:gd name="connsiteX3-237" fmla="*/ 350045 w 352530"/>
                  <a:gd name="connsiteY3-238" fmla="*/ 472448 h 475072"/>
                  <a:gd name="connsiteX4-239" fmla="*/ 0 w 352530"/>
                  <a:gd name="connsiteY4-240" fmla="*/ 0 h 475072"/>
                  <a:gd name="connsiteX0-241" fmla="*/ 0 w 352530"/>
                  <a:gd name="connsiteY0-242" fmla="*/ 0 h 475072"/>
                  <a:gd name="connsiteX1-243" fmla="*/ 97631 w 352530"/>
                  <a:gd name="connsiteY1-244" fmla="*/ 0 h 475072"/>
                  <a:gd name="connsiteX2-245" fmla="*/ 352425 w 352530"/>
                  <a:gd name="connsiteY2-246" fmla="*/ 384342 h 475072"/>
                  <a:gd name="connsiteX3-247" fmla="*/ 350045 w 352530"/>
                  <a:gd name="connsiteY3-248" fmla="*/ 472448 h 475072"/>
                  <a:gd name="connsiteX4-249" fmla="*/ 0 w 352530"/>
                  <a:gd name="connsiteY4-250" fmla="*/ 0 h 475072"/>
                  <a:gd name="connsiteX0-251" fmla="*/ 0 w 352530"/>
                  <a:gd name="connsiteY0-252" fmla="*/ 0 h 475072"/>
                  <a:gd name="connsiteX1-253" fmla="*/ 97631 w 352530"/>
                  <a:gd name="connsiteY1-254" fmla="*/ 0 h 475072"/>
                  <a:gd name="connsiteX2-255" fmla="*/ 352425 w 352530"/>
                  <a:gd name="connsiteY2-256" fmla="*/ 384342 h 475072"/>
                  <a:gd name="connsiteX3-257" fmla="*/ 350045 w 352530"/>
                  <a:gd name="connsiteY3-258" fmla="*/ 472448 h 475072"/>
                  <a:gd name="connsiteX4-259" fmla="*/ 0 w 352530"/>
                  <a:gd name="connsiteY4-260" fmla="*/ 0 h 475072"/>
                  <a:gd name="connsiteX0-261" fmla="*/ 0 w 357188"/>
                  <a:gd name="connsiteY0-262" fmla="*/ 0 h 475072"/>
                  <a:gd name="connsiteX1-263" fmla="*/ 97631 w 357188"/>
                  <a:gd name="connsiteY1-264" fmla="*/ 0 h 475072"/>
                  <a:gd name="connsiteX2-265" fmla="*/ 352425 w 357188"/>
                  <a:gd name="connsiteY2-266" fmla="*/ 384342 h 475072"/>
                  <a:gd name="connsiteX3-267" fmla="*/ 357188 w 357188"/>
                  <a:gd name="connsiteY3-268" fmla="*/ 472448 h 475072"/>
                  <a:gd name="connsiteX4-269" fmla="*/ 0 w 357188"/>
                  <a:gd name="connsiteY4-270" fmla="*/ 0 h 475072"/>
                  <a:gd name="connsiteX0-271" fmla="*/ 0 w 357188"/>
                  <a:gd name="connsiteY0-272" fmla="*/ 0 h 475072"/>
                  <a:gd name="connsiteX1-273" fmla="*/ 103016 w 357188"/>
                  <a:gd name="connsiteY1-274" fmla="*/ 0 h 475072"/>
                  <a:gd name="connsiteX2-275" fmla="*/ 352425 w 357188"/>
                  <a:gd name="connsiteY2-276" fmla="*/ 384342 h 475072"/>
                  <a:gd name="connsiteX3-277" fmla="*/ 357188 w 357188"/>
                  <a:gd name="connsiteY3-278" fmla="*/ 472448 h 475072"/>
                  <a:gd name="connsiteX4-279" fmla="*/ 0 w 357188"/>
                  <a:gd name="connsiteY4-280" fmla="*/ 0 h 475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57188" h="475072">
                    <a:moveTo>
                      <a:pt x="0" y="0"/>
                    </a:moveTo>
                    <a:lnTo>
                      <a:pt x="103016" y="0"/>
                    </a:lnTo>
                    <a:cubicBezTo>
                      <a:pt x="107779" y="128113"/>
                      <a:pt x="90487" y="394340"/>
                      <a:pt x="352425" y="384342"/>
                    </a:cubicBezTo>
                    <a:cubicBezTo>
                      <a:pt x="353219" y="416092"/>
                      <a:pt x="356394" y="440698"/>
                      <a:pt x="357188" y="472448"/>
                    </a:cubicBezTo>
                    <a:cubicBezTo>
                      <a:pt x="-6350" y="507846"/>
                      <a:pt x="1587" y="176532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7" name="矩形 158"/>
              <p:cNvSpPr/>
              <p:nvPr/>
            </p:nvSpPr>
            <p:spPr>
              <a:xfrm flipH="1">
                <a:off x="-1506473" y="2952240"/>
                <a:ext cx="315851" cy="475072"/>
              </a:xfrm>
              <a:custGeom>
                <a:avLst/>
                <a:gdLst>
                  <a:gd name="connsiteX0" fmla="*/ 0 w 102393"/>
                  <a:gd name="connsiteY0" fmla="*/ 0 h 462922"/>
                  <a:gd name="connsiteX1" fmla="*/ 102393 w 102393"/>
                  <a:gd name="connsiteY1" fmla="*/ 0 h 462922"/>
                  <a:gd name="connsiteX2" fmla="*/ 102393 w 102393"/>
                  <a:gd name="connsiteY2" fmla="*/ 462922 h 462922"/>
                  <a:gd name="connsiteX3" fmla="*/ 0 w 102393"/>
                  <a:gd name="connsiteY3" fmla="*/ 462922 h 462922"/>
                  <a:gd name="connsiteX4" fmla="*/ 0 w 102393"/>
                  <a:gd name="connsiteY4" fmla="*/ 0 h 462922"/>
                  <a:gd name="connsiteX0-1" fmla="*/ 0 w 264318"/>
                  <a:gd name="connsiteY0-2" fmla="*/ 0 h 462922"/>
                  <a:gd name="connsiteX1-3" fmla="*/ 102393 w 264318"/>
                  <a:gd name="connsiteY1-4" fmla="*/ 0 h 462922"/>
                  <a:gd name="connsiteX2-5" fmla="*/ 264318 w 264318"/>
                  <a:gd name="connsiteY2-6" fmla="*/ 460540 h 462922"/>
                  <a:gd name="connsiteX3-7" fmla="*/ 0 w 264318"/>
                  <a:gd name="connsiteY3-8" fmla="*/ 462922 h 462922"/>
                  <a:gd name="connsiteX4-9" fmla="*/ 0 w 264318"/>
                  <a:gd name="connsiteY4-10" fmla="*/ 0 h 462922"/>
                  <a:gd name="connsiteX0-11" fmla="*/ 0 w 264318"/>
                  <a:gd name="connsiteY0-12" fmla="*/ 0 h 460540"/>
                  <a:gd name="connsiteX1-13" fmla="*/ 102393 w 264318"/>
                  <a:gd name="connsiteY1-14" fmla="*/ 0 h 460540"/>
                  <a:gd name="connsiteX2-15" fmla="*/ 264318 w 264318"/>
                  <a:gd name="connsiteY2-16" fmla="*/ 460540 h 460540"/>
                  <a:gd name="connsiteX3-17" fmla="*/ 169069 w 264318"/>
                  <a:gd name="connsiteY3-18" fmla="*/ 458160 h 460540"/>
                  <a:gd name="connsiteX4-19" fmla="*/ 0 w 264318"/>
                  <a:gd name="connsiteY4-20" fmla="*/ 0 h 460540"/>
                  <a:gd name="connsiteX0-21" fmla="*/ 0 w 264318"/>
                  <a:gd name="connsiteY0-22" fmla="*/ 0 h 460540"/>
                  <a:gd name="connsiteX1-23" fmla="*/ 102393 w 264318"/>
                  <a:gd name="connsiteY1-24" fmla="*/ 0 h 460540"/>
                  <a:gd name="connsiteX2-25" fmla="*/ 264318 w 264318"/>
                  <a:gd name="connsiteY2-26" fmla="*/ 460540 h 460540"/>
                  <a:gd name="connsiteX3-27" fmla="*/ 169069 w 264318"/>
                  <a:gd name="connsiteY3-28" fmla="*/ 458160 h 460540"/>
                  <a:gd name="connsiteX4-29" fmla="*/ 0 w 264318"/>
                  <a:gd name="connsiteY4-30" fmla="*/ 0 h 460540"/>
                  <a:gd name="connsiteX0-31" fmla="*/ 0 w 245268"/>
                  <a:gd name="connsiteY0-32" fmla="*/ 0 h 458270"/>
                  <a:gd name="connsiteX1-33" fmla="*/ 102393 w 245268"/>
                  <a:gd name="connsiteY1-34" fmla="*/ 0 h 458270"/>
                  <a:gd name="connsiteX2-35" fmla="*/ 245268 w 245268"/>
                  <a:gd name="connsiteY2-36" fmla="*/ 377197 h 458270"/>
                  <a:gd name="connsiteX3-37" fmla="*/ 169069 w 245268"/>
                  <a:gd name="connsiteY3-38" fmla="*/ 458160 h 458270"/>
                  <a:gd name="connsiteX4-39" fmla="*/ 0 w 245268"/>
                  <a:gd name="connsiteY4-40" fmla="*/ 0 h 458270"/>
                  <a:gd name="connsiteX0-41" fmla="*/ 0 w 247651"/>
                  <a:gd name="connsiteY0-42" fmla="*/ 0 h 472553"/>
                  <a:gd name="connsiteX1-43" fmla="*/ 102393 w 247651"/>
                  <a:gd name="connsiteY1-44" fmla="*/ 0 h 472553"/>
                  <a:gd name="connsiteX2-45" fmla="*/ 245268 w 247651"/>
                  <a:gd name="connsiteY2-46" fmla="*/ 377197 h 472553"/>
                  <a:gd name="connsiteX3-47" fmla="*/ 247651 w 247651"/>
                  <a:gd name="connsiteY3-48" fmla="*/ 472448 h 472553"/>
                  <a:gd name="connsiteX4-49" fmla="*/ 0 w 247651"/>
                  <a:gd name="connsiteY4-50" fmla="*/ 0 h 472553"/>
                  <a:gd name="connsiteX0-51" fmla="*/ 1248 w 248899"/>
                  <a:gd name="connsiteY0-52" fmla="*/ 0 h 472559"/>
                  <a:gd name="connsiteX1-53" fmla="*/ 103641 w 248899"/>
                  <a:gd name="connsiteY1-54" fmla="*/ 0 h 472559"/>
                  <a:gd name="connsiteX2-55" fmla="*/ 246516 w 248899"/>
                  <a:gd name="connsiteY2-56" fmla="*/ 377197 h 472559"/>
                  <a:gd name="connsiteX3-57" fmla="*/ 248899 w 248899"/>
                  <a:gd name="connsiteY3-58" fmla="*/ 472448 h 472559"/>
                  <a:gd name="connsiteX4-59" fmla="*/ 1248 w 248899"/>
                  <a:gd name="connsiteY4-60" fmla="*/ 0 h 472559"/>
                  <a:gd name="connsiteX0-61" fmla="*/ 1248 w 248899"/>
                  <a:gd name="connsiteY0-62" fmla="*/ 0 h 472559"/>
                  <a:gd name="connsiteX1-63" fmla="*/ 103641 w 248899"/>
                  <a:gd name="connsiteY1-64" fmla="*/ 0 h 472559"/>
                  <a:gd name="connsiteX2-65" fmla="*/ 246516 w 248899"/>
                  <a:gd name="connsiteY2-66" fmla="*/ 377197 h 472559"/>
                  <a:gd name="connsiteX3-67" fmla="*/ 248899 w 248899"/>
                  <a:gd name="connsiteY3-68" fmla="*/ 472448 h 472559"/>
                  <a:gd name="connsiteX4-69" fmla="*/ 1248 w 248899"/>
                  <a:gd name="connsiteY4-70" fmla="*/ 0 h 472559"/>
                  <a:gd name="connsiteX0-71" fmla="*/ 1248 w 248899"/>
                  <a:gd name="connsiteY0-72" fmla="*/ 0 h 472559"/>
                  <a:gd name="connsiteX1-73" fmla="*/ 103641 w 248899"/>
                  <a:gd name="connsiteY1-74" fmla="*/ 0 h 472559"/>
                  <a:gd name="connsiteX2-75" fmla="*/ 246516 w 248899"/>
                  <a:gd name="connsiteY2-76" fmla="*/ 377197 h 472559"/>
                  <a:gd name="connsiteX3-77" fmla="*/ 248899 w 248899"/>
                  <a:gd name="connsiteY3-78" fmla="*/ 472448 h 472559"/>
                  <a:gd name="connsiteX4-79" fmla="*/ 1248 w 248899"/>
                  <a:gd name="connsiteY4-80" fmla="*/ 0 h 472559"/>
                  <a:gd name="connsiteX0-81" fmla="*/ 1248 w 248899"/>
                  <a:gd name="connsiteY0-82" fmla="*/ 0 h 472559"/>
                  <a:gd name="connsiteX1-83" fmla="*/ 103641 w 248899"/>
                  <a:gd name="connsiteY1-84" fmla="*/ 0 h 472559"/>
                  <a:gd name="connsiteX2-85" fmla="*/ 246516 w 248899"/>
                  <a:gd name="connsiteY2-86" fmla="*/ 377197 h 472559"/>
                  <a:gd name="connsiteX3-87" fmla="*/ 248899 w 248899"/>
                  <a:gd name="connsiteY3-88" fmla="*/ 472448 h 472559"/>
                  <a:gd name="connsiteX4-89" fmla="*/ 1248 w 248899"/>
                  <a:gd name="connsiteY4-90" fmla="*/ 0 h 472559"/>
                  <a:gd name="connsiteX0-91" fmla="*/ 1248 w 248899"/>
                  <a:gd name="connsiteY0-92" fmla="*/ 0 h 472559"/>
                  <a:gd name="connsiteX1-93" fmla="*/ 103641 w 248899"/>
                  <a:gd name="connsiteY1-94" fmla="*/ 0 h 472559"/>
                  <a:gd name="connsiteX2-95" fmla="*/ 246516 w 248899"/>
                  <a:gd name="connsiteY2-96" fmla="*/ 377197 h 472559"/>
                  <a:gd name="connsiteX3-97" fmla="*/ 248899 w 248899"/>
                  <a:gd name="connsiteY3-98" fmla="*/ 472448 h 472559"/>
                  <a:gd name="connsiteX4-99" fmla="*/ 1248 w 248899"/>
                  <a:gd name="connsiteY4-100" fmla="*/ 0 h 472559"/>
                  <a:gd name="connsiteX0-101" fmla="*/ 4465 w 252116"/>
                  <a:gd name="connsiteY0-102" fmla="*/ 0 h 474157"/>
                  <a:gd name="connsiteX1-103" fmla="*/ 106858 w 252116"/>
                  <a:gd name="connsiteY1-104" fmla="*/ 0 h 474157"/>
                  <a:gd name="connsiteX2-105" fmla="*/ 249733 w 252116"/>
                  <a:gd name="connsiteY2-106" fmla="*/ 377197 h 474157"/>
                  <a:gd name="connsiteX3-107" fmla="*/ 252116 w 252116"/>
                  <a:gd name="connsiteY3-108" fmla="*/ 472448 h 474157"/>
                  <a:gd name="connsiteX4-109" fmla="*/ 4465 w 252116"/>
                  <a:gd name="connsiteY4-110" fmla="*/ 0 h 474157"/>
                  <a:gd name="connsiteX0-111" fmla="*/ 4465 w 252116"/>
                  <a:gd name="connsiteY0-112" fmla="*/ 0 h 474157"/>
                  <a:gd name="connsiteX1-113" fmla="*/ 99714 w 252116"/>
                  <a:gd name="connsiteY1-114" fmla="*/ 0 h 474157"/>
                  <a:gd name="connsiteX2-115" fmla="*/ 249733 w 252116"/>
                  <a:gd name="connsiteY2-116" fmla="*/ 377197 h 474157"/>
                  <a:gd name="connsiteX3-117" fmla="*/ 252116 w 252116"/>
                  <a:gd name="connsiteY3-118" fmla="*/ 472448 h 474157"/>
                  <a:gd name="connsiteX4-119" fmla="*/ 4465 w 252116"/>
                  <a:gd name="connsiteY4-120" fmla="*/ 0 h 474157"/>
                  <a:gd name="connsiteX0-121" fmla="*/ 4046 w 254079"/>
                  <a:gd name="connsiteY0-122" fmla="*/ 0 h 474157"/>
                  <a:gd name="connsiteX1-123" fmla="*/ 101677 w 254079"/>
                  <a:gd name="connsiteY1-124" fmla="*/ 0 h 474157"/>
                  <a:gd name="connsiteX2-125" fmla="*/ 251696 w 254079"/>
                  <a:gd name="connsiteY2-126" fmla="*/ 377197 h 474157"/>
                  <a:gd name="connsiteX3-127" fmla="*/ 254079 w 254079"/>
                  <a:gd name="connsiteY3-128" fmla="*/ 472448 h 474157"/>
                  <a:gd name="connsiteX4-129" fmla="*/ 4046 w 254079"/>
                  <a:gd name="connsiteY4-130" fmla="*/ 0 h 474157"/>
                  <a:gd name="connsiteX0-131" fmla="*/ 3028 w 253061"/>
                  <a:gd name="connsiteY0-132" fmla="*/ 0 h 474180"/>
                  <a:gd name="connsiteX1-133" fmla="*/ 100659 w 253061"/>
                  <a:gd name="connsiteY1-134" fmla="*/ 0 h 474180"/>
                  <a:gd name="connsiteX2-135" fmla="*/ 250678 w 253061"/>
                  <a:gd name="connsiteY2-136" fmla="*/ 377197 h 474180"/>
                  <a:gd name="connsiteX3-137" fmla="*/ 253061 w 253061"/>
                  <a:gd name="connsiteY3-138" fmla="*/ 472448 h 474180"/>
                  <a:gd name="connsiteX4-139" fmla="*/ 3028 w 253061"/>
                  <a:gd name="connsiteY4-140" fmla="*/ 0 h 474180"/>
                  <a:gd name="connsiteX0-141" fmla="*/ 235 w 250268"/>
                  <a:gd name="connsiteY0-142" fmla="*/ 0 h 475403"/>
                  <a:gd name="connsiteX1-143" fmla="*/ 97866 w 250268"/>
                  <a:gd name="connsiteY1-144" fmla="*/ 0 h 475403"/>
                  <a:gd name="connsiteX2-145" fmla="*/ 247885 w 250268"/>
                  <a:gd name="connsiteY2-146" fmla="*/ 377197 h 475403"/>
                  <a:gd name="connsiteX3-147" fmla="*/ 250268 w 250268"/>
                  <a:gd name="connsiteY3-148" fmla="*/ 472448 h 475403"/>
                  <a:gd name="connsiteX4-149" fmla="*/ 235 w 250268"/>
                  <a:gd name="connsiteY4-150" fmla="*/ 0 h 475403"/>
                  <a:gd name="connsiteX0-151" fmla="*/ 1740 w 251773"/>
                  <a:gd name="connsiteY0-152" fmla="*/ 0 h 475403"/>
                  <a:gd name="connsiteX1-153" fmla="*/ 99371 w 251773"/>
                  <a:gd name="connsiteY1-154" fmla="*/ 0 h 475403"/>
                  <a:gd name="connsiteX2-155" fmla="*/ 249390 w 251773"/>
                  <a:gd name="connsiteY2-156" fmla="*/ 377197 h 475403"/>
                  <a:gd name="connsiteX3-157" fmla="*/ 251773 w 251773"/>
                  <a:gd name="connsiteY3-158" fmla="*/ 472448 h 475403"/>
                  <a:gd name="connsiteX4-159" fmla="*/ 1740 w 251773"/>
                  <a:gd name="connsiteY4-160" fmla="*/ 0 h 475403"/>
                  <a:gd name="connsiteX0-161" fmla="*/ 1740 w 251773"/>
                  <a:gd name="connsiteY0-162" fmla="*/ 0 h 475403"/>
                  <a:gd name="connsiteX1-163" fmla="*/ 99371 w 251773"/>
                  <a:gd name="connsiteY1-164" fmla="*/ 0 h 475403"/>
                  <a:gd name="connsiteX2-165" fmla="*/ 249390 w 251773"/>
                  <a:gd name="connsiteY2-166" fmla="*/ 377197 h 475403"/>
                  <a:gd name="connsiteX3-167" fmla="*/ 251773 w 251773"/>
                  <a:gd name="connsiteY3-168" fmla="*/ 472448 h 475403"/>
                  <a:gd name="connsiteX4-169" fmla="*/ 1740 w 251773"/>
                  <a:gd name="connsiteY4-170" fmla="*/ 0 h 475403"/>
                  <a:gd name="connsiteX0-171" fmla="*/ 1740 w 251773"/>
                  <a:gd name="connsiteY0-172" fmla="*/ 0 h 475403"/>
                  <a:gd name="connsiteX1-173" fmla="*/ 99371 w 251773"/>
                  <a:gd name="connsiteY1-174" fmla="*/ 0 h 475403"/>
                  <a:gd name="connsiteX2-175" fmla="*/ 249390 w 251773"/>
                  <a:gd name="connsiteY2-176" fmla="*/ 377197 h 475403"/>
                  <a:gd name="connsiteX3-177" fmla="*/ 251773 w 251773"/>
                  <a:gd name="connsiteY3-178" fmla="*/ 472448 h 475403"/>
                  <a:gd name="connsiteX4-179" fmla="*/ 1740 w 251773"/>
                  <a:gd name="connsiteY4-180" fmla="*/ 0 h 475403"/>
                  <a:gd name="connsiteX0-181" fmla="*/ 1740 w 251773"/>
                  <a:gd name="connsiteY0-182" fmla="*/ 0 h 475403"/>
                  <a:gd name="connsiteX1-183" fmla="*/ 99371 w 251773"/>
                  <a:gd name="connsiteY1-184" fmla="*/ 0 h 475403"/>
                  <a:gd name="connsiteX2-185" fmla="*/ 249390 w 251773"/>
                  <a:gd name="connsiteY2-186" fmla="*/ 384341 h 475403"/>
                  <a:gd name="connsiteX3-187" fmla="*/ 251773 w 251773"/>
                  <a:gd name="connsiteY3-188" fmla="*/ 472448 h 475403"/>
                  <a:gd name="connsiteX4-189" fmla="*/ 1740 w 251773"/>
                  <a:gd name="connsiteY4-190" fmla="*/ 0 h 475403"/>
                  <a:gd name="connsiteX0-191" fmla="*/ 1740 w 275602"/>
                  <a:gd name="connsiteY0-192" fmla="*/ 0 h 475403"/>
                  <a:gd name="connsiteX1-193" fmla="*/ 99371 w 275602"/>
                  <a:gd name="connsiteY1-194" fmla="*/ 0 h 475403"/>
                  <a:gd name="connsiteX2-195" fmla="*/ 275584 w 275602"/>
                  <a:gd name="connsiteY2-196" fmla="*/ 386723 h 475403"/>
                  <a:gd name="connsiteX3-197" fmla="*/ 251773 w 275602"/>
                  <a:gd name="connsiteY3-198" fmla="*/ 472448 h 475403"/>
                  <a:gd name="connsiteX4-199" fmla="*/ 1740 w 275602"/>
                  <a:gd name="connsiteY4-200" fmla="*/ 0 h 475403"/>
                  <a:gd name="connsiteX0-201" fmla="*/ 0 w 288133"/>
                  <a:gd name="connsiteY0-202" fmla="*/ 0 h 473041"/>
                  <a:gd name="connsiteX1-203" fmla="*/ 97631 w 288133"/>
                  <a:gd name="connsiteY1-204" fmla="*/ 0 h 473041"/>
                  <a:gd name="connsiteX2-205" fmla="*/ 273844 w 288133"/>
                  <a:gd name="connsiteY2-206" fmla="*/ 386723 h 473041"/>
                  <a:gd name="connsiteX3-207" fmla="*/ 288133 w 288133"/>
                  <a:gd name="connsiteY3-208" fmla="*/ 470067 h 473041"/>
                  <a:gd name="connsiteX4-209" fmla="*/ 0 w 288133"/>
                  <a:gd name="connsiteY4-210" fmla="*/ 0 h 473041"/>
                  <a:gd name="connsiteX0-211" fmla="*/ 4547 w 292680"/>
                  <a:gd name="connsiteY0-212" fmla="*/ 0 h 472708"/>
                  <a:gd name="connsiteX1-213" fmla="*/ 102178 w 292680"/>
                  <a:gd name="connsiteY1-214" fmla="*/ 0 h 472708"/>
                  <a:gd name="connsiteX2-215" fmla="*/ 278391 w 292680"/>
                  <a:gd name="connsiteY2-216" fmla="*/ 386723 h 472708"/>
                  <a:gd name="connsiteX3-217" fmla="*/ 292680 w 292680"/>
                  <a:gd name="connsiteY3-218" fmla="*/ 470067 h 472708"/>
                  <a:gd name="connsiteX4-219" fmla="*/ 4547 w 292680"/>
                  <a:gd name="connsiteY4-220" fmla="*/ 0 h 472708"/>
                  <a:gd name="connsiteX0-221" fmla="*/ 4547 w 356979"/>
                  <a:gd name="connsiteY0-222" fmla="*/ 0 h 472708"/>
                  <a:gd name="connsiteX1-223" fmla="*/ 102178 w 356979"/>
                  <a:gd name="connsiteY1-224" fmla="*/ 0 h 472708"/>
                  <a:gd name="connsiteX2-225" fmla="*/ 356972 w 356979"/>
                  <a:gd name="connsiteY2-226" fmla="*/ 384342 h 472708"/>
                  <a:gd name="connsiteX3-227" fmla="*/ 292680 w 356979"/>
                  <a:gd name="connsiteY3-228" fmla="*/ 470067 h 472708"/>
                  <a:gd name="connsiteX4-229" fmla="*/ 4547 w 356979"/>
                  <a:gd name="connsiteY4-230" fmla="*/ 0 h 472708"/>
                  <a:gd name="connsiteX0-231" fmla="*/ 0 w 352530"/>
                  <a:gd name="connsiteY0-232" fmla="*/ 0 h 475072"/>
                  <a:gd name="connsiteX1-233" fmla="*/ 97631 w 352530"/>
                  <a:gd name="connsiteY1-234" fmla="*/ 0 h 475072"/>
                  <a:gd name="connsiteX2-235" fmla="*/ 352425 w 352530"/>
                  <a:gd name="connsiteY2-236" fmla="*/ 384342 h 475072"/>
                  <a:gd name="connsiteX3-237" fmla="*/ 350045 w 352530"/>
                  <a:gd name="connsiteY3-238" fmla="*/ 472448 h 475072"/>
                  <a:gd name="connsiteX4-239" fmla="*/ 0 w 352530"/>
                  <a:gd name="connsiteY4-240" fmla="*/ 0 h 475072"/>
                  <a:gd name="connsiteX0-241" fmla="*/ 0 w 352530"/>
                  <a:gd name="connsiteY0-242" fmla="*/ 0 h 475072"/>
                  <a:gd name="connsiteX1-243" fmla="*/ 97631 w 352530"/>
                  <a:gd name="connsiteY1-244" fmla="*/ 0 h 475072"/>
                  <a:gd name="connsiteX2-245" fmla="*/ 352425 w 352530"/>
                  <a:gd name="connsiteY2-246" fmla="*/ 384342 h 475072"/>
                  <a:gd name="connsiteX3-247" fmla="*/ 350045 w 352530"/>
                  <a:gd name="connsiteY3-248" fmla="*/ 472448 h 475072"/>
                  <a:gd name="connsiteX4-249" fmla="*/ 0 w 352530"/>
                  <a:gd name="connsiteY4-250" fmla="*/ 0 h 475072"/>
                  <a:gd name="connsiteX0-251" fmla="*/ 0 w 352530"/>
                  <a:gd name="connsiteY0-252" fmla="*/ 0 h 475072"/>
                  <a:gd name="connsiteX1-253" fmla="*/ 97631 w 352530"/>
                  <a:gd name="connsiteY1-254" fmla="*/ 0 h 475072"/>
                  <a:gd name="connsiteX2-255" fmla="*/ 352425 w 352530"/>
                  <a:gd name="connsiteY2-256" fmla="*/ 384342 h 475072"/>
                  <a:gd name="connsiteX3-257" fmla="*/ 350045 w 352530"/>
                  <a:gd name="connsiteY3-258" fmla="*/ 472448 h 475072"/>
                  <a:gd name="connsiteX4-259" fmla="*/ 0 w 352530"/>
                  <a:gd name="connsiteY4-260" fmla="*/ 0 h 475072"/>
                  <a:gd name="connsiteX0-261" fmla="*/ 0 w 357188"/>
                  <a:gd name="connsiteY0-262" fmla="*/ 0 h 475072"/>
                  <a:gd name="connsiteX1-263" fmla="*/ 97631 w 357188"/>
                  <a:gd name="connsiteY1-264" fmla="*/ 0 h 475072"/>
                  <a:gd name="connsiteX2-265" fmla="*/ 352425 w 357188"/>
                  <a:gd name="connsiteY2-266" fmla="*/ 384342 h 475072"/>
                  <a:gd name="connsiteX3-267" fmla="*/ 357188 w 357188"/>
                  <a:gd name="connsiteY3-268" fmla="*/ 472448 h 475072"/>
                  <a:gd name="connsiteX4-269" fmla="*/ 0 w 357188"/>
                  <a:gd name="connsiteY4-270" fmla="*/ 0 h 475072"/>
                  <a:gd name="connsiteX0-271" fmla="*/ 0 w 357188"/>
                  <a:gd name="connsiteY0-272" fmla="*/ 0 h 475072"/>
                  <a:gd name="connsiteX1-273" fmla="*/ 103017 w 357188"/>
                  <a:gd name="connsiteY1-274" fmla="*/ 0 h 475072"/>
                  <a:gd name="connsiteX2-275" fmla="*/ 352425 w 357188"/>
                  <a:gd name="connsiteY2-276" fmla="*/ 384342 h 475072"/>
                  <a:gd name="connsiteX3-277" fmla="*/ 357188 w 357188"/>
                  <a:gd name="connsiteY3-278" fmla="*/ 472448 h 475072"/>
                  <a:gd name="connsiteX4-279" fmla="*/ 0 w 357188"/>
                  <a:gd name="connsiteY4-280" fmla="*/ 0 h 475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57188" h="475072">
                    <a:moveTo>
                      <a:pt x="0" y="0"/>
                    </a:moveTo>
                    <a:lnTo>
                      <a:pt x="103017" y="0"/>
                    </a:lnTo>
                    <a:cubicBezTo>
                      <a:pt x="107780" y="128113"/>
                      <a:pt x="90487" y="394340"/>
                      <a:pt x="352425" y="384342"/>
                    </a:cubicBezTo>
                    <a:cubicBezTo>
                      <a:pt x="353219" y="416092"/>
                      <a:pt x="356394" y="440698"/>
                      <a:pt x="357188" y="472448"/>
                    </a:cubicBezTo>
                    <a:cubicBezTo>
                      <a:pt x="-6350" y="507846"/>
                      <a:pt x="1587" y="176532"/>
                      <a:pt x="0" y="0"/>
                    </a:cubicBezTo>
                    <a:close/>
                  </a:path>
                </a:pathLst>
              </a:custGeom>
              <a:solidFill>
                <a:srgbClr val="00A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 rot="1069727">
              <a:off x="2280768" y="2032469"/>
              <a:ext cx="55109" cy="51370"/>
              <a:chOff x="407772" y="2348045"/>
              <a:chExt cx="304801" cy="304801"/>
            </a:xfrm>
          </p:grpSpPr>
          <p:sp>
            <p:nvSpPr>
              <p:cNvPr id="84" name="矩形 83"/>
              <p:cNvSpPr/>
              <p:nvPr/>
            </p:nvSpPr>
            <p:spPr>
              <a:xfrm rot="16200000">
                <a:off x="407773" y="2470652"/>
                <a:ext cx="304801" cy="59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 rot="10800000">
                <a:off x="407772" y="2470652"/>
                <a:ext cx="304801" cy="59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矩形 82"/>
            <p:cNvSpPr/>
            <p:nvPr/>
          </p:nvSpPr>
          <p:spPr>
            <a:xfrm rot="11869727">
              <a:off x="2760750" y="2214503"/>
              <a:ext cx="55109" cy="10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8" name="图片 8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5862">
            <a:off x="1810180" y="1839209"/>
            <a:ext cx="1049353" cy="920468"/>
          </a:xfrm>
          <a:prstGeom prst="rect">
            <a:avLst/>
          </a:prstGeom>
        </p:spPr>
      </p:pic>
      <p:grpSp>
        <p:nvGrpSpPr>
          <p:cNvPr id="89" name="组合 88"/>
          <p:cNvGrpSpPr/>
          <p:nvPr userDrawn="1"/>
        </p:nvGrpSpPr>
        <p:grpSpPr>
          <a:xfrm>
            <a:off x="941500" y="505704"/>
            <a:ext cx="234504" cy="234504"/>
            <a:chOff x="407772" y="2348045"/>
            <a:chExt cx="304801" cy="304801"/>
          </a:xfrm>
        </p:grpSpPr>
        <p:sp>
          <p:nvSpPr>
            <p:cNvPr id="90" name="矩形 89"/>
            <p:cNvSpPr/>
            <p:nvPr/>
          </p:nvSpPr>
          <p:spPr>
            <a:xfrm rot="16200000">
              <a:off x="407773" y="2470652"/>
              <a:ext cx="304801" cy="5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 rot="10800000">
              <a:off x="407772" y="2470652"/>
              <a:ext cx="304801" cy="5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椭圆 91"/>
          <p:cNvSpPr/>
          <p:nvPr userDrawn="1"/>
        </p:nvSpPr>
        <p:spPr>
          <a:xfrm>
            <a:off x="1823068" y="932422"/>
            <a:ext cx="140263" cy="14026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 userDrawn="1"/>
        </p:nvSpPr>
        <p:spPr bwMode="auto">
          <a:xfrm>
            <a:off x="3501597" y="367274"/>
            <a:ext cx="700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n w="19050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Bold" panose="020B0800000000000000" pitchFamily="34" charset="-122"/>
                <a:cs typeface="Arial" panose="020B0604020202020204" pitchFamily="34" charset="0"/>
              </a:rPr>
              <a:t>D</a:t>
            </a:r>
            <a:endParaRPr lang="zh-CN" altLang="en-US" sz="2000" dirty="0">
              <a:ln w="19050">
                <a:noFill/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94" name="图片 93" descr="F:\王必杰\21\VI手册\VI应用\落地模板文件\logo\21世纪教育logo.png21世纪教育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99588" y="152851"/>
            <a:ext cx="1692275" cy="4094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AE3-B353-406C-9CD4-DF012B806E1E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9040-5DDB-4813-B174-24EA339BF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AE3-B353-406C-9CD4-DF012B806E1E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9040-5DDB-4813-B174-24EA339BF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AE3-B353-406C-9CD4-DF012B806E1E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9040-5DDB-4813-B174-24EA339BF0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06302" y="563"/>
            <a:ext cx="837698" cy="453300"/>
          </a:xfrm>
          <a:prstGeom prst="rect">
            <a:avLst/>
          </a:prstGeom>
          <a:solidFill>
            <a:srgbClr val="2BBB61"/>
          </a:solidFill>
          <a:ln>
            <a:noFill/>
          </a:ln>
          <a:effectLst>
            <a:outerShdw blurRad="50800" dist="38100" dir="5400000" algn="t" rotWithShape="0">
              <a:srgbClr val="2BBB61">
                <a:alpha val="40000"/>
              </a:srgbClr>
            </a:outerShdw>
          </a:effectLst>
          <a:scene3d>
            <a:camera prst="orthographicFront"/>
            <a:lightRig rig="soft" dir="t">
              <a:rot lat="0" lon="0" rev="16200000"/>
            </a:lightRig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5732" y="0"/>
            <a:ext cx="6633995" cy="453300"/>
          </a:xfrm>
          <a:prstGeom prst="rect">
            <a:avLst/>
          </a:prstGeom>
          <a:solidFill>
            <a:srgbClr val="2BBB61"/>
          </a:solidFill>
          <a:ln>
            <a:noFill/>
          </a:ln>
          <a:effectLst>
            <a:outerShdw blurRad="50800" dist="38100" dir="5400000" algn="t" rotWithShape="0">
              <a:srgbClr val="2BBB61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prst="angle"/>
            <a:extrusionClr>
              <a:schemeClr val="tx1">
                <a:lumMod val="95000"/>
                <a:lumOff val="5000"/>
              </a:schemeClr>
            </a:extrusionClr>
            <a:contourClr>
              <a:srgbClr val="2BBB6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31570" y="93358"/>
            <a:ext cx="3913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21</a:t>
            </a:r>
            <a:r>
              <a:rPr lang="zh-CN" altLang="en-US" sz="1000" dirty="0">
                <a:solidFill>
                  <a:schemeClr val="bg1"/>
                </a:solidFill>
              </a:rPr>
              <a:t>世纪教育网（</a:t>
            </a:r>
            <a:r>
              <a:rPr lang="en-US" altLang="zh-CN" sz="1000" dirty="0">
                <a:solidFill>
                  <a:schemeClr val="bg1"/>
                </a:solidFill>
              </a:rPr>
              <a:t>www.21cnjy.com</a:t>
            </a:r>
            <a:r>
              <a:rPr lang="zh-CN" altLang="en-US" sz="1000" dirty="0">
                <a:solidFill>
                  <a:schemeClr val="bg1"/>
                </a:solidFill>
              </a:rPr>
              <a:t>）全国最大的中小学教育资源网站</a:t>
            </a:r>
          </a:p>
        </p:txBody>
      </p:sp>
      <p:pic>
        <p:nvPicPr>
          <p:cNvPr id="10" name="图片 9" descr="21世纪教育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3220" y="33655"/>
            <a:ext cx="1508125" cy="365125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13970" y="6488430"/>
            <a:ext cx="9168130" cy="375285"/>
          </a:xfrm>
          <a:prstGeom prst="rect">
            <a:avLst/>
          </a:prstGeom>
          <a:solidFill>
            <a:srgbClr val="2BBB61"/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58140" y="6515949"/>
            <a:ext cx="17252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版权所有   盗版必究</a:t>
            </a:r>
          </a:p>
        </p:txBody>
      </p:sp>
      <p:sp>
        <p:nvSpPr>
          <p:cNvPr id="13" name="TextBox 21"/>
          <p:cNvSpPr txBox="1"/>
          <p:nvPr userDrawn="1"/>
        </p:nvSpPr>
        <p:spPr>
          <a:xfrm>
            <a:off x="327720" y="27836"/>
            <a:ext cx="64633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60980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精品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5861050" y="6513195"/>
            <a:ext cx="295910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上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21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世纪教育网   下精品教学资源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6628263" y="452984"/>
            <a:ext cx="1678039" cy="45719"/>
          </a:xfrm>
          <a:prstGeom prst="rect">
            <a:avLst/>
          </a:prstGeom>
          <a:solidFill>
            <a:srgbClr val="2BBB61"/>
          </a:solidFill>
          <a:ln>
            <a:noFill/>
          </a:ln>
          <a:effectLst>
            <a:outerShdw blurRad="50800" dist="38100" dir="5400000" algn="t" rotWithShape="0">
              <a:srgbClr val="2BBB61">
                <a:alpha val="40000"/>
              </a:srgbClr>
            </a:outerShdw>
          </a:effectLst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920751" y="223838"/>
            <a:ext cx="2536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 userDrawn="1"/>
        </p:nvGrpSpPr>
        <p:grpSpPr>
          <a:xfrm>
            <a:off x="5960017" y="2486025"/>
            <a:ext cx="3088733" cy="3902482"/>
            <a:chOff x="377548" y="367274"/>
            <a:chExt cx="4426789" cy="559305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345" y="4422950"/>
              <a:ext cx="4371992" cy="1537383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2653862" y="2573677"/>
              <a:ext cx="1350407" cy="1279230"/>
              <a:chOff x="2653862" y="2573677"/>
              <a:chExt cx="1350407" cy="1279230"/>
            </a:xfrm>
          </p:grpSpPr>
          <p:grpSp>
            <p:nvGrpSpPr>
              <p:cNvPr id="89" name="Gruppieren 174"/>
              <p:cNvGrpSpPr/>
              <p:nvPr/>
            </p:nvGrpSpPr>
            <p:grpSpPr>
              <a:xfrm rot="17510582">
                <a:off x="2689451" y="2538088"/>
                <a:ext cx="1279230" cy="1350407"/>
                <a:chOff x="-1984375" y="2673350"/>
                <a:chExt cx="647700" cy="690563"/>
              </a:xfrm>
              <a:solidFill>
                <a:srgbClr val="FFFFFF"/>
              </a:solidFill>
            </p:grpSpPr>
            <p:sp>
              <p:nvSpPr>
                <p:cNvPr id="94" name="Freeform 11"/>
                <p:cNvSpPr/>
                <p:nvPr/>
              </p:nvSpPr>
              <p:spPr bwMode="auto">
                <a:xfrm>
                  <a:off x="-1579563" y="2790825"/>
                  <a:ext cx="90488" cy="179388"/>
                </a:xfrm>
                <a:custGeom>
                  <a:avLst/>
                  <a:gdLst>
                    <a:gd name="T0" fmla="*/ 19 w 57"/>
                    <a:gd name="T1" fmla="*/ 113 h 113"/>
                    <a:gd name="T2" fmla="*/ 0 w 57"/>
                    <a:gd name="T3" fmla="*/ 106 h 113"/>
                    <a:gd name="T4" fmla="*/ 40 w 57"/>
                    <a:gd name="T5" fmla="*/ 0 h 113"/>
                    <a:gd name="T6" fmla="*/ 57 w 57"/>
                    <a:gd name="T7" fmla="*/ 4 h 113"/>
                    <a:gd name="T8" fmla="*/ 19 w 57"/>
                    <a:gd name="T9" fmla="*/ 113 h 113"/>
                    <a:gd name="T10" fmla="*/ 19 w 57"/>
                    <a:gd name="T11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113">
                      <a:moveTo>
                        <a:pt x="19" y="113"/>
                      </a:moveTo>
                      <a:lnTo>
                        <a:pt x="0" y="106"/>
                      </a:lnTo>
                      <a:lnTo>
                        <a:pt x="40" y="0"/>
                      </a:lnTo>
                      <a:lnTo>
                        <a:pt x="57" y="4"/>
                      </a:lnTo>
                      <a:lnTo>
                        <a:pt x="19" y="113"/>
                      </a:lnTo>
                      <a:lnTo>
                        <a:pt x="19" y="11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Freeform 12"/>
                <p:cNvSpPr/>
                <p:nvPr/>
              </p:nvSpPr>
              <p:spPr bwMode="auto">
                <a:xfrm>
                  <a:off x="-1560513" y="3094038"/>
                  <a:ext cx="168275" cy="209550"/>
                </a:xfrm>
                <a:custGeom>
                  <a:avLst/>
                  <a:gdLst>
                    <a:gd name="T0" fmla="*/ 89 w 106"/>
                    <a:gd name="T1" fmla="*/ 132 h 132"/>
                    <a:gd name="T2" fmla="*/ 0 w 106"/>
                    <a:gd name="T3" fmla="*/ 12 h 132"/>
                    <a:gd name="T4" fmla="*/ 14 w 106"/>
                    <a:gd name="T5" fmla="*/ 0 h 132"/>
                    <a:gd name="T6" fmla="*/ 106 w 106"/>
                    <a:gd name="T7" fmla="*/ 121 h 132"/>
                    <a:gd name="T8" fmla="*/ 89 w 106"/>
                    <a:gd name="T9" fmla="*/ 132 h 132"/>
                    <a:gd name="T10" fmla="*/ 89 w 106"/>
                    <a:gd name="T11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6" h="132">
                      <a:moveTo>
                        <a:pt x="89" y="132"/>
                      </a:moveTo>
                      <a:lnTo>
                        <a:pt x="0" y="12"/>
                      </a:lnTo>
                      <a:lnTo>
                        <a:pt x="14" y="0"/>
                      </a:lnTo>
                      <a:lnTo>
                        <a:pt x="106" y="121"/>
                      </a:lnTo>
                      <a:lnTo>
                        <a:pt x="89" y="132"/>
                      </a:lnTo>
                      <a:lnTo>
                        <a:pt x="89" y="13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6" name="Freeform 13"/>
                <p:cNvSpPr/>
                <p:nvPr/>
              </p:nvSpPr>
              <p:spPr bwMode="auto">
                <a:xfrm>
                  <a:off x="-1906588" y="3060700"/>
                  <a:ext cx="247650" cy="52388"/>
                </a:xfrm>
                <a:custGeom>
                  <a:avLst/>
                  <a:gdLst>
                    <a:gd name="T0" fmla="*/ 3 w 156"/>
                    <a:gd name="T1" fmla="*/ 33 h 33"/>
                    <a:gd name="T2" fmla="*/ 0 w 156"/>
                    <a:gd name="T3" fmla="*/ 14 h 33"/>
                    <a:gd name="T4" fmla="*/ 156 w 156"/>
                    <a:gd name="T5" fmla="*/ 0 h 33"/>
                    <a:gd name="T6" fmla="*/ 156 w 156"/>
                    <a:gd name="T7" fmla="*/ 19 h 33"/>
                    <a:gd name="T8" fmla="*/ 3 w 156"/>
                    <a:gd name="T9" fmla="*/ 33 h 33"/>
                    <a:gd name="T10" fmla="*/ 3 w 156"/>
                    <a:gd name="T11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6" h="33">
                      <a:moveTo>
                        <a:pt x="3" y="33"/>
                      </a:moveTo>
                      <a:lnTo>
                        <a:pt x="0" y="14"/>
                      </a:lnTo>
                      <a:lnTo>
                        <a:pt x="156" y="0"/>
                      </a:lnTo>
                      <a:lnTo>
                        <a:pt x="156" y="19"/>
                      </a:lnTo>
                      <a:lnTo>
                        <a:pt x="3" y="33"/>
                      </a:lnTo>
                      <a:lnTo>
                        <a:pt x="3" y="3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Oval 7"/>
                <p:cNvSpPr>
                  <a:spLocks noChangeArrowheads="1"/>
                </p:cNvSpPr>
                <p:nvPr/>
              </p:nvSpPr>
              <p:spPr bwMode="auto">
                <a:xfrm>
                  <a:off x="-1730375" y="2928938"/>
                  <a:ext cx="252413" cy="25082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Oval 8"/>
                <p:cNvSpPr>
                  <a:spLocks noChangeArrowheads="1"/>
                </p:cNvSpPr>
                <p:nvPr/>
              </p:nvSpPr>
              <p:spPr bwMode="auto">
                <a:xfrm>
                  <a:off x="-1497013" y="3198813"/>
                  <a:ext cx="160338" cy="1651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Oval 9"/>
                <p:cNvSpPr>
                  <a:spLocks noChangeArrowheads="1"/>
                </p:cNvSpPr>
                <p:nvPr/>
              </p:nvSpPr>
              <p:spPr bwMode="auto">
                <a:xfrm>
                  <a:off x="-1984375" y="3022600"/>
                  <a:ext cx="160338" cy="16192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Oval 10"/>
                <p:cNvSpPr>
                  <a:spLocks noChangeArrowheads="1"/>
                </p:cNvSpPr>
                <p:nvPr/>
              </p:nvSpPr>
              <p:spPr bwMode="auto">
                <a:xfrm>
                  <a:off x="-1571625" y="2673350"/>
                  <a:ext cx="160338" cy="16192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0" name="椭圆 89"/>
              <p:cNvSpPr/>
              <p:nvPr/>
            </p:nvSpPr>
            <p:spPr>
              <a:xfrm>
                <a:off x="3308407" y="2963855"/>
                <a:ext cx="172261" cy="1351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2887402" y="2590668"/>
                <a:ext cx="112973" cy="732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3885534" y="2843672"/>
                <a:ext cx="112973" cy="732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207060" y="3596352"/>
                <a:ext cx="112973" cy="732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044157" y="3132072"/>
              <a:ext cx="679994" cy="1217506"/>
              <a:chOff x="2176763" y="3132072"/>
              <a:chExt cx="547387" cy="980077"/>
            </a:xfrm>
          </p:grpSpPr>
          <p:grpSp>
            <p:nvGrpSpPr>
              <p:cNvPr id="76" name="Gruppieren 187"/>
              <p:cNvGrpSpPr/>
              <p:nvPr/>
            </p:nvGrpSpPr>
            <p:grpSpPr>
              <a:xfrm flipH="1">
                <a:off x="2222937" y="3132072"/>
                <a:ext cx="448821" cy="980077"/>
                <a:chOff x="3643313" y="3238500"/>
                <a:chExt cx="577850" cy="1249363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87" name="Freeform 8"/>
                <p:cNvSpPr/>
                <p:nvPr/>
              </p:nvSpPr>
              <p:spPr bwMode="auto">
                <a:xfrm>
                  <a:off x="3643313" y="3303588"/>
                  <a:ext cx="577850" cy="1184275"/>
                </a:xfrm>
                <a:custGeom>
                  <a:avLst/>
                  <a:gdLst>
                    <a:gd name="T0" fmla="*/ 117 w 154"/>
                    <a:gd name="T1" fmla="*/ 173 h 316"/>
                    <a:gd name="T2" fmla="*/ 117 w 154"/>
                    <a:gd name="T3" fmla="*/ 0 h 316"/>
                    <a:gd name="T4" fmla="*/ 37 w 154"/>
                    <a:gd name="T5" fmla="*/ 0 h 316"/>
                    <a:gd name="T6" fmla="*/ 37 w 154"/>
                    <a:gd name="T7" fmla="*/ 173 h 316"/>
                    <a:gd name="T8" fmla="*/ 1 w 154"/>
                    <a:gd name="T9" fmla="*/ 232 h 316"/>
                    <a:gd name="T10" fmla="*/ 0 w 154"/>
                    <a:gd name="T11" fmla="*/ 239 h 316"/>
                    <a:gd name="T12" fmla="*/ 77 w 154"/>
                    <a:gd name="T13" fmla="*/ 316 h 316"/>
                    <a:gd name="T14" fmla="*/ 153 w 154"/>
                    <a:gd name="T15" fmla="*/ 249 h 316"/>
                    <a:gd name="T16" fmla="*/ 154 w 154"/>
                    <a:gd name="T17" fmla="*/ 239 h 316"/>
                    <a:gd name="T18" fmla="*/ 117 w 154"/>
                    <a:gd name="T19" fmla="*/ 17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4" h="316">
                      <a:moveTo>
                        <a:pt x="117" y="173"/>
                      </a:moveTo>
                      <a:cubicBezTo>
                        <a:pt x="117" y="0"/>
                        <a:pt x="117" y="0"/>
                        <a:pt x="117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7" y="173"/>
                        <a:pt x="37" y="173"/>
                        <a:pt x="37" y="173"/>
                      </a:cubicBezTo>
                      <a:cubicBezTo>
                        <a:pt x="17" y="186"/>
                        <a:pt x="3" y="207"/>
                        <a:pt x="1" y="232"/>
                      </a:cubicBezTo>
                      <a:cubicBezTo>
                        <a:pt x="0" y="235"/>
                        <a:pt x="0" y="237"/>
                        <a:pt x="0" y="239"/>
                      </a:cubicBezTo>
                      <a:cubicBezTo>
                        <a:pt x="0" y="281"/>
                        <a:pt x="35" y="316"/>
                        <a:pt x="77" y="316"/>
                      </a:cubicBezTo>
                      <a:cubicBezTo>
                        <a:pt x="116" y="316"/>
                        <a:pt x="148" y="287"/>
                        <a:pt x="153" y="249"/>
                      </a:cubicBezTo>
                      <a:cubicBezTo>
                        <a:pt x="153" y="246"/>
                        <a:pt x="154" y="242"/>
                        <a:pt x="154" y="239"/>
                      </a:cubicBezTo>
                      <a:cubicBezTo>
                        <a:pt x="154" y="211"/>
                        <a:pt x="139" y="187"/>
                        <a:pt x="117" y="173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Rectangle 14"/>
                <p:cNvSpPr>
                  <a:spLocks noChangeArrowheads="1"/>
                </p:cNvSpPr>
                <p:nvPr/>
              </p:nvSpPr>
              <p:spPr bwMode="auto">
                <a:xfrm>
                  <a:off x="3698022" y="3238500"/>
                  <a:ext cx="468432" cy="8572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7" name="椭圆 76"/>
              <p:cNvSpPr/>
              <p:nvPr/>
            </p:nvSpPr>
            <p:spPr>
              <a:xfrm>
                <a:off x="2176763" y="3564762"/>
                <a:ext cx="547387" cy="54738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32"/>
              <p:cNvSpPr/>
              <p:nvPr/>
            </p:nvSpPr>
            <p:spPr>
              <a:xfrm>
                <a:off x="2232447" y="3762376"/>
                <a:ext cx="437508" cy="293646"/>
              </a:xfrm>
              <a:custGeom>
                <a:avLst/>
                <a:gdLst>
                  <a:gd name="connsiteX0" fmla="*/ 0 w 435129"/>
                  <a:gd name="connsiteY0" fmla="*/ 217565 h 435129"/>
                  <a:gd name="connsiteX1" fmla="*/ 217565 w 435129"/>
                  <a:gd name="connsiteY1" fmla="*/ 0 h 435129"/>
                  <a:gd name="connsiteX2" fmla="*/ 435130 w 435129"/>
                  <a:gd name="connsiteY2" fmla="*/ 217565 h 435129"/>
                  <a:gd name="connsiteX3" fmla="*/ 217565 w 435129"/>
                  <a:gd name="connsiteY3" fmla="*/ 435130 h 435129"/>
                  <a:gd name="connsiteX4" fmla="*/ 0 w 435129"/>
                  <a:gd name="connsiteY4" fmla="*/ 217565 h 435129"/>
                  <a:gd name="connsiteX0-1" fmla="*/ 1 w 435131"/>
                  <a:gd name="connsiteY0-2" fmla="*/ 53631 h 271196"/>
                  <a:gd name="connsiteX1-3" fmla="*/ 215185 w 435131"/>
                  <a:gd name="connsiteY1-4" fmla="*/ 52760 h 271196"/>
                  <a:gd name="connsiteX2-5" fmla="*/ 435131 w 435131"/>
                  <a:gd name="connsiteY2-6" fmla="*/ 53631 h 271196"/>
                  <a:gd name="connsiteX3-7" fmla="*/ 217566 w 435131"/>
                  <a:gd name="connsiteY3-8" fmla="*/ 271196 h 271196"/>
                  <a:gd name="connsiteX4-9" fmla="*/ 1 w 435131"/>
                  <a:gd name="connsiteY4-10" fmla="*/ 53631 h 271196"/>
                  <a:gd name="connsiteX0-11" fmla="*/ 0 w 441177"/>
                  <a:gd name="connsiteY0-12" fmla="*/ 27196 h 244761"/>
                  <a:gd name="connsiteX1-13" fmla="*/ 435130 w 441177"/>
                  <a:gd name="connsiteY1-14" fmla="*/ 27196 h 244761"/>
                  <a:gd name="connsiteX2-15" fmla="*/ 217565 w 441177"/>
                  <a:gd name="connsiteY2-16" fmla="*/ 244761 h 244761"/>
                  <a:gd name="connsiteX3-17" fmla="*/ 0 w 441177"/>
                  <a:gd name="connsiteY3-18" fmla="*/ 27196 h 244761"/>
                  <a:gd name="connsiteX0-19" fmla="*/ 1982 w 443159"/>
                  <a:gd name="connsiteY0-20" fmla="*/ 49834 h 267399"/>
                  <a:gd name="connsiteX1-21" fmla="*/ 437112 w 443159"/>
                  <a:gd name="connsiteY1-22" fmla="*/ 49834 h 267399"/>
                  <a:gd name="connsiteX2-23" fmla="*/ 219547 w 443159"/>
                  <a:gd name="connsiteY2-24" fmla="*/ 267399 h 267399"/>
                  <a:gd name="connsiteX3-25" fmla="*/ 1982 w 443159"/>
                  <a:gd name="connsiteY3-26" fmla="*/ 49834 h 267399"/>
                  <a:gd name="connsiteX0-27" fmla="*/ 1982 w 437112"/>
                  <a:gd name="connsiteY0-28" fmla="*/ 49834 h 267399"/>
                  <a:gd name="connsiteX1-29" fmla="*/ 437112 w 437112"/>
                  <a:gd name="connsiteY1-30" fmla="*/ 49834 h 267399"/>
                  <a:gd name="connsiteX2-31" fmla="*/ 219547 w 437112"/>
                  <a:gd name="connsiteY2-32" fmla="*/ 267399 h 267399"/>
                  <a:gd name="connsiteX3-33" fmla="*/ 1982 w 437112"/>
                  <a:gd name="connsiteY3-34" fmla="*/ 49834 h 267399"/>
                  <a:gd name="connsiteX0-35" fmla="*/ 1982 w 437112"/>
                  <a:gd name="connsiteY0-36" fmla="*/ 72858 h 290423"/>
                  <a:gd name="connsiteX1-37" fmla="*/ 437112 w 437112"/>
                  <a:gd name="connsiteY1-38" fmla="*/ 72858 h 290423"/>
                  <a:gd name="connsiteX2-39" fmla="*/ 219547 w 437112"/>
                  <a:gd name="connsiteY2-40" fmla="*/ 290423 h 290423"/>
                  <a:gd name="connsiteX3-41" fmla="*/ 1982 w 437112"/>
                  <a:gd name="connsiteY3-42" fmla="*/ 72858 h 290423"/>
                  <a:gd name="connsiteX0-43" fmla="*/ 1982 w 437508"/>
                  <a:gd name="connsiteY0-44" fmla="*/ 72858 h 290423"/>
                  <a:gd name="connsiteX1-45" fmla="*/ 437112 w 437508"/>
                  <a:gd name="connsiteY1-46" fmla="*/ 72858 h 290423"/>
                  <a:gd name="connsiteX2-47" fmla="*/ 219547 w 437508"/>
                  <a:gd name="connsiteY2-48" fmla="*/ 290423 h 290423"/>
                  <a:gd name="connsiteX3-49" fmla="*/ 1982 w 437508"/>
                  <a:gd name="connsiteY3-50" fmla="*/ 72858 h 2904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37508" h="290423">
                    <a:moveTo>
                      <a:pt x="1982" y="72858"/>
                    </a:moveTo>
                    <a:cubicBezTo>
                      <a:pt x="20635" y="-18317"/>
                      <a:pt x="388945" y="-30078"/>
                      <a:pt x="437112" y="72858"/>
                    </a:cubicBezTo>
                    <a:cubicBezTo>
                      <a:pt x="444798" y="173414"/>
                      <a:pt x="339705" y="290423"/>
                      <a:pt x="219547" y="290423"/>
                    </a:cubicBezTo>
                    <a:cubicBezTo>
                      <a:pt x="99389" y="290423"/>
                      <a:pt x="-16671" y="164033"/>
                      <a:pt x="1982" y="72858"/>
                    </a:cubicBezTo>
                    <a:close/>
                  </a:path>
                </a:pathLst>
              </a:custGeom>
              <a:solidFill>
                <a:srgbClr val="00A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2371725" y="32372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2448120" y="346440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391169" y="35809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2513833" y="368739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304283" y="37927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2425260" y="385270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2606405" y="38551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2258564" y="390151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4041372" y="1774864"/>
              <a:ext cx="304801" cy="304801"/>
              <a:chOff x="407772" y="2348045"/>
              <a:chExt cx="304801" cy="304801"/>
            </a:xfrm>
          </p:grpSpPr>
          <p:sp>
            <p:nvSpPr>
              <p:cNvPr id="74" name="矩形 73"/>
              <p:cNvSpPr/>
              <p:nvPr/>
            </p:nvSpPr>
            <p:spPr>
              <a:xfrm rot="16200000">
                <a:off x="407773" y="2470652"/>
                <a:ext cx="304801" cy="59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 rot="10800000">
                <a:off x="407772" y="2470652"/>
                <a:ext cx="304801" cy="59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184345" y="3303394"/>
              <a:ext cx="234504" cy="234504"/>
              <a:chOff x="407772" y="2348045"/>
              <a:chExt cx="304801" cy="304801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2" name="矩形 71"/>
              <p:cNvSpPr/>
              <p:nvPr/>
            </p:nvSpPr>
            <p:spPr>
              <a:xfrm rot="16200000">
                <a:off x="407773" y="2470652"/>
                <a:ext cx="304801" cy="59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 rot="10800000">
                <a:off x="407772" y="2470652"/>
                <a:ext cx="304801" cy="59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213924" y="3585704"/>
              <a:ext cx="147406" cy="147406"/>
              <a:chOff x="407772" y="2348045"/>
              <a:chExt cx="304801" cy="304801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70" name="矩形 69"/>
              <p:cNvSpPr/>
              <p:nvPr/>
            </p:nvSpPr>
            <p:spPr>
              <a:xfrm rot="16200000">
                <a:off x="407773" y="2470652"/>
                <a:ext cx="304801" cy="59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 rot="10800000">
                <a:off x="407772" y="2470652"/>
                <a:ext cx="304801" cy="595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 rot="10800000">
              <a:off x="2895908" y="3127179"/>
              <a:ext cx="202383" cy="3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256736" y="1755439"/>
              <a:ext cx="324226" cy="324226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684580" y="1089578"/>
              <a:ext cx="7004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n w="19050">
                    <a:noFill/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ea typeface="思源黑体 CN Bold" panose="020B0800000000000000" pitchFamily="34" charset="-122"/>
                  <a:cs typeface="Arial" panose="020B0604020202020204" pitchFamily="34" charset="0"/>
                </a:rPr>
                <a:t>A</a:t>
              </a:r>
              <a:endParaRPr lang="zh-CN" altLang="en-US" sz="3200" dirty="0">
                <a:ln w="19050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77548" y="2299201"/>
              <a:ext cx="7004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n w="19050">
                    <a:noFill/>
                    <a:prstDash val="solid"/>
                  </a:ln>
                  <a:solidFill>
                    <a:schemeClr val="bg1"/>
                  </a:solidFill>
                  <a:latin typeface="Arial" panose="020B0604020202020204" pitchFamily="34" charset="0"/>
                  <a:ea typeface="思源黑体 CN Bold" panose="020B0800000000000000" pitchFamily="34" charset="-122"/>
                  <a:cs typeface="Arial" panose="020B0604020202020204" pitchFamily="34" charset="0"/>
                </a:rPr>
                <a:t>a</a:t>
              </a:r>
              <a:endParaRPr lang="zh-CN" altLang="en-US" sz="3200" dirty="0">
                <a:ln w="19050">
                  <a:noFill/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07598">
              <a:off x="2975402" y="1387747"/>
              <a:ext cx="621635" cy="972743"/>
            </a:xfrm>
            <a:prstGeom prst="rect">
              <a:avLst/>
            </a:prstGeom>
          </p:spPr>
        </p:pic>
        <p:grpSp>
          <p:nvGrpSpPr>
            <p:cNvPr id="29" name="组合 28"/>
            <p:cNvGrpSpPr/>
            <p:nvPr/>
          </p:nvGrpSpPr>
          <p:grpSpPr>
            <a:xfrm rot="17735640">
              <a:off x="991452" y="1725411"/>
              <a:ext cx="610025" cy="568325"/>
              <a:chOff x="1285819" y="1107687"/>
              <a:chExt cx="610025" cy="568325"/>
            </a:xfrm>
          </p:grpSpPr>
          <p:sp>
            <p:nvSpPr>
              <p:cNvPr id="53" name="直角三角形 52"/>
              <p:cNvSpPr/>
              <p:nvPr/>
            </p:nvSpPr>
            <p:spPr>
              <a:xfrm>
                <a:off x="1327519" y="1107687"/>
                <a:ext cx="568325" cy="568325"/>
              </a:xfrm>
              <a:prstGeom prst="rtTriangl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H="1">
                <a:off x="1285819" y="1107687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1285819" y="1145786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285819" y="1176742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285819" y="1210079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1285819" y="1241037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1285819" y="1274374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1285819" y="1307711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1285819" y="1343429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>
                <a:off x="1285819" y="1383235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1285819" y="1423717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1285819" y="1473725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1285819" y="1518970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H="1">
                <a:off x="1285819" y="1557069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1285819" y="1592787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1285819" y="1623743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285819" y="1661842"/>
                <a:ext cx="490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768905" y="2603623"/>
              <a:ext cx="1312893" cy="668974"/>
              <a:chOff x="-1483092" y="1560144"/>
              <a:chExt cx="945950" cy="482001"/>
            </a:xfrm>
          </p:grpSpPr>
          <p:sp>
            <p:nvSpPr>
              <p:cNvPr id="45" name="矩形 133"/>
              <p:cNvSpPr/>
              <p:nvPr/>
            </p:nvSpPr>
            <p:spPr>
              <a:xfrm>
                <a:off x="-1191962" y="1693296"/>
                <a:ext cx="468404" cy="321882"/>
              </a:xfrm>
              <a:custGeom>
                <a:avLst/>
                <a:gdLst>
                  <a:gd name="connsiteX0" fmla="*/ 0 w 504625"/>
                  <a:gd name="connsiteY0" fmla="*/ 0 h 387389"/>
                  <a:gd name="connsiteX1" fmla="*/ 504625 w 504625"/>
                  <a:gd name="connsiteY1" fmla="*/ 0 h 387389"/>
                  <a:gd name="connsiteX2" fmla="*/ 504625 w 504625"/>
                  <a:gd name="connsiteY2" fmla="*/ 387389 h 387389"/>
                  <a:gd name="connsiteX3" fmla="*/ 0 w 504625"/>
                  <a:gd name="connsiteY3" fmla="*/ 387389 h 387389"/>
                  <a:gd name="connsiteX4" fmla="*/ 0 w 504625"/>
                  <a:gd name="connsiteY4" fmla="*/ 0 h 387389"/>
                  <a:gd name="connsiteX0-1" fmla="*/ 441325 w 945950"/>
                  <a:gd name="connsiteY0-2" fmla="*/ 0 h 387389"/>
                  <a:gd name="connsiteX1-3" fmla="*/ 945950 w 945950"/>
                  <a:gd name="connsiteY1-4" fmla="*/ 0 h 387389"/>
                  <a:gd name="connsiteX2-5" fmla="*/ 945950 w 945950"/>
                  <a:gd name="connsiteY2-6" fmla="*/ 387389 h 387389"/>
                  <a:gd name="connsiteX3-7" fmla="*/ 0 w 945950"/>
                  <a:gd name="connsiteY3-8" fmla="*/ 260389 h 387389"/>
                  <a:gd name="connsiteX4-9" fmla="*/ 441325 w 945950"/>
                  <a:gd name="connsiteY4-10" fmla="*/ 0 h 387389"/>
                  <a:gd name="connsiteX0-11" fmla="*/ 441325 w 945950"/>
                  <a:gd name="connsiteY0-12" fmla="*/ 0 h 260389"/>
                  <a:gd name="connsiteX1-13" fmla="*/ 945950 w 945950"/>
                  <a:gd name="connsiteY1-14" fmla="*/ 0 h 260389"/>
                  <a:gd name="connsiteX2-15" fmla="*/ 495100 w 945950"/>
                  <a:gd name="connsiteY2-16" fmla="*/ 133389 h 260389"/>
                  <a:gd name="connsiteX3-17" fmla="*/ 0 w 945950"/>
                  <a:gd name="connsiteY3-18" fmla="*/ 260389 h 260389"/>
                  <a:gd name="connsiteX4-19" fmla="*/ 441325 w 945950"/>
                  <a:gd name="connsiteY4-20" fmla="*/ 0 h 260389"/>
                  <a:gd name="connsiteX0-21" fmla="*/ 441325 w 945950"/>
                  <a:gd name="connsiteY0-22" fmla="*/ 0 h 263564"/>
                  <a:gd name="connsiteX1-23" fmla="*/ 945950 w 945950"/>
                  <a:gd name="connsiteY1-24" fmla="*/ 0 h 263564"/>
                  <a:gd name="connsiteX2-25" fmla="*/ 495100 w 945950"/>
                  <a:gd name="connsiteY2-26" fmla="*/ 263564 h 263564"/>
                  <a:gd name="connsiteX3-27" fmla="*/ 0 w 945950"/>
                  <a:gd name="connsiteY3-28" fmla="*/ 260389 h 263564"/>
                  <a:gd name="connsiteX4-29" fmla="*/ 441325 w 945950"/>
                  <a:gd name="connsiteY4-30" fmla="*/ 0 h 263564"/>
                  <a:gd name="connsiteX0-31" fmla="*/ 441325 w 945950"/>
                  <a:gd name="connsiteY0-32" fmla="*/ 9525 h 273089"/>
                  <a:gd name="connsiteX1-33" fmla="*/ 945950 w 945950"/>
                  <a:gd name="connsiteY1-34" fmla="*/ 0 h 273089"/>
                  <a:gd name="connsiteX2-35" fmla="*/ 495100 w 945950"/>
                  <a:gd name="connsiteY2-36" fmla="*/ 273089 h 273089"/>
                  <a:gd name="connsiteX3-37" fmla="*/ 0 w 945950"/>
                  <a:gd name="connsiteY3-38" fmla="*/ 269914 h 273089"/>
                  <a:gd name="connsiteX4-39" fmla="*/ 441325 w 945950"/>
                  <a:gd name="connsiteY4-40" fmla="*/ 9525 h 273089"/>
                  <a:gd name="connsiteX0-41" fmla="*/ 0 w 996414"/>
                  <a:gd name="connsiteY0-42" fmla="*/ 101600 h 273089"/>
                  <a:gd name="connsiteX1-43" fmla="*/ 996414 w 996414"/>
                  <a:gd name="connsiteY1-44" fmla="*/ 0 h 273089"/>
                  <a:gd name="connsiteX2-45" fmla="*/ 545564 w 996414"/>
                  <a:gd name="connsiteY2-46" fmla="*/ 273089 h 273089"/>
                  <a:gd name="connsiteX3-47" fmla="*/ 50464 w 996414"/>
                  <a:gd name="connsiteY3-48" fmla="*/ 269914 h 273089"/>
                  <a:gd name="connsiteX4-49" fmla="*/ 0 w 996414"/>
                  <a:gd name="connsiteY4-50" fmla="*/ 101600 h 273089"/>
                  <a:gd name="connsiteX0-51" fmla="*/ 0 w 750519"/>
                  <a:gd name="connsiteY0-52" fmla="*/ 101600 h 273089"/>
                  <a:gd name="connsiteX1-53" fmla="*/ 750519 w 750519"/>
                  <a:gd name="connsiteY1-54" fmla="*/ 0 h 273089"/>
                  <a:gd name="connsiteX2-55" fmla="*/ 545564 w 750519"/>
                  <a:gd name="connsiteY2-56" fmla="*/ 273089 h 273089"/>
                  <a:gd name="connsiteX3-57" fmla="*/ 50464 w 750519"/>
                  <a:gd name="connsiteY3-58" fmla="*/ 269914 h 273089"/>
                  <a:gd name="connsiteX4-59" fmla="*/ 0 w 750519"/>
                  <a:gd name="connsiteY4-60" fmla="*/ 101600 h 273089"/>
                  <a:gd name="connsiteX0-61" fmla="*/ 0 w 930169"/>
                  <a:gd name="connsiteY0-62" fmla="*/ 101600 h 269914"/>
                  <a:gd name="connsiteX1-63" fmla="*/ 750519 w 930169"/>
                  <a:gd name="connsiteY1-64" fmla="*/ 0 h 269914"/>
                  <a:gd name="connsiteX2-65" fmla="*/ 930169 w 930169"/>
                  <a:gd name="connsiteY2-66" fmla="*/ 181014 h 269914"/>
                  <a:gd name="connsiteX3-67" fmla="*/ 50464 w 930169"/>
                  <a:gd name="connsiteY3-68" fmla="*/ 269914 h 269914"/>
                  <a:gd name="connsiteX4-69" fmla="*/ 0 w 930169"/>
                  <a:gd name="connsiteY4-70" fmla="*/ 101600 h 269914"/>
                  <a:gd name="connsiteX0-71" fmla="*/ 0 w 930169"/>
                  <a:gd name="connsiteY0-72" fmla="*/ 95250 h 263564"/>
                  <a:gd name="connsiteX1-73" fmla="*/ 769434 w 930169"/>
                  <a:gd name="connsiteY1-74" fmla="*/ 0 h 263564"/>
                  <a:gd name="connsiteX2-75" fmla="*/ 930169 w 930169"/>
                  <a:gd name="connsiteY2-76" fmla="*/ 174664 h 263564"/>
                  <a:gd name="connsiteX3-77" fmla="*/ 50464 w 930169"/>
                  <a:gd name="connsiteY3-78" fmla="*/ 263564 h 263564"/>
                  <a:gd name="connsiteX4-79" fmla="*/ 0 w 930169"/>
                  <a:gd name="connsiteY4-80" fmla="*/ 95250 h 263564"/>
                  <a:gd name="connsiteX0-81" fmla="*/ 0 w 930169"/>
                  <a:gd name="connsiteY0-82" fmla="*/ 95250 h 308014"/>
                  <a:gd name="connsiteX1-83" fmla="*/ 769434 w 930169"/>
                  <a:gd name="connsiteY1-84" fmla="*/ 0 h 308014"/>
                  <a:gd name="connsiteX2-85" fmla="*/ 930169 w 930169"/>
                  <a:gd name="connsiteY2-86" fmla="*/ 174664 h 308014"/>
                  <a:gd name="connsiteX3-87" fmla="*/ 37854 w 930169"/>
                  <a:gd name="connsiteY3-88" fmla="*/ 308014 h 308014"/>
                  <a:gd name="connsiteX4-89" fmla="*/ 0 w 930169"/>
                  <a:gd name="connsiteY4-90" fmla="*/ 95250 h 308014"/>
                  <a:gd name="connsiteX0-91" fmla="*/ 0 w 930169"/>
                  <a:gd name="connsiteY0-92" fmla="*/ 95250 h 311653"/>
                  <a:gd name="connsiteX1-93" fmla="*/ 769434 w 930169"/>
                  <a:gd name="connsiteY1-94" fmla="*/ 0 h 311653"/>
                  <a:gd name="connsiteX2-95" fmla="*/ 930169 w 930169"/>
                  <a:gd name="connsiteY2-96" fmla="*/ 174664 h 311653"/>
                  <a:gd name="connsiteX3-97" fmla="*/ 37854 w 930169"/>
                  <a:gd name="connsiteY3-98" fmla="*/ 308014 h 311653"/>
                  <a:gd name="connsiteX4-99" fmla="*/ 0 w 930169"/>
                  <a:gd name="connsiteY4-100" fmla="*/ 95250 h 311653"/>
                  <a:gd name="connsiteX0-101" fmla="*/ 0 w 930169"/>
                  <a:gd name="connsiteY0-102" fmla="*/ 95250 h 312838"/>
                  <a:gd name="connsiteX1-103" fmla="*/ 769434 w 930169"/>
                  <a:gd name="connsiteY1-104" fmla="*/ 0 h 312838"/>
                  <a:gd name="connsiteX2-105" fmla="*/ 930169 w 930169"/>
                  <a:gd name="connsiteY2-106" fmla="*/ 174664 h 312838"/>
                  <a:gd name="connsiteX3-107" fmla="*/ 37854 w 930169"/>
                  <a:gd name="connsiteY3-108" fmla="*/ 308014 h 312838"/>
                  <a:gd name="connsiteX4-109" fmla="*/ 0 w 930169"/>
                  <a:gd name="connsiteY4-110" fmla="*/ 95250 h 312838"/>
                  <a:gd name="connsiteX0-111" fmla="*/ 0 w 930169"/>
                  <a:gd name="connsiteY0-112" fmla="*/ 95250 h 314793"/>
                  <a:gd name="connsiteX1-113" fmla="*/ 769434 w 930169"/>
                  <a:gd name="connsiteY1-114" fmla="*/ 0 h 314793"/>
                  <a:gd name="connsiteX2-115" fmla="*/ 930169 w 930169"/>
                  <a:gd name="connsiteY2-116" fmla="*/ 174664 h 314793"/>
                  <a:gd name="connsiteX3-117" fmla="*/ 37854 w 930169"/>
                  <a:gd name="connsiteY3-118" fmla="*/ 308014 h 314793"/>
                  <a:gd name="connsiteX4-119" fmla="*/ 0 w 930169"/>
                  <a:gd name="connsiteY4-120" fmla="*/ 95250 h 314793"/>
                  <a:gd name="connsiteX0-121" fmla="*/ 0 w 930169"/>
                  <a:gd name="connsiteY0-122" fmla="*/ 95250 h 320228"/>
                  <a:gd name="connsiteX1-123" fmla="*/ 769434 w 930169"/>
                  <a:gd name="connsiteY1-124" fmla="*/ 0 h 320228"/>
                  <a:gd name="connsiteX2-125" fmla="*/ 930169 w 930169"/>
                  <a:gd name="connsiteY2-126" fmla="*/ 174664 h 320228"/>
                  <a:gd name="connsiteX3-127" fmla="*/ 37854 w 930169"/>
                  <a:gd name="connsiteY3-128" fmla="*/ 308014 h 320228"/>
                  <a:gd name="connsiteX4-129" fmla="*/ 0 w 930169"/>
                  <a:gd name="connsiteY4-130" fmla="*/ 95250 h 320228"/>
                  <a:gd name="connsiteX0-131" fmla="*/ 0 w 930169"/>
                  <a:gd name="connsiteY0-132" fmla="*/ 95250 h 321882"/>
                  <a:gd name="connsiteX1-133" fmla="*/ 769434 w 930169"/>
                  <a:gd name="connsiteY1-134" fmla="*/ 0 h 321882"/>
                  <a:gd name="connsiteX2-135" fmla="*/ 930169 w 930169"/>
                  <a:gd name="connsiteY2-136" fmla="*/ 174664 h 321882"/>
                  <a:gd name="connsiteX3-137" fmla="*/ 37854 w 930169"/>
                  <a:gd name="connsiteY3-138" fmla="*/ 308014 h 321882"/>
                  <a:gd name="connsiteX4-139" fmla="*/ 0 w 930169"/>
                  <a:gd name="connsiteY4-140" fmla="*/ 95250 h 3218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30169" h="321882">
                    <a:moveTo>
                      <a:pt x="0" y="95250"/>
                    </a:moveTo>
                    <a:lnTo>
                      <a:pt x="769434" y="0"/>
                    </a:lnTo>
                    <a:lnTo>
                      <a:pt x="930169" y="174664"/>
                    </a:lnTo>
                    <a:cubicBezTo>
                      <a:pt x="777747" y="273089"/>
                      <a:pt x="467698" y="355639"/>
                      <a:pt x="37854" y="308014"/>
                    </a:cubicBezTo>
                    <a:lnTo>
                      <a:pt x="0" y="9525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6" name="矩形 133"/>
              <p:cNvSpPr/>
              <p:nvPr/>
            </p:nvSpPr>
            <p:spPr>
              <a:xfrm>
                <a:off x="-1483092" y="1560144"/>
                <a:ext cx="945950" cy="273089"/>
              </a:xfrm>
              <a:custGeom>
                <a:avLst/>
                <a:gdLst>
                  <a:gd name="connsiteX0" fmla="*/ 0 w 504625"/>
                  <a:gd name="connsiteY0" fmla="*/ 0 h 387389"/>
                  <a:gd name="connsiteX1" fmla="*/ 504625 w 504625"/>
                  <a:gd name="connsiteY1" fmla="*/ 0 h 387389"/>
                  <a:gd name="connsiteX2" fmla="*/ 504625 w 504625"/>
                  <a:gd name="connsiteY2" fmla="*/ 387389 h 387389"/>
                  <a:gd name="connsiteX3" fmla="*/ 0 w 504625"/>
                  <a:gd name="connsiteY3" fmla="*/ 387389 h 387389"/>
                  <a:gd name="connsiteX4" fmla="*/ 0 w 504625"/>
                  <a:gd name="connsiteY4" fmla="*/ 0 h 387389"/>
                  <a:gd name="connsiteX0-1" fmla="*/ 441325 w 945950"/>
                  <a:gd name="connsiteY0-2" fmla="*/ 0 h 387389"/>
                  <a:gd name="connsiteX1-3" fmla="*/ 945950 w 945950"/>
                  <a:gd name="connsiteY1-4" fmla="*/ 0 h 387389"/>
                  <a:gd name="connsiteX2-5" fmla="*/ 945950 w 945950"/>
                  <a:gd name="connsiteY2-6" fmla="*/ 387389 h 387389"/>
                  <a:gd name="connsiteX3-7" fmla="*/ 0 w 945950"/>
                  <a:gd name="connsiteY3-8" fmla="*/ 260389 h 387389"/>
                  <a:gd name="connsiteX4-9" fmla="*/ 441325 w 945950"/>
                  <a:gd name="connsiteY4-10" fmla="*/ 0 h 387389"/>
                  <a:gd name="connsiteX0-11" fmla="*/ 441325 w 945950"/>
                  <a:gd name="connsiteY0-12" fmla="*/ 0 h 260389"/>
                  <a:gd name="connsiteX1-13" fmla="*/ 945950 w 945950"/>
                  <a:gd name="connsiteY1-14" fmla="*/ 0 h 260389"/>
                  <a:gd name="connsiteX2-15" fmla="*/ 495100 w 945950"/>
                  <a:gd name="connsiteY2-16" fmla="*/ 133389 h 260389"/>
                  <a:gd name="connsiteX3-17" fmla="*/ 0 w 945950"/>
                  <a:gd name="connsiteY3-18" fmla="*/ 260389 h 260389"/>
                  <a:gd name="connsiteX4-19" fmla="*/ 441325 w 945950"/>
                  <a:gd name="connsiteY4-20" fmla="*/ 0 h 260389"/>
                  <a:gd name="connsiteX0-21" fmla="*/ 441325 w 945950"/>
                  <a:gd name="connsiteY0-22" fmla="*/ 0 h 263564"/>
                  <a:gd name="connsiteX1-23" fmla="*/ 945950 w 945950"/>
                  <a:gd name="connsiteY1-24" fmla="*/ 0 h 263564"/>
                  <a:gd name="connsiteX2-25" fmla="*/ 495100 w 945950"/>
                  <a:gd name="connsiteY2-26" fmla="*/ 263564 h 263564"/>
                  <a:gd name="connsiteX3-27" fmla="*/ 0 w 945950"/>
                  <a:gd name="connsiteY3-28" fmla="*/ 260389 h 263564"/>
                  <a:gd name="connsiteX4-29" fmla="*/ 441325 w 945950"/>
                  <a:gd name="connsiteY4-30" fmla="*/ 0 h 263564"/>
                  <a:gd name="connsiteX0-31" fmla="*/ 441325 w 945950"/>
                  <a:gd name="connsiteY0-32" fmla="*/ 9525 h 273089"/>
                  <a:gd name="connsiteX1-33" fmla="*/ 945950 w 945950"/>
                  <a:gd name="connsiteY1-34" fmla="*/ 0 h 273089"/>
                  <a:gd name="connsiteX2-35" fmla="*/ 495100 w 945950"/>
                  <a:gd name="connsiteY2-36" fmla="*/ 273089 h 273089"/>
                  <a:gd name="connsiteX3-37" fmla="*/ 0 w 945950"/>
                  <a:gd name="connsiteY3-38" fmla="*/ 269914 h 273089"/>
                  <a:gd name="connsiteX4-39" fmla="*/ 441325 w 945950"/>
                  <a:gd name="connsiteY4-40" fmla="*/ 9525 h 2730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45950" h="273089">
                    <a:moveTo>
                      <a:pt x="441325" y="9525"/>
                    </a:moveTo>
                    <a:lnTo>
                      <a:pt x="945950" y="0"/>
                    </a:lnTo>
                    <a:lnTo>
                      <a:pt x="495100" y="273089"/>
                    </a:lnTo>
                    <a:lnTo>
                      <a:pt x="0" y="269914"/>
                    </a:lnTo>
                    <a:lnTo>
                      <a:pt x="441325" y="952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 flipH="1">
                <a:off x="-1314568" y="1693296"/>
                <a:ext cx="304451" cy="130193"/>
              </a:xfrm>
              <a:prstGeom prst="line">
                <a:avLst/>
              </a:pr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-1314568" y="1817139"/>
                <a:ext cx="19060" cy="133569"/>
              </a:xfrm>
              <a:prstGeom prst="line">
                <a:avLst/>
              </a:pr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-1296864" y="1930292"/>
                <a:ext cx="17892" cy="57302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-1284871" y="1974987"/>
                <a:ext cx="5899" cy="58438"/>
              </a:xfrm>
              <a:prstGeom prst="line">
                <a:avLst/>
              </a:prstGeom>
              <a:ln w="63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-1270348" y="1983707"/>
                <a:ext cx="5899" cy="58438"/>
              </a:xfrm>
              <a:prstGeom prst="line">
                <a:avLst/>
              </a:prstGeom>
              <a:ln w="63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-1293817" y="1974987"/>
                <a:ext cx="5899" cy="58438"/>
              </a:xfrm>
              <a:prstGeom prst="line">
                <a:avLst/>
              </a:prstGeom>
              <a:ln w="63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2250264" y="1066816"/>
              <a:ext cx="561605" cy="472703"/>
              <a:chOff x="2192010" y="2032469"/>
              <a:chExt cx="623849" cy="525094"/>
            </a:xfrm>
          </p:grpSpPr>
          <p:grpSp>
            <p:nvGrpSpPr>
              <p:cNvPr id="38" name="组合 37"/>
              <p:cNvGrpSpPr/>
              <p:nvPr/>
            </p:nvGrpSpPr>
            <p:grpSpPr>
              <a:xfrm rot="1060554">
                <a:off x="2192010" y="2082491"/>
                <a:ext cx="598540" cy="475072"/>
                <a:chOff x="-1789162" y="2952240"/>
                <a:chExt cx="598540" cy="475072"/>
              </a:xfrm>
            </p:grpSpPr>
            <p:sp>
              <p:nvSpPr>
                <p:cNvPr id="43" name="矩形 158"/>
                <p:cNvSpPr/>
                <p:nvPr/>
              </p:nvSpPr>
              <p:spPr>
                <a:xfrm>
                  <a:off x="-1789162" y="2952240"/>
                  <a:ext cx="315851" cy="475072"/>
                </a:xfrm>
                <a:custGeom>
                  <a:avLst/>
                  <a:gdLst>
                    <a:gd name="connsiteX0" fmla="*/ 0 w 102393"/>
                    <a:gd name="connsiteY0" fmla="*/ 0 h 462922"/>
                    <a:gd name="connsiteX1" fmla="*/ 102393 w 102393"/>
                    <a:gd name="connsiteY1" fmla="*/ 0 h 462922"/>
                    <a:gd name="connsiteX2" fmla="*/ 102393 w 102393"/>
                    <a:gd name="connsiteY2" fmla="*/ 462922 h 462922"/>
                    <a:gd name="connsiteX3" fmla="*/ 0 w 102393"/>
                    <a:gd name="connsiteY3" fmla="*/ 462922 h 462922"/>
                    <a:gd name="connsiteX4" fmla="*/ 0 w 102393"/>
                    <a:gd name="connsiteY4" fmla="*/ 0 h 462922"/>
                    <a:gd name="connsiteX0-1" fmla="*/ 0 w 264318"/>
                    <a:gd name="connsiteY0-2" fmla="*/ 0 h 462922"/>
                    <a:gd name="connsiteX1-3" fmla="*/ 102393 w 264318"/>
                    <a:gd name="connsiteY1-4" fmla="*/ 0 h 462922"/>
                    <a:gd name="connsiteX2-5" fmla="*/ 264318 w 264318"/>
                    <a:gd name="connsiteY2-6" fmla="*/ 460540 h 462922"/>
                    <a:gd name="connsiteX3-7" fmla="*/ 0 w 264318"/>
                    <a:gd name="connsiteY3-8" fmla="*/ 462922 h 462922"/>
                    <a:gd name="connsiteX4-9" fmla="*/ 0 w 264318"/>
                    <a:gd name="connsiteY4-10" fmla="*/ 0 h 462922"/>
                    <a:gd name="connsiteX0-11" fmla="*/ 0 w 264318"/>
                    <a:gd name="connsiteY0-12" fmla="*/ 0 h 460540"/>
                    <a:gd name="connsiteX1-13" fmla="*/ 102393 w 264318"/>
                    <a:gd name="connsiteY1-14" fmla="*/ 0 h 460540"/>
                    <a:gd name="connsiteX2-15" fmla="*/ 264318 w 264318"/>
                    <a:gd name="connsiteY2-16" fmla="*/ 460540 h 460540"/>
                    <a:gd name="connsiteX3-17" fmla="*/ 169069 w 264318"/>
                    <a:gd name="connsiteY3-18" fmla="*/ 458160 h 460540"/>
                    <a:gd name="connsiteX4-19" fmla="*/ 0 w 264318"/>
                    <a:gd name="connsiteY4-20" fmla="*/ 0 h 460540"/>
                    <a:gd name="connsiteX0-21" fmla="*/ 0 w 264318"/>
                    <a:gd name="connsiteY0-22" fmla="*/ 0 h 460540"/>
                    <a:gd name="connsiteX1-23" fmla="*/ 102393 w 264318"/>
                    <a:gd name="connsiteY1-24" fmla="*/ 0 h 460540"/>
                    <a:gd name="connsiteX2-25" fmla="*/ 264318 w 264318"/>
                    <a:gd name="connsiteY2-26" fmla="*/ 460540 h 460540"/>
                    <a:gd name="connsiteX3-27" fmla="*/ 169069 w 264318"/>
                    <a:gd name="connsiteY3-28" fmla="*/ 458160 h 460540"/>
                    <a:gd name="connsiteX4-29" fmla="*/ 0 w 264318"/>
                    <a:gd name="connsiteY4-30" fmla="*/ 0 h 460540"/>
                    <a:gd name="connsiteX0-31" fmla="*/ 0 w 245268"/>
                    <a:gd name="connsiteY0-32" fmla="*/ 0 h 458270"/>
                    <a:gd name="connsiteX1-33" fmla="*/ 102393 w 245268"/>
                    <a:gd name="connsiteY1-34" fmla="*/ 0 h 458270"/>
                    <a:gd name="connsiteX2-35" fmla="*/ 245268 w 245268"/>
                    <a:gd name="connsiteY2-36" fmla="*/ 377197 h 458270"/>
                    <a:gd name="connsiteX3-37" fmla="*/ 169069 w 245268"/>
                    <a:gd name="connsiteY3-38" fmla="*/ 458160 h 458270"/>
                    <a:gd name="connsiteX4-39" fmla="*/ 0 w 245268"/>
                    <a:gd name="connsiteY4-40" fmla="*/ 0 h 458270"/>
                    <a:gd name="connsiteX0-41" fmla="*/ 0 w 247651"/>
                    <a:gd name="connsiteY0-42" fmla="*/ 0 h 472553"/>
                    <a:gd name="connsiteX1-43" fmla="*/ 102393 w 247651"/>
                    <a:gd name="connsiteY1-44" fmla="*/ 0 h 472553"/>
                    <a:gd name="connsiteX2-45" fmla="*/ 245268 w 247651"/>
                    <a:gd name="connsiteY2-46" fmla="*/ 377197 h 472553"/>
                    <a:gd name="connsiteX3-47" fmla="*/ 247651 w 247651"/>
                    <a:gd name="connsiteY3-48" fmla="*/ 472448 h 472553"/>
                    <a:gd name="connsiteX4-49" fmla="*/ 0 w 247651"/>
                    <a:gd name="connsiteY4-50" fmla="*/ 0 h 472553"/>
                    <a:gd name="connsiteX0-51" fmla="*/ 1248 w 248899"/>
                    <a:gd name="connsiteY0-52" fmla="*/ 0 h 472559"/>
                    <a:gd name="connsiteX1-53" fmla="*/ 103641 w 248899"/>
                    <a:gd name="connsiteY1-54" fmla="*/ 0 h 472559"/>
                    <a:gd name="connsiteX2-55" fmla="*/ 246516 w 248899"/>
                    <a:gd name="connsiteY2-56" fmla="*/ 377197 h 472559"/>
                    <a:gd name="connsiteX3-57" fmla="*/ 248899 w 248899"/>
                    <a:gd name="connsiteY3-58" fmla="*/ 472448 h 472559"/>
                    <a:gd name="connsiteX4-59" fmla="*/ 1248 w 248899"/>
                    <a:gd name="connsiteY4-60" fmla="*/ 0 h 472559"/>
                    <a:gd name="connsiteX0-61" fmla="*/ 1248 w 248899"/>
                    <a:gd name="connsiteY0-62" fmla="*/ 0 h 472559"/>
                    <a:gd name="connsiteX1-63" fmla="*/ 103641 w 248899"/>
                    <a:gd name="connsiteY1-64" fmla="*/ 0 h 472559"/>
                    <a:gd name="connsiteX2-65" fmla="*/ 246516 w 248899"/>
                    <a:gd name="connsiteY2-66" fmla="*/ 377197 h 472559"/>
                    <a:gd name="connsiteX3-67" fmla="*/ 248899 w 248899"/>
                    <a:gd name="connsiteY3-68" fmla="*/ 472448 h 472559"/>
                    <a:gd name="connsiteX4-69" fmla="*/ 1248 w 248899"/>
                    <a:gd name="connsiteY4-70" fmla="*/ 0 h 472559"/>
                    <a:gd name="connsiteX0-71" fmla="*/ 1248 w 248899"/>
                    <a:gd name="connsiteY0-72" fmla="*/ 0 h 472559"/>
                    <a:gd name="connsiteX1-73" fmla="*/ 103641 w 248899"/>
                    <a:gd name="connsiteY1-74" fmla="*/ 0 h 472559"/>
                    <a:gd name="connsiteX2-75" fmla="*/ 246516 w 248899"/>
                    <a:gd name="connsiteY2-76" fmla="*/ 377197 h 472559"/>
                    <a:gd name="connsiteX3-77" fmla="*/ 248899 w 248899"/>
                    <a:gd name="connsiteY3-78" fmla="*/ 472448 h 472559"/>
                    <a:gd name="connsiteX4-79" fmla="*/ 1248 w 248899"/>
                    <a:gd name="connsiteY4-80" fmla="*/ 0 h 472559"/>
                    <a:gd name="connsiteX0-81" fmla="*/ 1248 w 248899"/>
                    <a:gd name="connsiteY0-82" fmla="*/ 0 h 472559"/>
                    <a:gd name="connsiteX1-83" fmla="*/ 103641 w 248899"/>
                    <a:gd name="connsiteY1-84" fmla="*/ 0 h 472559"/>
                    <a:gd name="connsiteX2-85" fmla="*/ 246516 w 248899"/>
                    <a:gd name="connsiteY2-86" fmla="*/ 377197 h 472559"/>
                    <a:gd name="connsiteX3-87" fmla="*/ 248899 w 248899"/>
                    <a:gd name="connsiteY3-88" fmla="*/ 472448 h 472559"/>
                    <a:gd name="connsiteX4-89" fmla="*/ 1248 w 248899"/>
                    <a:gd name="connsiteY4-90" fmla="*/ 0 h 472559"/>
                    <a:gd name="connsiteX0-91" fmla="*/ 1248 w 248899"/>
                    <a:gd name="connsiteY0-92" fmla="*/ 0 h 472559"/>
                    <a:gd name="connsiteX1-93" fmla="*/ 103641 w 248899"/>
                    <a:gd name="connsiteY1-94" fmla="*/ 0 h 472559"/>
                    <a:gd name="connsiteX2-95" fmla="*/ 246516 w 248899"/>
                    <a:gd name="connsiteY2-96" fmla="*/ 377197 h 472559"/>
                    <a:gd name="connsiteX3-97" fmla="*/ 248899 w 248899"/>
                    <a:gd name="connsiteY3-98" fmla="*/ 472448 h 472559"/>
                    <a:gd name="connsiteX4-99" fmla="*/ 1248 w 248899"/>
                    <a:gd name="connsiteY4-100" fmla="*/ 0 h 472559"/>
                    <a:gd name="connsiteX0-101" fmla="*/ 4465 w 252116"/>
                    <a:gd name="connsiteY0-102" fmla="*/ 0 h 474157"/>
                    <a:gd name="connsiteX1-103" fmla="*/ 106858 w 252116"/>
                    <a:gd name="connsiteY1-104" fmla="*/ 0 h 474157"/>
                    <a:gd name="connsiteX2-105" fmla="*/ 249733 w 252116"/>
                    <a:gd name="connsiteY2-106" fmla="*/ 377197 h 474157"/>
                    <a:gd name="connsiteX3-107" fmla="*/ 252116 w 252116"/>
                    <a:gd name="connsiteY3-108" fmla="*/ 472448 h 474157"/>
                    <a:gd name="connsiteX4-109" fmla="*/ 4465 w 252116"/>
                    <a:gd name="connsiteY4-110" fmla="*/ 0 h 474157"/>
                    <a:gd name="connsiteX0-111" fmla="*/ 4465 w 252116"/>
                    <a:gd name="connsiteY0-112" fmla="*/ 0 h 474157"/>
                    <a:gd name="connsiteX1-113" fmla="*/ 99714 w 252116"/>
                    <a:gd name="connsiteY1-114" fmla="*/ 0 h 474157"/>
                    <a:gd name="connsiteX2-115" fmla="*/ 249733 w 252116"/>
                    <a:gd name="connsiteY2-116" fmla="*/ 377197 h 474157"/>
                    <a:gd name="connsiteX3-117" fmla="*/ 252116 w 252116"/>
                    <a:gd name="connsiteY3-118" fmla="*/ 472448 h 474157"/>
                    <a:gd name="connsiteX4-119" fmla="*/ 4465 w 252116"/>
                    <a:gd name="connsiteY4-120" fmla="*/ 0 h 474157"/>
                    <a:gd name="connsiteX0-121" fmla="*/ 4046 w 254079"/>
                    <a:gd name="connsiteY0-122" fmla="*/ 0 h 474157"/>
                    <a:gd name="connsiteX1-123" fmla="*/ 101677 w 254079"/>
                    <a:gd name="connsiteY1-124" fmla="*/ 0 h 474157"/>
                    <a:gd name="connsiteX2-125" fmla="*/ 251696 w 254079"/>
                    <a:gd name="connsiteY2-126" fmla="*/ 377197 h 474157"/>
                    <a:gd name="connsiteX3-127" fmla="*/ 254079 w 254079"/>
                    <a:gd name="connsiteY3-128" fmla="*/ 472448 h 474157"/>
                    <a:gd name="connsiteX4-129" fmla="*/ 4046 w 254079"/>
                    <a:gd name="connsiteY4-130" fmla="*/ 0 h 474157"/>
                    <a:gd name="connsiteX0-131" fmla="*/ 3028 w 253061"/>
                    <a:gd name="connsiteY0-132" fmla="*/ 0 h 474180"/>
                    <a:gd name="connsiteX1-133" fmla="*/ 100659 w 253061"/>
                    <a:gd name="connsiteY1-134" fmla="*/ 0 h 474180"/>
                    <a:gd name="connsiteX2-135" fmla="*/ 250678 w 253061"/>
                    <a:gd name="connsiteY2-136" fmla="*/ 377197 h 474180"/>
                    <a:gd name="connsiteX3-137" fmla="*/ 253061 w 253061"/>
                    <a:gd name="connsiteY3-138" fmla="*/ 472448 h 474180"/>
                    <a:gd name="connsiteX4-139" fmla="*/ 3028 w 253061"/>
                    <a:gd name="connsiteY4-140" fmla="*/ 0 h 474180"/>
                    <a:gd name="connsiteX0-141" fmla="*/ 235 w 250268"/>
                    <a:gd name="connsiteY0-142" fmla="*/ 0 h 475403"/>
                    <a:gd name="connsiteX1-143" fmla="*/ 97866 w 250268"/>
                    <a:gd name="connsiteY1-144" fmla="*/ 0 h 475403"/>
                    <a:gd name="connsiteX2-145" fmla="*/ 247885 w 250268"/>
                    <a:gd name="connsiteY2-146" fmla="*/ 377197 h 475403"/>
                    <a:gd name="connsiteX3-147" fmla="*/ 250268 w 250268"/>
                    <a:gd name="connsiteY3-148" fmla="*/ 472448 h 475403"/>
                    <a:gd name="connsiteX4-149" fmla="*/ 235 w 250268"/>
                    <a:gd name="connsiteY4-150" fmla="*/ 0 h 475403"/>
                    <a:gd name="connsiteX0-151" fmla="*/ 1740 w 251773"/>
                    <a:gd name="connsiteY0-152" fmla="*/ 0 h 475403"/>
                    <a:gd name="connsiteX1-153" fmla="*/ 99371 w 251773"/>
                    <a:gd name="connsiteY1-154" fmla="*/ 0 h 475403"/>
                    <a:gd name="connsiteX2-155" fmla="*/ 249390 w 251773"/>
                    <a:gd name="connsiteY2-156" fmla="*/ 377197 h 475403"/>
                    <a:gd name="connsiteX3-157" fmla="*/ 251773 w 251773"/>
                    <a:gd name="connsiteY3-158" fmla="*/ 472448 h 475403"/>
                    <a:gd name="connsiteX4-159" fmla="*/ 1740 w 251773"/>
                    <a:gd name="connsiteY4-160" fmla="*/ 0 h 475403"/>
                    <a:gd name="connsiteX0-161" fmla="*/ 1740 w 251773"/>
                    <a:gd name="connsiteY0-162" fmla="*/ 0 h 475403"/>
                    <a:gd name="connsiteX1-163" fmla="*/ 99371 w 251773"/>
                    <a:gd name="connsiteY1-164" fmla="*/ 0 h 475403"/>
                    <a:gd name="connsiteX2-165" fmla="*/ 249390 w 251773"/>
                    <a:gd name="connsiteY2-166" fmla="*/ 377197 h 475403"/>
                    <a:gd name="connsiteX3-167" fmla="*/ 251773 w 251773"/>
                    <a:gd name="connsiteY3-168" fmla="*/ 472448 h 475403"/>
                    <a:gd name="connsiteX4-169" fmla="*/ 1740 w 251773"/>
                    <a:gd name="connsiteY4-170" fmla="*/ 0 h 475403"/>
                    <a:gd name="connsiteX0-171" fmla="*/ 1740 w 251773"/>
                    <a:gd name="connsiteY0-172" fmla="*/ 0 h 475403"/>
                    <a:gd name="connsiteX1-173" fmla="*/ 99371 w 251773"/>
                    <a:gd name="connsiteY1-174" fmla="*/ 0 h 475403"/>
                    <a:gd name="connsiteX2-175" fmla="*/ 249390 w 251773"/>
                    <a:gd name="connsiteY2-176" fmla="*/ 377197 h 475403"/>
                    <a:gd name="connsiteX3-177" fmla="*/ 251773 w 251773"/>
                    <a:gd name="connsiteY3-178" fmla="*/ 472448 h 475403"/>
                    <a:gd name="connsiteX4-179" fmla="*/ 1740 w 251773"/>
                    <a:gd name="connsiteY4-180" fmla="*/ 0 h 475403"/>
                    <a:gd name="connsiteX0-181" fmla="*/ 1740 w 251773"/>
                    <a:gd name="connsiteY0-182" fmla="*/ 0 h 475403"/>
                    <a:gd name="connsiteX1-183" fmla="*/ 99371 w 251773"/>
                    <a:gd name="connsiteY1-184" fmla="*/ 0 h 475403"/>
                    <a:gd name="connsiteX2-185" fmla="*/ 249390 w 251773"/>
                    <a:gd name="connsiteY2-186" fmla="*/ 384341 h 475403"/>
                    <a:gd name="connsiteX3-187" fmla="*/ 251773 w 251773"/>
                    <a:gd name="connsiteY3-188" fmla="*/ 472448 h 475403"/>
                    <a:gd name="connsiteX4-189" fmla="*/ 1740 w 251773"/>
                    <a:gd name="connsiteY4-190" fmla="*/ 0 h 475403"/>
                    <a:gd name="connsiteX0-191" fmla="*/ 1740 w 275602"/>
                    <a:gd name="connsiteY0-192" fmla="*/ 0 h 475403"/>
                    <a:gd name="connsiteX1-193" fmla="*/ 99371 w 275602"/>
                    <a:gd name="connsiteY1-194" fmla="*/ 0 h 475403"/>
                    <a:gd name="connsiteX2-195" fmla="*/ 275584 w 275602"/>
                    <a:gd name="connsiteY2-196" fmla="*/ 386723 h 475403"/>
                    <a:gd name="connsiteX3-197" fmla="*/ 251773 w 275602"/>
                    <a:gd name="connsiteY3-198" fmla="*/ 472448 h 475403"/>
                    <a:gd name="connsiteX4-199" fmla="*/ 1740 w 275602"/>
                    <a:gd name="connsiteY4-200" fmla="*/ 0 h 475403"/>
                    <a:gd name="connsiteX0-201" fmla="*/ 0 w 288133"/>
                    <a:gd name="connsiteY0-202" fmla="*/ 0 h 473041"/>
                    <a:gd name="connsiteX1-203" fmla="*/ 97631 w 288133"/>
                    <a:gd name="connsiteY1-204" fmla="*/ 0 h 473041"/>
                    <a:gd name="connsiteX2-205" fmla="*/ 273844 w 288133"/>
                    <a:gd name="connsiteY2-206" fmla="*/ 386723 h 473041"/>
                    <a:gd name="connsiteX3-207" fmla="*/ 288133 w 288133"/>
                    <a:gd name="connsiteY3-208" fmla="*/ 470067 h 473041"/>
                    <a:gd name="connsiteX4-209" fmla="*/ 0 w 288133"/>
                    <a:gd name="connsiteY4-210" fmla="*/ 0 h 473041"/>
                    <a:gd name="connsiteX0-211" fmla="*/ 4547 w 292680"/>
                    <a:gd name="connsiteY0-212" fmla="*/ 0 h 472708"/>
                    <a:gd name="connsiteX1-213" fmla="*/ 102178 w 292680"/>
                    <a:gd name="connsiteY1-214" fmla="*/ 0 h 472708"/>
                    <a:gd name="connsiteX2-215" fmla="*/ 278391 w 292680"/>
                    <a:gd name="connsiteY2-216" fmla="*/ 386723 h 472708"/>
                    <a:gd name="connsiteX3-217" fmla="*/ 292680 w 292680"/>
                    <a:gd name="connsiteY3-218" fmla="*/ 470067 h 472708"/>
                    <a:gd name="connsiteX4-219" fmla="*/ 4547 w 292680"/>
                    <a:gd name="connsiteY4-220" fmla="*/ 0 h 472708"/>
                    <a:gd name="connsiteX0-221" fmla="*/ 4547 w 356979"/>
                    <a:gd name="connsiteY0-222" fmla="*/ 0 h 472708"/>
                    <a:gd name="connsiteX1-223" fmla="*/ 102178 w 356979"/>
                    <a:gd name="connsiteY1-224" fmla="*/ 0 h 472708"/>
                    <a:gd name="connsiteX2-225" fmla="*/ 356972 w 356979"/>
                    <a:gd name="connsiteY2-226" fmla="*/ 384342 h 472708"/>
                    <a:gd name="connsiteX3-227" fmla="*/ 292680 w 356979"/>
                    <a:gd name="connsiteY3-228" fmla="*/ 470067 h 472708"/>
                    <a:gd name="connsiteX4-229" fmla="*/ 4547 w 356979"/>
                    <a:gd name="connsiteY4-230" fmla="*/ 0 h 472708"/>
                    <a:gd name="connsiteX0-231" fmla="*/ 0 w 352530"/>
                    <a:gd name="connsiteY0-232" fmla="*/ 0 h 475072"/>
                    <a:gd name="connsiteX1-233" fmla="*/ 97631 w 352530"/>
                    <a:gd name="connsiteY1-234" fmla="*/ 0 h 475072"/>
                    <a:gd name="connsiteX2-235" fmla="*/ 352425 w 352530"/>
                    <a:gd name="connsiteY2-236" fmla="*/ 384342 h 475072"/>
                    <a:gd name="connsiteX3-237" fmla="*/ 350045 w 352530"/>
                    <a:gd name="connsiteY3-238" fmla="*/ 472448 h 475072"/>
                    <a:gd name="connsiteX4-239" fmla="*/ 0 w 352530"/>
                    <a:gd name="connsiteY4-240" fmla="*/ 0 h 475072"/>
                    <a:gd name="connsiteX0-241" fmla="*/ 0 w 352530"/>
                    <a:gd name="connsiteY0-242" fmla="*/ 0 h 475072"/>
                    <a:gd name="connsiteX1-243" fmla="*/ 97631 w 352530"/>
                    <a:gd name="connsiteY1-244" fmla="*/ 0 h 475072"/>
                    <a:gd name="connsiteX2-245" fmla="*/ 352425 w 352530"/>
                    <a:gd name="connsiteY2-246" fmla="*/ 384342 h 475072"/>
                    <a:gd name="connsiteX3-247" fmla="*/ 350045 w 352530"/>
                    <a:gd name="connsiteY3-248" fmla="*/ 472448 h 475072"/>
                    <a:gd name="connsiteX4-249" fmla="*/ 0 w 352530"/>
                    <a:gd name="connsiteY4-250" fmla="*/ 0 h 475072"/>
                    <a:gd name="connsiteX0-251" fmla="*/ 0 w 352530"/>
                    <a:gd name="connsiteY0-252" fmla="*/ 0 h 475072"/>
                    <a:gd name="connsiteX1-253" fmla="*/ 97631 w 352530"/>
                    <a:gd name="connsiteY1-254" fmla="*/ 0 h 475072"/>
                    <a:gd name="connsiteX2-255" fmla="*/ 352425 w 352530"/>
                    <a:gd name="connsiteY2-256" fmla="*/ 384342 h 475072"/>
                    <a:gd name="connsiteX3-257" fmla="*/ 350045 w 352530"/>
                    <a:gd name="connsiteY3-258" fmla="*/ 472448 h 475072"/>
                    <a:gd name="connsiteX4-259" fmla="*/ 0 w 352530"/>
                    <a:gd name="connsiteY4-260" fmla="*/ 0 h 475072"/>
                    <a:gd name="connsiteX0-261" fmla="*/ 0 w 357188"/>
                    <a:gd name="connsiteY0-262" fmla="*/ 0 h 475072"/>
                    <a:gd name="connsiteX1-263" fmla="*/ 97631 w 357188"/>
                    <a:gd name="connsiteY1-264" fmla="*/ 0 h 475072"/>
                    <a:gd name="connsiteX2-265" fmla="*/ 352425 w 357188"/>
                    <a:gd name="connsiteY2-266" fmla="*/ 384342 h 475072"/>
                    <a:gd name="connsiteX3-267" fmla="*/ 357188 w 357188"/>
                    <a:gd name="connsiteY3-268" fmla="*/ 472448 h 475072"/>
                    <a:gd name="connsiteX4-269" fmla="*/ 0 w 357188"/>
                    <a:gd name="connsiteY4-270" fmla="*/ 0 h 475072"/>
                    <a:gd name="connsiteX0-271" fmla="*/ 0 w 357188"/>
                    <a:gd name="connsiteY0-272" fmla="*/ 0 h 475072"/>
                    <a:gd name="connsiteX1-273" fmla="*/ 103016 w 357188"/>
                    <a:gd name="connsiteY1-274" fmla="*/ 0 h 475072"/>
                    <a:gd name="connsiteX2-275" fmla="*/ 352425 w 357188"/>
                    <a:gd name="connsiteY2-276" fmla="*/ 384342 h 475072"/>
                    <a:gd name="connsiteX3-277" fmla="*/ 357188 w 357188"/>
                    <a:gd name="connsiteY3-278" fmla="*/ 472448 h 475072"/>
                    <a:gd name="connsiteX4-279" fmla="*/ 0 w 357188"/>
                    <a:gd name="connsiteY4-280" fmla="*/ 0 h 47507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357188" h="475072">
                      <a:moveTo>
                        <a:pt x="0" y="0"/>
                      </a:moveTo>
                      <a:lnTo>
                        <a:pt x="103016" y="0"/>
                      </a:lnTo>
                      <a:cubicBezTo>
                        <a:pt x="107779" y="128113"/>
                        <a:pt x="90487" y="394340"/>
                        <a:pt x="352425" y="384342"/>
                      </a:cubicBezTo>
                      <a:cubicBezTo>
                        <a:pt x="353219" y="416092"/>
                        <a:pt x="356394" y="440698"/>
                        <a:pt x="357188" y="472448"/>
                      </a:cubicBezTo>
                      <a:cubicBezTo>
                        <a:pt x="-6350" y="507846"/>
                        <a:pt x="1587" y="176532"/>
                        <a:pt x="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158"/>
                <p:cNvSpPr/>
                <p:nvPr/>
              </p:nvSpPr>
              <p:spPr>
                <a:xfrm flipH="1">
                  <a:off x="-1506473" y="2952240"/>
                  <a:ext cx="315851" cy="475072"/>
                </a:xfrm>
                <a:custGeom>
                  <a:avLst/>
                  <a:gdLst>
                    <a:gd name="connsiteX0" fmla="*/ 0 w 102393"/>
                    <a:gd name="connsiteY0" fmla="*/ 0 h 462922"/>
                    <a:gd name="connsiteX1" fmla="*/ 102393 w 102393"/>
                    <a:gd name="connsiteY1" fmla="*/ 0 h 462922"/>
                    <a:gd name="connsiteX2" fmla="*/ 102393 w 102393"/>
                    <a:gd name="connsiteY2" fmla="*/ 462922 h 462922"/>
                    <a:gd name="connsiteX3" fmla="*/ 0 w 102393"/>
                    <a:gd name="connsiteY3" fmla="*/ 462922 h 462922"/>
                    <a:gd name="connsiteX4" fmla="*/ 0 w 102393"/>
                    <a:gd name="connsiteY4" fmla="*/ 0 h 462922"/>
                    <a:gd name="connsiteX0-1" fmla="*/ 0 w 264318"/>
                    <a:gd name="connsiteY0-2" fmla="*/ 0 h 462922"/>
                    <a:gd name="connsiteX1-3" fmla="*/ 102393 w 264318"/>
                    <a:gd name="connsiteY1-4" fmla="*/ 0 h 462922"/>
                    <a:gd name="connsiteX2-5" fmla="*/ 264318 w 264318"/>
                    <a:gd name="connsiteY2-6" fmla="*/ 460540 h 462922"/>
                    <a:gd name="connsiteX3-7" fmla="*/ 0 w 264318"/>
                    <a:gd name="connsiteY3-8" fmla="*/ 462922 h 462922"/>
                    <a:gd name="connsiteX4-9" fmla="*/ 0 w 264318"/>
                    <a:gd name="connsiteY4-10" fmla="*/ 0 h 462922"/>
                    <a:gd name="connsiteX0-11" fmla="*/ 0 w 264318"/>
                    <a:gd name="connsiteY0-12" fmla="*/ 0 h 460540"/>
                    <a:gd name="connsiteX1-13" fmla="*/ 102393 w 264318"/>
                    <a:gd name="connsiteY1-14" fmla="*/ 0 h 460540"/>
                    <a:gd name="connsiteX2-15" fmla="*/ 264318 w 264318"/>
                    <a:gd name="connsiteY2-16" fmla="*/ 460540 h 460540"/>
                    <a:gd name="connsiteX3-17" fmla="*/ 169069 w 264318"/>
                    <a:gd name="connsiteY3-18" fmla="*/ 458160 h 460540"/>
                    <a:gd name="connsiteX4-19" fmla="*/ 0 w 264318"/>
                    <a:gd name="connsiteY4-20" fmla="*/ 0 h 460540"/>
                    <a:gd name="connsiteX0-21" fmla="*/ 0 w 264318"/>
                    <a:gd name="connsiteY0-22" fmla="*/ 0 h 460540"/>
                    <a:gd name="connsiteX1-23" fmla="*/ 102393 w 264318"/>
                    <a:gd name="connsiteY1-24" fmla="*/ 0 h 460540"/>
                    <a:gd name="connsiteX2-25" fmla="*/ 264318 w 264318"/>
                    <a:gd name="connsiteY2-26" fmla="*/ 460540 h 460540"/>
                    <a:gd name="connsiteX3-27" fmla="*/ 169069 w 264318"/>
                    <a:gd name="connsiteY3-28" fmla="*/ 458160 h 460540"/>
                    <a:gd name="connsiteX4-29" fmla="*/ 0 w 264318"/>
                    <a:gd name="connsiteY4-30" fmla="*/ 0 h 460540"/>
                    <a:gd name="connsiteX0-31" fmla="*/ 0 w 245268"/>
                    <a:gd name="connsiteY0-32" fmla="*/ 0 h 458270"/>
                    <a:gd name="connsiteX1-33" fmla="*/ 102393 w 245268"/>
                    <a:gd name="connsiteY1-34" fmla="*/ 0 h 458270"/>
                    <a:gd name="connsiteX2-35" fmla="*/ 245268 w 245268"/>
                    <a:gd name="connsiteY2-36" fmla="*/ 377197 h 458270"/>
                    <a:gd name="connsiteX3-37" fmla="*/ 169069 w 245268"/>
                    <a:gd name="connsiteY3-38" fmla="*/ 458160 h 458270"/>
                    <a:gd name="connsiteX4-39" fmla="*/ 0 w 245268"/>
                    <a:gd name="connsiteY4-40" fmla="*/ 0 h 458270"/>
                    <a:gd name="connsiteX0-41" fmla="*/ 0 w 247651"/>
                    <a:gd name="connsiteY0-42" fmla="*/ 0 h 472553"/>
                    <a:gd name="connsiteX1-43" fmla="*/ 102393 w 247651"/>
                    <a:gd name="connsiteY1-44" fmla="*/ 0 h 472553"/>
                    <a:gd name="connsiteX2-45" fmla="*/ 245268 w 247651"/>
                    <a:gd name="connsiteY2-46" fmla="*/ 377197 h 472553"/>
                    <a:gd name="connsiteX3-47" fmla="*/ 247651 w 247651"/>
                    <a:gd name="connsiteY3-48" fmla="*/ 472448 h 472553"/>
                    <a:gd name="connsiteX4-49" fmla="*/ 0 w 247651"/>
                    <a:gd name="connsiteY4-50" fmla="*/ 0 h 472553"/>
                    <a:gd name="connsiteX0-51" fmla="*/ 1248 w 248899"/>
                    <a:gd name="connsiteY0-52" fmla="*/ 0 h 472559"/>
                    <a:gd name="connsiteX1-53" fmla="*/ 103641 w 248899"/>
                    <a:gd name="connsiteY1-54" fmla="*/ 0 h 472559"/>
                    <a:gd name="connsiteX2-55" fmla="*/ 246516 w 248899"/>
                    <a:gd name="connsiteY2-56" fmla="*/ 377197 h 472559"/>
                    <a:gd name="connsiteX3-57" fmla="*/ 248899 w 248899"/>
                    <a:gd name="connsiteY3-58" fmla="*/ 472448 h 472559"/>
                    <a:gd name="connsiteX4-59" fmla="*/ 1248 w 248899"/>
                    <a:gd name="connsiteY4-60" fmla="*/ 0 h 472559"/>
                    <a:gd name="connsiteX0-61" fmla="*/ 1248 w 248899"/>
                    <a:gd name="connsiteY0-62" fmla="*/ 0 h 472559"/>
                    <a:gd name="connsiteX1-63" fmla="*/ 103641 w 248899"/>
                    <a:gd name="connsiteY1-64" fmla="*/ 0 h 472559"/>
                    <a:gd name="connsiteX2-65" fmla="*/ 246516 w 248899"/>
                    <a:gd name="connsiteY2-66" fmla="*/ 377197 h 472559"/>
                    <a:gd name="connsiteX3-67" fmla="*/ 248899 w 248899"/>
                    <a:gd name="connsiteY3-68" fmla="*/ 472448 h 472559"/>
                    <a:gd name="connsiteX4-69" fmla="*/ 1248 w 248899"/>
                    <a:gd name="connsiteY4-70" fmla="*/ 0 h 472559"/>
                    <a:gd name="connsiteX0-71" fmla="*/ 1248 w 248899"/>
                    <a:gd name="connsiteY0-72" fmla="*/ 0 h 472559"/>
                    <a:gd name="connsiteX1-73" fmla="*/ 103641 w 248899"/>
                    <a:gd name="connsiteY1-74" fmla="*/ 0 h 472559"/>
                    <a:gd name="connsiteX2-75" fmla="*/ 246516 w 248899"/>
                    <a:gd name="connsiteY2-76" fmla="*/ 377197 h 472559"/>
                    <a:gd name="connsiteX3-77" fmla="*/ 248899 w 248899"/>
                    <a:gd name="connsiteY3-78" fmla="*/ 472448 h 472559"/>
                    <a:gd name="connsiteX4-79" fmla="*/ 1248 w 248899"/>
                    <a:gd name="connsiteY4-80" fmla="*/ 0 h 472559"/>
                    <a:gd name="connsiteX0-81" fmla="*/ 1248 w 248899"/>
                    <a:gd name="connsiteY0-82" fmla="*/ 0 h 472559"/>
                    <a:gd name="connsiteX1-83" fmla="*/ 103641 w 248899"/>
                    <a:gd name="connsiteY1-84" fmla="*/ 0 h 472559"/>
                    <a:gd name="connsiteX2-85" fmla="*/ 246516 w 248899"/>
                    <a:gd name="connsiteY2-86" fmla="*/ 377197 h 472559"/>
                    <a:gd name="connsiteX3-87" fmla="*/ 248899 w 248899"/>
                    <a:gd name="connsiteY3-88" fmla="*/ 472448 h 472559"/>
                    <a:gd name="connsiteX4-89" fmla="*/ 1248 w 248899"/>
                    <a:gd name="connsiteY4-90" fmla="*/ 0 h 472559"/>
                    <a:gd name="connsiteX0-91" fmla="*/ 1248 w 248899"/>
                    <a:gd name="connsiteY0-92" fmla="*/ 0 h 472559"/>
                    <a:gd name="connsiteX1-93" fmla="*/ 103641 w 248899"/>
                    <a:gd name="connsiteY1-94" fmla="*/ 0 h 472559"/>
                    <a:gd name="connsiteX2-95" fmla="*/ 246516 w 248899"/>
                    <a:gd name="connsiteY2-96" fmla="*/ 377197 h 472559"/>
                    <a:gd name="connsiteX3-97" fmla="*/ 248899 w 248899"/>
                    <a:gd name="connsiteY3-98" fmla="*/ 472448 h 472559"/>
                    <a:gd name="connsiteX4-99" fmla="*/ 1248 w 248899"/>
                    <a:gd name="connsiteY4-100" fmla="*/ 0 h 472559"/>
                    <a:gd name="connsiteX0-101" fmla="*/ 4465 w 252116"/>
                    <a:gd name="connsiteY0-102" fmla="*/ 0 h 474157"/>
                    <a:gd name="connsiteX1-103" fmla="*/ 106858 w 252116"/>
                    <a:gd name="connsiteY1-104" fmla="*/ 0 h 474157"/>
                    <a:gd name="connsiteX2-105" fmla="*/ 249733 w 252116"/>
                    <a:gd name="connsiteY2-106" fmla="*/ 377197 h 474157"/>
                    <a:gd name="connsiteX3-107" fmla="*/ 252116 w 252116"/>
                    <a:gd name="connsiteY3-108" fmla="*/ 472448 h 474157"/>
                    <a:gd name="connsiteX4-109" fmla="*/ 4465 w 252116"/>
                    <a:gd name="connsiteY4-110" fmla="*/ 0 h 474157"/>
                    <a:gd name="connsiteX0-111" fmla="*/ 4465 w 252116"/>
                    <a:gd name="connsiteY0-112" fmla="*/ 0 h 474157"/>
                    <a:gd name="connsiteX1-113" fmla="*/ 99714 w 252116"/>
                    <a:gd name="connsiteY1-114" fmla="*/ 0 h 474157"/>
                    <a:gd name="connsiteX2-115" fmla="*/ 249733 w 252116"/>
                    <a:gd name="connsiteY2-116" fmla="*/ 377197 h 474157"/>
                    <a:gd name="connsiteX3-117" fmla="*/ 252116 w 252116"/>
                    <a:gd name="connsiteY3-118" fmla="*/ 472448 h 474157"/>
                    <a:gd name="connsiteX4-119" fmla="*/ 4465 w 252116"/>
                    <a:gd name="connsiteY4-120" fmla="*/ 0 h 474157"/>
                    <a:gd name="connsiteX0-121" fmla="*/ 4046 w 254079"/>
                    <a:gd name="connsiteY0-122" fmla="*/ 0 h 474157"/>
                    <a:gd name="connsiteX1-123" fmla="*/ 101677 w 254079"/>
                    <a:gd name="connsiteY1-124" fmla="*/ 0 h 474157"/>
                    <a:gd name="connsiteX2-125" fmla="*/ 251696 w 254079"/>
                    <a:gd name="connsiteY2-126" fmla="*/ 377197 h 474157"/>
                    <a:gd name="connsiteX3-127" fmla="*/ 254079 w 254079"/>
                    <a:gd name="connsiteY3-128" fmla="*/ 472448 h 474157"/>
                    <a:gd name="connsiteX4-129" fmla="*/ 4046 w 254079"/>
                    <a:gd name="connsiteY4-130" fmla="*/ 0 h 474157"/>
                    <a:gd name="connsiteX0-131" fmla="*/ 3028 w 253061"/>
                    <a:gd name="connsiteY0-132" fmla="*/ 0 h 474180"/>
                    <a:gd name="connsiteX1-133" fmla="*/ 100659 w 253061"/>
                    <a:gd name="connsiteY1-134" fmla="*/ 0 h 474180"/>
                    <a:gd name="connsiteX2-135" fmla="*/ 250678 w 253061"/>
                    <a:gd name="connsiteY2-136" fmla="*/ 377197 h 474180"/>
                    <a:gd name="connsiteX3-137" fmla="*/ 253061 w 253061"/>
                    <a:gd name="connsiteY3-138" fmla="*/ 472448 h 474180"/>
                    <a:gd name="connsiteX4-139" fmla="*/ 3028 w 253061"/>
                    <a:gd name="connsiteY4-140" fmla="*/ 0 h 474180"/>
                    <a:gd name="connsiteX0-141" fmla="*/ 235 w 250268"/>
                    <a:gd name="connsiteY0-142" fmla="*/ 0 h 475403"/>
                    <a:gd name="connsiteX1-143" fmla="*/ 97866 w 250268"/>
                    <a:gd name="connsiteY1-144" fmla="*/ 0 h 475403"/>
                    <a:gd name="connsiteX2-145" fmla="*/ 247885 w 250268"/>
                    <a:gd name="connsiteY2-146" fmla="*/ 377197 h 475403"/>
                    <a:gd name="connsiteX3-147" fmla="*/ 250268 w 250268"/>
                    <a:gd name="connsiteY3-148" fmla="*/ 472448 h 475403"/>
                    <a:gd name="connsiteX4-149" fmla="*/ 235 w 250268"/>
                    <a:gd name="connsiteY4-150" fmla="*/ 0 h 475403"/>
                    <a:gd name="connsiteX0-151" fmla="*/ 1740 w 251773"/>
                    <a:gd name="connsiteY0-152" fmla="*/ 0 h 475403"/>
                    <a:gd name="connsiteX1-153" fmla="*/ 99371 w 251773"/>
                    <a:gd name="connsiteY1-154" fmla="*/ 0 h 475403"/>
                    <a:gd name="connsiteX2-155" fmla="*/ 249390 w 251773"/>
                    <a:gd name="connsiteY2-156" fmla="*/ 377197 h 475403"/>
                    <a:gd name="connsiteX3-157" fmla="*/ 251773 w 251773"/>
                    <a:gd name="connsiteY3-158" fmla="*/ 472448 h 475403"/>
                    <a:gd name="connsiteX4-159" fmla="*/ 1740 w 251773"/>
                    <a:gd name="connsiteY4-160" fmla="*/ 0 h 475403"/>
                    <a:gd name="connsiteX0-161" fmla="*/ 1740 w 251773"/>
                    <a:gd name="connsiteY0-162" fmla="*/ 0 h 475403"/>
                    <a:gd name="connsiteX1-163" fmla="*/ 99371 w 251773"/>
                    <a:gd name="connsiteY1-164" fmla="*/ 0 h 475403"/>
                    <a:gd name="connsiteX2-165" fmla="*/ 249390 w 251773"/>
                    <a:gd name="connsiteY2-166" fmla="*/ 377197 h 475403"/>
                    <a:gd name="connsiteX3-167" fmla="*/ 251773 w 251773"/>
                    <a:gd name="connsiteY3-168" fmla="*/ 472448 h 475403"/>
                    <a:gd name="connsiteX4-169" fmla="*/ 1740 w 251773"/>
                    <a:gd name="connsiteY4-170" fmla="*/ 0 h 475403"/>
                    <a:gd name="connsiteX0-171" fmla="*/ 1740 w 251773"/>
                    <a:gd name="connsiteY0-172" fmla="*/ 0 h 475403"/>
                    <a:gd name="connsiteX1-173" fmla="*/ 99371 w 251773"/>
                    <a:gd name="connsiteY1-174" fmla="*/ 0 h 475403"/>
                    <a:gd name="connsiteX2-175" fmla="*/ 249390 w 251773"/>
                    <a:gd name="connsiteY2-176" fmla="*/ 377197 h 475403"/>
                    <a:gd name="connsiteX3-177" fmla="*/ 251773 w 251773"/>
                    <a:gd name="connsiteY3-178" fmla="*/ 472448 h 475403"/>
                    <a:gd name="connsiteX4-179" fmla="*/ 1740 w 251773"/>
                    <a:gd name="connsiteY4-180" fmla="*/ 0 h 475403"/>
                    <a:gd name="connsiteX0-181" fmla="*/ 1740 w 251773"/>
                    <a:gd name="connsiteY0-182" fmla="*/ 0 h 475403"/>
                    <a:gd name="connsiteX1-183" fmla="*/ 99371 w 251773"/>
                    <a:gd name="connsiteY1-184" fmla="*/ 0 h 475403"/>
                    <a:gd name="connsiteX2-185" fmla="*/ 249390 w 251773"/>
                    <a:gd name="connsiteY2-186" fmla="*/ 384341 h 475403"/>
                    <a:gd name="connsiteX3-187" fmla="*/ 251773 w 251773"/>
                    <a:gd name="connsiteY3-188" fmla="*/ 472448 h 475403"/>
                    <a:gd name="connsiteX4-189" fmla="*/ 1740 w 251773"/>
                    <a:gd name="connsiteY4-190" fmla="*/ 0 h 475403"/>
                    <a:gd name="connsiteX0-191" fmla="*/ 1740 w 275602"/>
                    <a:gd name="connsiteY0-192" fmla="*/ 0 h 475403"/>
                    <a:gd name="connsiteX1-193" fmla="*/ 99371 w 275602"/>
                    <a:gd name="connsiteY1-194" fmla="*/ 0 h 475403"/>
                    <a:gd name="connsiteX2-195" fmla="*/ 275584 w 275602"/>
                    <a:gd name="connsiteY2-196" fmla="*/ 386723 h 475403"/>
                    <a:gd name="connsiteX3-197" fmla="*/ 251773 w 275602"/>
                    <a:gd name="connsiteY3-198" fmla="*/ 472448 h 475403"/>
                    <a:gd name="connsiteX4-199" fmla="*/ 1740 w 275602"/>
                    <a:gd name="connsiteY4-200" fmla="*/ 0 h 475403"/>
                    <a:gd name="connsiteX0-201" fmla="*/ 0 w 288133"/>
                    <a:gd name="connsiteY0-202" fmla="*/ 0 h 473041"/>
                    <a:gd name="connsiteX1-203" fmla="*/ 97631 w 288133"/>
                    <a:gd name="connsiteY1-204" fmla="*/ 0 h 473041"/>
                    <a:gd name="connsiteX2-205" fmla="*/ 273844 w 288133"/>
                    <a:gd name="connsiteY2-206" fmla="*/ 386723 h 473041"/>
                    <a:gd name="connsiteX3-207" fmla="*/ 288133 w 288133"/>
                    <a:gd name="connsiteY3-208" fmla="*/ 470067 h 473041"/>
                    <a:gd name="connsiteX4-209" fmla="*/ 0 w 288133"/>
                    <a:gd name="connsiteY4-210" fmla="*/ 0 h 473041"/>
                    <a:gd name="connsiteX0-211" fmla="*/ 4547 w 292680"/>
                    <a:gd name="connsiteY0-212" fmla="*/ 0 h 472708"/>
                    <a:gd name="connsiteX1-213" fmla="*/ 102178 w 292680"/>
                    <a:gd name="connsiteY1-214" fmla="*/ 0 h 472708"/>
                    <a:gd name="connsiteX2-215" fmla="*/ 278391 w 292680"/>
                    <a:gd name="connsiteY2-216" fmla="*/ 386723 h 472708"/>
                    <a:gd name="connsiteX3-217" fmla="*/ 292680 w 292680"/>
                    <a:gd name="connsiteY3-218" fmla="*/ 470067 h 472708"/>
                    <a:gd name="connsiteX4-219" fmla="*/ 4547 w 292680"/>
                    <a:gd name="connsiteY4-220" fmla="*/ 0 h 472708"/>
                    <a:gd name="connsiteX0-221" fmla="*/ 4547 w 356979"/>
                    <a:gd name="connsiteY0-222" fmla="*/ 0 h 472708"/>
                    <a:gd name="connsiteX1-223" fmla="*/ 102178 w 356979"/>
                    <a:gd name="connsiteY1-224" fmla="*/ 0 h 472708"/>
                    <a:gd name="connsiteX2-225" fmla="*/ 356972 w 356979"/>
                    <a:gd name="connsiteY2-226" fmla="*/ 384342 h 472708"/>
                    <a:gd name="connsiteX3-227" fmla="*/ 292680 w 356979"/>
                    <a:gd name="connsiteY3-228" fmla="*/ 470067 h 472708"/>
                    <a:gd name="connsiteX4-229" fmla="*/ 4547 w 356979"/>
                    <a:gd name="connsiteY4-230" fmla="*/ 0 h 472708"/>
                    <a:gd name="connsiteX0-231" fmla="*/ 0 w 352530"/>
                    <a:gd name="connsiteY0-232" fmla="*/ 0 h 475072"/>
                    <a:gd name="connsiteX1-233" fmla="*/ 97631 w 352530"/>
                    <a:gd name="connsiteY1-234" fmla="*/ 0 h 475072"/>
                    <a:gd name="connsiteX2-235" fmla="*/ 352425 w 352530"/>
                    <a:gd name="connsiteY2-236" fmla="*/ 384342 h 475072"/>
                    <a:gd name="connsiteX3-237" fmla="*/ 350045 w 352530"/>
                    <a:gd name="connsiteY3-238" fmla="*/ 472448 h 475072"/>
                    <a:gd name="connsiteX4-239" fmla="*/ 0 w 352530"/>
                    <a:gd name="connsiteY4-240" fmla="*/ 0 h 475072"/>
                    <a:gd name="connsiteX0-241" fmla="*/ 0 w 352530"/>
                    <a:gd name="connsiteY0-242" fmla="*/ 0 h 475072"/>
                    <a:gd name="connsiteX1-243" fmla="*/ 97631 w 352530"/>
                    <a:gd name="connsiteY1-244" fmla="*/ 0 h 475072"/>
                    <a:gd name="connsiteX2-245" fmla="*/ 352425 w 352530"/>
                    <a:gd name="connsiteY2-246" fmla="*/ 384342 h 475072"/>
                    <a:gd name="connsiteX3-247" fmla="*/ 350045 w 352530"/>
                    <a:gd name="connsiteY3-248" fmla="*/ 472448 h 475072"/>
                    <a:gd name="connsiteX4-249" fmla="*/ 0 w 352530"/>
                    <a:gd name="connsiteY4-250" fmla="*/ 0 h 475072"/>
                    <a:gd name="connsiteX0-251" fmla="*/ 0 w 352530"/>
                    <a:gd name="connsiteY0-252" fmla="*/ 0 h 475072"/>
                    <a:gd name="connsiteX1-253" fmla="*/ 97631 w 352530"/>
                    <a:gd name="connsiteY1-254" fmla="*/ 0 h 475072"/>
                    <a:gd name="connsiteX2-255" fmla="*/ 352425 w 352530"/>
                    <a:gd name="connsiteY2-256" fmla="*/ 384342 h 475072"/>
                    <a:gd name="connsiteX3-257" fmla="*/ 350045 w 352530"/>
                    <a:gd name="connsiteY3-258" fmla="*/ 472448 h 475072"/>
                    <a:gd name="connsiteX4-259" fmla="*/ 0 w 352530"/>
                    <a:gd name="connsiteY4-260" fmla="*/ 0 h 475072"/>
                    <a:gd name="connsiteX0-261" fmla="*/ 0 w 357188"/>
                    <a:gd name="connsiteY0-262" fmla="*/ 0 h 475072"/>
                    <a:gd name="connsiteX1-263" fmla="*/ 97631 w 357188"/>
                    <a:gd name="connsiteY1-264" fmla="*/ 0 h 475072"/>
                    <a:gd name="connsiteX2-265" fmla="*/ 352425 w 357188"/>
                    <a:gd name="connsiteY2-266" fmla="*/ 384342 h 475072"/>
                    <a:gd name="connsiteX3-267" fmla="*/ 357188 w 357188"/>
                    <a:gd name="connsiteY3-268" fmla="*/ 472448 h 475072"/>
                    <a:gd name="connsiteX4-269" fmla="*/ 0 w 357188"/>
                    <a:gd name="connsiteY4-270" fmla="*/ 0 h 475072"/>
                    <a:gd name="connsiteX0-271" fmla="*/ 0 w 357188"/>
                    <a:gd name="connsiteY0-272" fmla="*/ 0 h 475072"/>
                    <a:gd name="connsiteX1-273" fmla="*/ 103017 w 357188"/>
                    <a:gd name="connsiteY1-274" fmla="*/ 0 h 475072"/>
                    <a:gd name="connsiteX2-275" fmla="*/ 352425 w 357188"/>
                    <a:gd name="connsiteY2-276" fmla="*/ 384342 h 475072"/>
                    <a:gd name="connsiteX3-277" fmla="*/ 357188 w 357188"/>
                    <a:gd name="connsiteY3-278" fmla="*/ 472448 h 475072"/>
                    <a:gd name="connsiteX4-279" fmla="*/ 0 w 357188"/>
                    <a:gd name="connsiteY4-280" fmla="*/ 0 h 47507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357188" h="475072">
                      <a:moveTo>
                        <a:pt x="0" y="0"/>
                      </a:moveTo>
                      <a:lnTo>
                        <a:pt x="103017" y="0"/>
                      </a:lnTo>
                      <a:cubicBezTo>
                        <a:pt x="107780" y="128113"/>
                        <a:pt x="90487" y="394340"/>
                        <a:pt x="352425" y="384342"/>
                      </a:cubicBezTo>
                      <a:cubicBezTo>
                        <a:pt x="353219" y="416092"/>
                        <a:pt x="356394" y="440698"/>
                        <a:pt x="357188" y="472448"/>
                      </a:cubicBezTo>
                      <a:cubicBezTo>
                        <a:pt x="-6350" y="507846"/>
                        <a:pt x="1587" y="176532"/>
                        <a:pt x="0" y="0"/>
                      </a:cubicBezTo>
                      <a:close/>
                    </a:path>
                  </a:pathLst>
                </a:custGeom>
                <a:solidFill>
                  <a:srgbClr val="00A7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 rot="1069727">
                <a:off x="2280768" y="2032469"/>
                <a:ext cx="55109" cy="51370"/>
                <a:chOff x="407772" y="2348045"/>
                <a:chExt cx="304801" cy="304801"/>
              </a:xfrm>
            </p:grpSpPr>
            <p:sp>
              <p:nvSpPr>
                <p:cNvPr id="41" name="矩形 40"/>
                <p:cNvSpPr/>
                <p:nvPr/>
              </p:nvSpPr>
              <p:spPr>
                <a:xfrm rot="16200000">
                  <a:off x="407773" y="2470652"/>
                  <a:ext cx="304801" cy="595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 rot="10800000">
                  <a:off x="407772" y="2470652"/>
                  <a:ext cx="304801" cy="595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0" name="矩形 39"/>
              <p:cNvSpPr/>
              <p:nvPr/>
            </p:nvSpPr>
            <p:spPr>
              <a:xfrm rot="11869727">
                <a:off x="2760750" y="2214503"/>
                <a:ext cx="55109" cy="100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85862">
              <a:off x="1810180" y="1839209"/>
              <a:ext cx="1049353" cy="920468"/>
            </a:xfrm>
            <a:prstGeom prst="rect">
              <a:avLst/>
            </a:prstGeom>
          </p:spPr>
        </p:pic>
        <p:grpSp>
          <p:nvGrpSpPr>
            <p:cNvPr id="33" name="组合 32"/>
            <p:cNvGrpSpPr/>
            <p:nvPr/>
          </p:nvGrpSpPr>
          <p:grpSpPr>
            <a:xfrm>
              <a:off x="941500" y="505704"/>
              <a:ext cx="234504" cy="234504"/>
              <a:chOff x="407772" y="2348045"/>
              <a:chExt cx="304801" cy="304801"/>
            </a:xfrm>
          </p:grpSpPr>
          <p:sp>
            <p:nvSpPr>
              <p:cNvPr id="36" name="矩形 35"/>
              <p:cNvSpPr/>
              <p:nvPr/>
            </p:nvSpPr>
            <p:spPr>
              <a:xfrm rot="16200000">
                <a:off x="407773" y="2470652"/>
                <a:ext cx="304801" cy="59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 rot="10800000">
                <a:off x="407772" y="2470652"/>
                <a:ext cx="304801" cy="59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1823068" y="932422"/>
              <a:ext cx="140263" cy="14026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501597" y="367274"/>
              <a:ext cx="7004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ln w="19050">
                    <a:noFill/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思源黑体 CN Bold" panose="020B0800000000000000" pitchFamily="34" charset="-122"/>
                  <a:cs typeface="Arial" panose="020B0604020202020204" pitchFamily="34" charset="0"/>
                </a:rPr>
                <a:t>D</a:t>
              </a:r>
              <a:endParaRPr lang="zh-CN" altLang="en-US" sz="2000" dirty="0">
                <a:ln w="19050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1" name="矩形 100"/>
          <p:cNvSpPr/>
          <p:nvPr userDrawn="1"/>
        </p:nvSpPr>
        <p:spPr>
          <a:xfrm>
            <a:off x="0" y="690492"/>
            <a:ext cx="9144000" cy="578243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" name="图片 101" descr="C:\Users\Administrator\Desktop\logo.pnglogo"/>
          <p:cNvPicPr>
            <a:picLocks noChangeAspect="1"/>
          </p:cNvPicPr>
          <p:nvPr userDrawn="1"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391727" y="1883384"/>
            <a:ext cx="4356735" cy="1051560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AE3-B353-406C-9CD4-DF012B806E1E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9040-5DDB-4813-B174-24EA339BF0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îŝļïḓê"/>
          <p:cNvSpPr/>
          <p:nvPr userDrawn="1"/>
        </p:nvSpPr>
        <p:spPr bwMode="auto">
          <a:xfrm>
            <a:off x="0" y="0"/>
            <a:ext cx="9144000" cy="4420973"/>
          </a:xfrm>
          <a:prstGeom prst="rect">
            <a:avLst/>
          </a:prstGeom>
          <a:solidFill>
            <a:srgbClr val="2BBB61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grpSp>
        <p:nvGrpSpPr>
          <p:cNvPr id="8" name="isľiḍè"/>
          <p:cNvGrpSpPr/>
          <p:nvPr userDrawn="1"/>
        </p:nvGrpSpPr>
        <p:grpSpPr bwMode="auto">
          <a:xfrm>
            <a:off x="1634418" y="1277724"/>
            <a:ext cx="5595141" cy="3143249"/>
            <a:chOff x="0" y="0"/>
            <a:chExt cx="7048" cy="3960"/>
          </a:xfrm>
        </p:grpSpPr>
        <p:sp>
          <p:nvSpPr>
            <p:cNvPr id="9" name="iṥľïḓe"/>
            <p:cNvSpPr/>
            <p:nvPr/>
          </p:nvSpPr>
          <p:spPr bwMode="auto">
            <a:xfrm>
              <a:off x="2619" y="2647"/>
              <a:ext cx="907" cy="863"/>
            </a:xfrm>
            <a:custGeom>
              <a:avLst/>
              <a:gdLst/>
              <a:ahLst/>
              <a:cxnLst/>
              <a:rect l="0" t="0" r="r" b="b"/>
              <a:pathLst>
                <a:path w="20897" h="21600">
                  <a:moveTo>
                    <a:pt x="134" y="12228"/>
                  </a:moveTo>
                  <a:cubicBezTo>
                    <a:pt x="-591" y="8124"/>
                    <a:pt x="1868" y="7177"/>
                    <a:pt x="1868" y="7177"/>
                  </a:cubicBezTo>
                  <a:cubicBezTo>
                    <a:pt x="1868" y="7177"/>
                    <a:pt x="2735" y="0"/>
                    <a:pt x="10369" y="0"/>
                  </a:cubicBezTo>
                  <a:cubicBezTo>
                    <a:pt x="18002" y="0"/>
                    <a:pt x="18580" y="7111"/>
                    <a:pt x="18580" y="7111"/>
                  </a:cubicBezTo>
                  <a:cubicBezTo>
                    <a:pt x="18580" y="7111"/>
                    <a:pt x="21009" y="8042"/>
                    <a:pt x="20894" y="11431"/>
                  </a:cubicBezTo>
                  <a:cubicBezTo>
                    <a:pt x="20894" y="16881"/>
                    <a:pt x="17712" y="17679"/>
                    <a:pt x="17712" y="17679"/>
                  </a:cubicBezTo>
                  <a:cubicBezTo>
                    <a:pt x="15920" y="17679"/>
                    <a:pt x="15804" y="16017"/>
                    <a:pt x="15804" y="16017"/>
                  </a:cubicBezTo>
                  <a:cubicBezTo>
                    <a:pt x="15804" y="16017"/>
                    <a:pt x="15804" y="10900"/>
                    <a:pt x="15804" y="9238"/>
                  </a:cubicBezTo>
                  <a:cubicBezTo>
                    <a:pt x="15804" y="7576"/>
                    <a:pt x="17582" y="7332"/>
                    <a:pt x="17582" y="7332"/>
                  </a:cubicBezTo>
                  <a:cubicBezTo>
                    <a:pt x="17582" y="5805"/>
                    <a:pt x="14590" y="822"/>
                    <a:pt x="10369" y="822"/>
                  </a:cubicBezTo>
                  <a:cubicBezTo>
                    <a:pt x="6147" y="822"/>
                    <a:pt x="3319" y="5716"/>
                    <a:pt x="3260" y="7376"/>
                  </a:cubicBezTo>
                  <a:cubicBezTo>
                    <a:pt x="4778" y="7069"/>
                    <a:pt x="4991" y="8641"/>
                    <a:pt x="4991" y="8641"/>
                  </a:cubicBezTo>
                  <a:cubicBezTo>
                    <a:pt x="4991" y="8641"/>
                    <a:pt x="4991" y="12095"/>
                    <a:pt x="4991" y="14090"/>
                  </a:cubicBezTo>
                  <a:cubicBezTo>
                    <a:pt x="4991" y="16084"/>
                    <a:pt x="4644" y="16682"/>
                    <a:pt x="3835" y="16814"/>
                  </a:cubicBezTo>
                  <a:cubicBezTo>
                    <a:pt x="4110" y="18259"/>
                    <a:pt x="6227" y="19045"/>
                    <a:pt x="6227" y="19045"/>
                  </a:cubicBezTo>
                  <a:lnTo>
                    <a:pt x="7039" y="19260"/>
                  </a:lnTo>
                  <a:cubicBezTo>
                    <a:pt x="7240" y="18538"/>
                    <a:pt x="7823" y="18011"/>
                    <a:pt x="8518" y="18011"/>
                  </a:cubicBezTo>
                  <a:cubicBezTo>
                    <a:pt x="9381" y="18011"/>
                    <a:pt x="10080" y="18814"/>
                    <a:pt x="10080" y="19805"/>
                  </a:cubicBezTo>
                  <a:cubicBezTo>
                    <a:pt x="10080" y="20797"/>
                    <a:pt x="9381" y="21600"/>
                    <a:pt x="8518" y="21600"/>
                  </a:cubicBezTo>
                  <a:cubicBezTo>
                    <a:pt x="7882" y="21600"/>
                    <a:pt x="6991" y="21120"/>
                    <a:pt x="7040" y="19962"/>
                  </a:cubicBezTo>
                  <a:lnTo>
                    <a:pt x="7008" y="19867"/>
                  </a:lnTo>
                  <a:cubicBezTo>
                    <a:pt x="5233" y="19736"/>
                    <a:pt x="3559" y="18094"/>
                    <a:pt x="3120" y="17014"/>
                  </a:cubicBezTo>
                  <a:cubicBezTo>
                    <a:pt x="3120" y="17014"/>
                    <a:pt x="1030" y="17301"/>
                    <a:pt x="134" y="12228"/>
                  </a:cubicBezTo>
                  <a:close/>
                  <a:moveTo>
                    <a:pt x="134" y="12228"/>
                  </a:moveTo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  <p:grpSp>
          <p:nvGrpSpPr>
            <p:cNvPr id="10" name="išļiḓe"/>
            <p:cNvGrpSpPr/>
            <p:nvPr/>
          </p:nvGrpSpPr>
          <p:grpSpPr bwMode="auto">
            <a:xfrm>
              <a:off x="0" y="0"/>
              <a:ext cx="7048" cy="3960"/>
              <a:chOff x="0" y="0"/>
              <a:chExt cx="7048" cy="3960"/>
            </a:xfrm>
          </p:grpSpPr>
          <p:sp>
            <p:nvSpPr>
              <p:cNvPr id="15" name="ïṥľiḑe"/>
              <p:cNvSpPr/>
              <p:nvPr/>
            </p:nvSpPr>
            <p:spPr bwMode="auto">
              <a:xfrm>
                <a:off x="0" y="0"/>
                <a:ext cx="7048" cy="39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434" y="10484"/>
                    </a:moveTo>
                    <a:cubicBezTo>
                      <a:pt x="1893" y="10484"/>
                      <a:pt x="639" y="12721"/>
                      <a:pt x="639" y="15471"/>
                    </a:cubicBezTo>
                    <a:cubicBezTo>
                      <a:pt x="639" y="18223"/>
                      <a:pt x="1893" y="20461"/>
                      <a:pt x="3434" y="20461"/>
                    </a:cubicBezTo>
                    <a:lnTo>
                      <a:pt x="17456" y="20461"/>
                    </a:lnTo>
                    <a:cubicBezTo>
                      <a:pt x="19389" y="20461"/>
                      <a:pt x="20962" y="17656"/>
                      <a:pt x="20962" y="14207"/>
                    </a:cubicBezTo>
                    <a:cubicBezTo>
                      <a:pt x="20962" y="10762"/>
                      <a:pt x="19389" y="7960"/>
                      <a:pt x="17456" y="7960"/>
                    </a:cubicBezTo>
                    <a:cubicBezTo>
                      <a:pt x="17314" y="7960"/>
                      <a:pt x="17162" y="7980"/>
                      <a:pt x="16978" y="8025"/>
                    </a:cubicBezTo>
                    <a:cubicBezTo>
                      <a:pt x="16886" y="8047"/>
                      <a:pt x="16794" y="7997"/>
                      <a:pt x="16725" y="7889"/>
                    </a:cubicBezTo>
                    <a:cubicBezTo>
                      <a:pt x="16655" y="7781"/>
                      <a:pt x="16616" y="7625"/>
                      <a:pt x="16616" y="7461"/>
                    </a:cubicBezTo>
                    <a:cubicBezTo>
                      <a:pt x="16616" y="7423"/>
                      <a:pt x="16617" y="7392"/>
                      <a:pt x="16618" y="7372"/>
                    </a:cubicBezTo>
                    <a:cubicBezTo>
                      <a:pt x="16613" y="3933"/>
                      <a:pt x="15042" y="1139"/>
                      <a:pt x="13113" y="1139"/>
                    </a:cubicBezTo>
                    <a:cubicBezTo>
                      <a:pt x="11481" y="1139"/>
                      <a:pt x="10042" y="3203"/>
                      <a:pt x="9691" y="6047"/>
                    </a:cubicBezTo>
                    <a:cubicBezTo>
                      <a:pt x="9667" y="6237"/>
                      <a:pt x="9591" y="6393"/>
                      <a:pt x="9489" y="6460"/>
                    </a:cubicBezTo>
                    <a:cubicBezTo>
                      <a:pt x="9386" y="6526"/>
                      <a:pt x="9272" y="6495"/>
                      <a:pt x="9185" y="6377"/>
                    </a:cubicBezTo>
                    <a:cubicBezTo>
                      <a:pt x="8694" y="5708"/>
                      <a:pt x="8110" y="5355"/>
                      <a:pt x="7496" y="5355"/>
                    </a:cubicBezTo>
                    <a:cubicBezTo>
                      <a:pt x="5975" y="5355"/>
                      <a:pt x="4748" y="7481"/>
                      <a:pt x="4703" y="10197"/>
                    </a:cubicBezTo>
                    <a:cubicBezTo>
                      <a:pt x="4700" y="10375"/>
                      <a:pt x="4650" y="10541"/>
                      <a:pt x="4568" y="10645"/>
                    </a:cubicBezTo>
                    <a:cubicBezTo>
                      <a:pt x="4486" y="10748"/>
                      <a:pt x="4382" y="10776"/>
                      <a:pt x="4286" y="10722"/>
                    </a:cubicBezTo>
                    <a:cubicBezTo>
                      <a:pt x="4010" y="10564"/>
                      <a:pt x="3723" y="10484"/>
                      <a:pt x="3434" y="10484"/>
                    </a:cubicBezTo>
                    <a:close/>
                    <a:moveTo>
                      <a:pt x="17456" y="21600"/>
                    </a:moveTo>
                    <a:lnTo>
                      <a:pt x="3434" y="21600"/>
                    </a:lnTo>
                    <a:cubicBezTo>
                      <a:pt x="1540" y="21600"/>
                      <a:pt x="0" y="18851"/>
                      <a:pt x="0" y="15471"/>
                    </a:cubicBezTo>
                    <a:cubicBezTo>
                      <a:pt x="0" y="12093"/>
                      <a:pt x="1540" y="9345"/>
                      <a:pt x="3434" y="9345"/>
                    </a:cubicBezTo>
                    <a:cubicBezTo>
                      <a:pt x="3658" y="9345"/>
                      <a:pt x="3880" y="9384"/>
                      <a:pt x="4099" y="9461"/>
                    </a:cubicBezTo>
                    <a:cubicBezTo>
                      <a:pt x="4206" y="8130"/>
                      <a:pt x="4555" y="6903"/>
                      <a:pt x="5102" y="5952"/>
                    </a:cubicBezTo>
                    <a:cubicBezTo>
                      <a:pt x="5745" y="4832"/>
                      <a:pt x="6596" y="4216"/>
                      <a:pt x="7496" y="4216"/>
                    </a:cubicBezTo>
                    <a:cubicBezTo>
                      <a:pt x="8097" y="4216"/>
                      <a:pt x="8675" y="4491"/>
                      <a:pt x="9190" y="5018"/>
                    </a:cubicBezTo>
                    <a:cubicBezTo>
                      <a:pt x="9440" y="3711"/>
                      <a:pt x="9894" y="2538"/>
                      <a:pt x="10499" y="1658"/>
                    </a:cubicBezTo>
                    <a:cubicBezTo>
                      <a:pt x="11235" y="589"/>
                      <a:pt x="12163" y="0"/>
                      <a:pt x="13113" y="0"/>
                    </a:cubicBezTo>
                    <a:cubicBezTo>
                      <a:pt x="15293" y="0"/>
                      <a:pt x="17085" y="3017"/>
                      <a:pt x="17245" y="6833"/>
                    </a:cubicBezTo>
                    <a:cubicBezTo>
                      <a:pt x="17318" y="6825"/>
                      <a:pt x="17388" y="6821"/>
                      <a:pt x="17456" y="6821"/>
                    </a:cubicBezTo>
                    <a:cubicBezTo>
                      <a:pt x="19741" y="6821"/>
                      <a:pt x="21600" y="10135"/>
                      <a:pt x="21600" y="14207"/>
                    </a:cubicBezTo>
                    <a:cubicBezTo>
                      <a:pt x="21600" y="18284"/>
                      <a:pt x="19741" y="21600"/>
                      <a:pt x="17456" y="21600"/>
                    </a:cubicBezTo>
                    <a:close/>
                    <a:moveTo>
                      <a:pt x="17456" y="21600"/>
                    </a:moveTo>
                  </a:path>
                </a:pathLst>
              </a:custGeom>
              <a:solidFill>
                <a:srgbClr val="FFFEFE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endParaRPr>
              </a:p>
            </p:txBody>
          </p:sp>
          <p:grpSp>
            <p:nvGrpSpPr>
              <p:cNvPr id="16" name="îşļíḑe"/>
              <p:cNvGrpSpPr/>
              <p:nvPr/>
            </p:nvGrpSpPr>
            <p:grpSpPr bwMode="auto">
              <a:xfrm>
                <a:off x="2672" y="1617"/>
                <a:ext cx="1203" cy="889"/>
                <a:chOff x="0" y="0"/>
                <a:chExt cx="1203" cy="889"/>
              </a:xfrm>
            </p:grpSpPr>
            <p:sp>
              <p:nvSpPr>
                <p:cNvPr id="40" name="íṧḷïḑe"/>
                <p:cNvSpPr/>
                <p:nvPr/>
              </p:nvSpPr>
              <p:spPr bwMode="auto">
                <a:xfrm>
                  <a:off x="669" y="0"/>
                  <a:ext cx="534" cy="53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220" h="21401">
                      <a:moveTo>
                        <a:pt x="7221" y="9354"/>
                      </a:moveTo>
                      <a:cubicBezTo>
                        <a:pt x="7968" y="7474"/>
                        <a:pt x="10089" y="6557"/>
                        <a:pt x="11961" y="7310"/>
                      </a:cubicBezTo>
                      <a:cubicBezTo>
                        <a:pt x="13830" y="8062"/>
                        <a:pt x="14740" y="10198"/>
                        <a:pt x="13992" y="12078"/>
                      </a:cubicBezTo>
                      <a:cubicBezTo>
                        <a:pt x="13245" y="13959"/>
                        <a:pt x="11121" y="14873"/>
                        <a:pt x="9253" y="14122"/>
                      </a:cubicBezTo>
                      <a:cubicBezTo>
                        <a:pt x="7381" y="13369"/>
                        <a:pt x="6474" y="11235"/>
                        <a:pt x="7221" y="9354"/>
                      </a:cubicBezTo>
                      <a:close/>
                      <a:moveTo>
                        <a:pt x="16" y="7854"/>
                      </a:moveTo>
                      <a:cubicBezTo>
                        <a:pt x="16" y="7854"/>
                        <a:pt x="-143" y="8219"/>
                        <a:pt x="536" y="8520"/>
                      </a:cubicBezTo>
                      <a:lnTo>
                        <a:pt x="2237" y="9499"/>
                      </a:lnTo>
                      <a:cubicBezTo>
                        <a:pt x="2237" y="9499"/>
                        <a:pt x="2742" y="9769"/>
                        <a:pt x="2792" y="10552"/>
                      </a:cubicBezTo>
                      <a:cubicBezTo>
                        <a:pt x="2792" y="10552"/>
                        <a:pt x="2978" y="11523"/>
                        <a:pt x="2611" y="11806"/>
                      </a:cubicBezTo>
                      <a:lnTo>
                        <a:pt x="354" y="13334"/>
                      </a:lnTo>
                      <a:cubicBezTo>
                        <a:pt x="354" y="13334"/>
                        <a:pt x="-85" y="13533"/>
                        <a:pt x="74" y="14105"/>
                      </a:cubicBezTo>
                      <a:lnTo>
                        <a:pt x="1005" y="16181"/>
                      </a:lnTo>
                      <a:cubicBezTo>
                        <a:pt x="1005" y="16181"/>
                        <a:pt x="1382" y="16641"/>
                        <a:pt x="1834" y="16407"/>
                      </a:cubicBezTo>
                      <a:lnTo>
                        <a:pt x="3675" y="15863"/>
                      </a:lnTo>
                      <a:cubicBezTo>
                        <a:pt x="3675" y="15863"/>
                        <a:pt x="4409" y="15556"/>
                        <a:pt x="5074" y="16293"/>
                      </a:cubicBezTo>
                      <a:cubicBezTo>
                        <a:pt x="5074" y="16293"/>
                        <a:pt x="5844" y="16936"/>
                        <a:pt x="5712" y="17566"/>
                      </a:cubicBezTo>
                      <a:lnTo>
                        <a:pt x="5149" y="19856"/>
                      </a:lnTo>
                      <a:cubicBezTo>
                        <a:pt x="5149" y="19856"/>
                        <a:pt x="4941" y="20377"/>
                        <a:pt x="5617" y="20622"/>
                      </a:cubicBezTo>
                      <a:lnTo>
                        <a:pt x="7511" y="21384"/>
                      </a:lnTo>
                      <a:cubicBezTo>
                        <a:pt x="7511" y="21384"/>
                        <a:pt x="8125" y="21510"/>
                        <a:pt x="8344" y="21062"/>
                      </a:cubicBezTo>
                      <a:lnTo>
                        <a:pt x="9366" y="19197"/>
                      </a:lnTo>
                      <a:cubicBezTo>
                        <a:pt x="9366" y="19197"/>
                        <a:pt x="9567" y="18620"/>
                        <a:pt x="10384" y="18575"/>
                      </a:cubicBezTo>
                      <a:cubicBezTo>
                        <a:pt x="10384" y="18575"/>
                        <a:pt x="11476" y="18305"/>
                        <a:pt x="11914" y="19016"/>
                      </a:cubicBezTo>
                      <a:lnTo>
                        <a:pt x="13125" y="20990"/>
                      </a:lnTo>
                      <a:cubicBezTo>
                        <a:pt x="13125" y="20990"/>
                        <a:pt x="13308" y="21467"/>
                        <a:pt x="14059" y="21286"/>
                      </a:cubicBezTo>
                      <a:lnTo>
                        <a:pt x="15843" y="20516"/>
                      </a:lnTo>
                      <a:cubicBezTo>
                        <a:pt x="15843" y="20516"/>
                        <a:pt x="16456" y="20214"/>
                        <a:pt x="16207" y="19565"/>
                      </a:cubicBezTo>
                      <a:lnTo>
                        <a:pt x="15652" y="17480"/>
                      </a:lnTo>
                      <a:cubicBezTo>
                        <a:pt x="15652" y="17480"/>
                        <a:pt x="15453" y="16944"/>
                        <a:pt x="16136" y="16294"/>
                      </a:cubicBezTo>
                      <a:cubicBezTo>
                        <a:pt x="16136" y="16294"/>
                        <a:pt x="16781" y="15443"/>
                        <a:pt x="17509" y="15655"/>
                      </a:cubicBezTo>
                      <a:lnTo>
                        <a:pt x="19586" y="16156"/>
                      </a:lnTo>
                      <a:cubicBezTo>
                        <a:pt x="19586" y="16156"/>
                        <a:pt x="20199" y="16389"/>
                        <a:pt x="20463" y="15759"/>
                      </a:cubicBezTo>
                      <a:lnTo>
                        <a:pt x="21152" y="13959"/>
                      </a:lnTo>
                      <a:cubicBezTo>
                        <a:pt x="21152" y="13959"/>
                        <a:pt x="21457" y="13293"/>
                        <a:pt x="20778" y="12926"/>
                      </a:cubicBezTo>
                      <a:lnTo>
                        <a:pt x="18801" y="11902"/>
                      </a:lnTo>
                      <a:cubicBezTo>
                        <a:pt x="18801" y="11902"/>
                        <a:pt x="18292" y="11376"/>
                        <a:pt x="18319" y="10704"/>
                      </a:cubicBezTo>
                      <a:cubicBezTo>
                        <a:pt x="18319" y="10704"/>
                        <a:pt x="18299" y="9652"/>
                        <a:pt x="18902" y="9372"/>
                      </a:cubicBezTo>
                      <a:lnTo>
                        <a:pt x="20739" y="8216"/>
                      </a:lnTo>
                      <a:cubicBezTo>
                        <a:pt x="20739" y="8216"/>
                        <a:pt x="21262" y="7864"/>
                        <a:pt x="21091" y="7372"/>
                      </a:cubicBezTo>
                      <a:lnTo>
                        <a:pt x="20125" y="5225"/>
                      </a:lnTo>
                      <a:cubicBezTo>
                        <a:pt x="20125" y="5225"/>
                        <a:pt x="19812" y="4871"/>
                        <a:pt x="19452" y="5025"/>
                      </a:cubicBezTo>
                      <a:lnTo>
                        <a:pt x="17026" y="5720"/>
                      </a:lnTo>
                      <a:cubicBezTo>
                        <a:pt x="17026" y="5720"/>
                        <a:pt x="16281" y="5653"/>
                        <a:pt x="15831" y="4976"/>
                      </a:cubicBezTo>
                      <a:cubicBezTo>
                        <a:pt x="15831" y="4976"/>
                        <a:pt x="15301" y="4334"/>
                        <a:pt x="15305" y="4055"/>
                      </a:cubicBezTo>
                      <a:cubicBezTo>
                        <a:pt x="15305" y="4055"/>
                        <a:pt x="15907" y="1671"/>
                        <a:pt x="15941" y="1551"/>
                      </a:cubicBezTo>
                      <a:cubicBezTo>
                        <a:pt x="15941" y="1551"/>
                        <a:pt x="16115" y="1046"/>
                        <a:pt x="15638" y="840"/>
                      </a:cubicBezTo>
                      <a:lnTo>
                        <a:pt x="13623" y="16"/>
                      </a:lnTo>
                      <a:cubicBezTo>
                        <a:pt x="13623" y="16"/>
                        <a:pt x="13158" y="-90"/>
                        <a:pt x="12976" y="238"/>
                      </a:cubicBezTo>
                      <a:lnTo>
                        <a:pt x="11589" y="2654"/>
                      </a:lnTo>
                      <a:cubicBezTo>
                        <a:pt x="11589" y="2654"/>
                        <a:pt x="11020" y="3013"/>
                        <a:pt x="10436" y="2940"/>
                      </a:cubicBezTo>
                      <a:cubicBezTo>
                        <a:pt x="10436" y="2940"/>
                        <a:pt x="9432" y="2790"/>
                        <a:pt x="9204" y="2457"/>
                      </a:cubicBezTo>
                      <a:lnTo>
                        <a:pt x="8028" y="524"/>
                      </a:lnTo>
                      <a:cubicBezTo>
                        <a:pt x="8028" y="524"/>
                        <a:pt x="7739" y="-87"/>
                        <a:pt x="7174" y="128"/>
                      </a:cubicBezTo>
                      <a:lnTo>
                        <a:pt x="5170" y="983"/>
                      </a:lnTo>
                      <a:cubicBezTo>
                        <a:pt x="5170" y="983"/>
                        <a:pt x="4766" y="1167"/>
                        <a:pt x="4889" y="1660"/>
                      </a:cubicBezTo>
                      <a:lnTo>
                        <a:pt x="5543" y="4064"/>
                      </a:lnTo>
                      <a:cubicBezTo>
                        <a:pt x="5543" y="4064"/>
                        <a:pt x="5806" y="4774"/>
                        <a:pt x="4817" y="5487"/>
                      </a:cubicBezTo>
                      <a:cubicBezTo>
                        <a:pt x="4817" y="5487"/>
                        <a:pt x="4223" y="6146"/>
                        <a:pt x="3267" y="5868"/>
                      </a:cubicBezTo>
                      <a:cubicBezTo>
                        <a:pt x="2314" y="5591"/>
                        <a:pt x="1443" y="5401"/>
                        <a:pt x="1443" y="5401"/>
                      </a:cubicBezTo>
                      <a:cubicBezTo>
                        <a:pt x="1443" y="5401"/>
                        <a:pt x="941" y="5227"/>
                        <a:pt x="722" y="5741"/>
                      </a:cubicBezTo>
                      <a:cubicBezTo>
                        <a:pt x="504" y="6256"/>
                        <a:pt x="16" y="7854"/>
                        <a:pt x="16" y="7854"/>
                      </a:cubicBezTo>
                      <a:close/>
                      <a:moveTo>
                        <a:pt x="16" y="7854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  <p:sp>
              <p:nvSpPr>
                <p:cNvPr id="41" name="íṧľíḍe"/>
                <p:cNvSpPr/>
                <p:nvPr/>
              </p:nvSpPr>
              <p:spPr bwMode="auto">
                <a:xfrm>
                  <a:off x="0" y="116"/>
                  <a:ext cx="773" cy="77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596" h="21562">
                      <a:moveTo>
                        <a:pt x="6714" y="10868"/>
                      </a:moveTo>
                      <a:cubicBezTo>
                        <a:pt x="6662" y="8613"/>
                        <a:pt x="8448" y="6742"/>
                        <a:pt x="10703" y="6691"/>
                      </a:cubicBezTo>
                      <a:cubicBezTo>
                        <a:pt x="12958" y="6638"/>
                        <a:pt x="14828" y="8426"/>
                        <a:pt x="14879" y="10682"/>
                      </a:cubicBezTo>
                      <a:cubicBezTo>
                        <a:pt x="14931" y="12938"/>
                        <a:pt x="13145" y="14808"/>
                        <a:pt x="10890" y="14860"/>
                      </a:cubicBezTo>
                      <a:cubicBezTo>
                        <a:pt x="8634" y="14912"/>
                        <a:pt x="6765" y="13124"/>
                        <a:pt x="6714" y="10868"/>
                      </a:cubicBezTo>
                      <a:close/>
                      <a:moveTo>
                        <a:pt x="170" y="12283"/>
                      </a:moveTo>
                      <a:cubicBezTo>
                        <a:pt x="170" y="12283"/>
                        <a:pt x="167" y="12671"/>
                        <a:pt x="893" y="12678"/>
                      </a:cubicBezTo>
                      <a:lnTo>
                        <a:pt x="2798" y="12901"/>
                      </a:lnTo>
                      <a:cubicBezTo>
                        <a:pt x="2798" y="12901"/>
                        <a:pt x="3356" y="12949"/>
                        <a:pt x="3698" y="13631"/>
                      </a:cubicBezTo>
                      <a:cubicBezTo>
                        <a:pt x="3698" y="13631"/>
                        <a:pt x="4237" y="14429"/>
                        <a:pt x="4016" y="14823"/>
                      </a:cubicBezTo>
                      <a:lnTo>
                        <a:pt x="2566" y="17058"/>
                      </a:lnTo>
                      <a:cubicBezTo>
                        <a:pt x="2566" y="17058"/>
                        <a:pt x="2247" y="17405"/>
                        <a:pt x="2608" y="17857"/>
                      </a:cubicBezTo>
                      <a:lnTo>
                        <a:pt x="4240" y="19357"/>
                      </a:lnTo>
                      <a:cubicBezTo>
                        <a:pt x="4240" y="19357"/>
                        <a:pt x="4755" y="19624"/>
                        <a:pt x="5073" y="19241"/>
                      </a:cubicBezTo>
                      <a:lnTo>
                        <a:pt x="6521" y="18046"/>
                      </a:lnTo>
                      <a:cubicBezTo>
                        <a:pt x="6521" y="18046"/>
                        <a:pt x="7066" y="17489"/>
                        <a:pt x="7946" y="17893"/>
                      </a:cubicBezTo>
                      <a:cubicBezTo>
                        <a:pt x="7946" y="17893"/>
                        <a:pt x="8884" y="18174"/>
                        <a:pt x="9007" y="18788"/>
                      </a:cubicBezTo>
                      <a:lnTo>
                        <a:pt x="9374" y="21057"/>
                      </a:lnTo>
                      <a:cubicBezTo>
                        <a:pt x="9374" y="21057"/>
                        <a:pt x="9386" y="21600"/>
                        <a:pt x="10087" y="21560"/>
                      </a:cubicBezTo>
                      <a:lnTo>
                        <a:pt x="12082" y="21515"/>
                      </a:lnTo>
                      <a:cubicBezTo>
                        <a:pt x="12082" y="21515"/>
                        <a:pt x="12686" y="21391"/>
                        <a:pt x="12710" y="20907"/>
                      </a:cubicBezTo>
                      <a:lnTo>
                        <a:pt x="12917" y="18845"/>
                      </a:lnTo>
                      <a:cubicBezTo>
                        <a:pt x="12917" y="18845"/>
                        <a:pt x="12880" y="18252"/>
                        <a:pt x="13598" y="17897"/>
                      </a:cubicBezTo>
                      <a:cubicBezTo>
                        <a:pt x="13598" y="17897"/>
                        <a:pt x="14478" y="17235"/>
                        <a:pt x="15142" y="17704"/>
                      </a:cubicBezTo>
                      <a:lnTo>
                        <a:pt x="16987" y="19005"/>
                      </a:lnTo>
                      <a:cubicBezTo>
                        <a:pt x="16987" y="19005"/>
                        <a:pt x="17334" y="19361"/>
                        <a:pt x="17941" y="18910"/>
                      </a:cubicBezTo>
                      <a:lnTo>
                        <a:pt x="19252" y="17537"/>
                      </a:lnTo>
                      <a:cubicBezTo>
                        <a:pt x="19252" y="17537"/>
                        <a:pt x="19689" y="17030"/>
                        <a:pt x="19218" y="16544"/>
                      </a:cubicBezTo>
                      <a:lnTo>
                        <a:pt x="17922" y="14892"/>
                      </a:lnTo>
                      <a:cubicBezTo>
                        <a:pt x="17922" y="14892"/>
                        <a:pt x="17537" y="14489"/>
                        <a:pt x="17905" y="13645"/>
                      </a:cubicBezTo>
                      <a:cubicBezTo>
                        <a:pt x="17905" y="13645"/>
                        <a:pt x="18161" y="12634"/>
                        <a:pt x="18897" y="12544"/>
                      </a:cubicBezTo>
                      <a:lnTo>
                        <a:pt x="20958" y="12194"/>
                      </a:lnTo>
                      <a:cubicBezTo>
                        <a:pt x="20958" y="12194"/>
                        <a:pt x="21599" y="12168"/>
                        <a:pt x="21596" y="11502"/>
                      </a:cubicBezTo>
                      <a:lnTo>
                        <a:pt x="21528" y="9627"/>
                      </a:lnTo>
                      <a:cubicBezTo>
                        <a:pt x="21528" y="9627"/>
                        <a:pt x="21548" y="8912"/>
                        <a:pt x="20796" y="8844"/>
                      </a:cubicBezTo>
                      <a:lnTo>
                        <a:pt x="18628" y="8688"/>
                      </a:lnTo>
                      <a:cubicBezTo>
                        <a:pt x="18628" y="8688"/>
                        <a:pt x="17967" y="8413"/>
                        <a:pt x="17736" y="7801"/>
                      </a:cubicBezTo>
                      <a:cubicBezTo>
                        <a:pt x="17736" y="7801"/>
                        <a:pt x="17316" y="6867"/>
                        <a:pt x="17752" y="6384"/>
                      </a:cubicBezTo>
                      <a:lnTo>
                        <a:pt x="18963" y="4643"/>
                      </a:lnTo>
                      <a:cubicBezTo>
                        <a:pt x="18963" y="4643"/>
                        <a:pt x="19301" y="4127"/>
                        <a:pt x="18958" y="3753"/>
                      </a:cubicBezTo>
                      <a:lnTo>
                        <a:pt x="17270" y="2201"/>
                      </a:lnTo>
                      <a:cubicBezTo>
                        <a:pt x="17270" y="2201"/>
                        <a:pt x="16852" y="2004"/>
                        <a:pt x="16588" y="2281"/>
                      </a:cubicBezTo>
                      <a:lnTo>
                        <a:pt x="14669" y="3835"/>
                      </a:lnTo>
                      <a:cubicBezTo>
                        <a:pt x="14669" y="3835"/>
                        <a:pt x="13972" y="4062"/>
                        <a:pt x="13308" y="3629"/>
                      </a:cubicBezTo>
                      <a:cubicBezTo>
                        <a:pt x="13308" y="3629"/>
                        <a:pt x="12586" y="3258"/>
                        <a:pt x="12483" y="3006"/>
                      </a:cubicBezTo>
                      <a:cubicBezTo>
                        <a:pt x="12483" y="3006"/>
                        <a:pt x="12115" y="641"/>
                        <a:pt x="12099" y="520"/>
                      </a:cubicBezTo>
                      <a:cubicBezTo>
                        <a:pt x="12099" y="520"/>
                        <a:pt x="12064" y="1"/>
                        <a:pt x="11555" y="0"/>
                      </a:cubicBezTo>
                      <a:lnTo>
                        <a:pt x="9427" y="38"/>
                      </a:lnTo>
                      <a:cubicBezTo>
                        <a:pt x="9427" y="38"/>
                        <a:pt x="8969" y="119"/>
                        <a:pt x="8928" y="484"/>
                      </a:cubicBezTo>
                      <a:lnTo>
                        <a:pt x="8602" y="3179"/>
                      </a:lnTo>
                      <a:cubicBezTo>
                        <a:pt x="8602" y="3179"/>
                        <a:pt x="8228" y="3721"/>
                        <a:pt x="7675" y="3878"/>
                      </a:cubicBezTo>
                      <a:cubicBezTo>
                        <a:pt x="7675" y="3878"/>
                        <a:pt x="6712" y="4130"/>
                        <a:pt x="6381" y="3920"/>
                      </a:cubicBezTo>
                      <a:lnTo>
                        <a:pt x="4585" y="2641"/>
                      </a:lnTo>
                      <a:cubicBezTo>
                        <a:pt x="4585" y="2641"/>
                        <a:pt x="4091" y="2204"/>
                        <a:pt x="3665" y="2614"/>
                      </a:cubicBezTo>
                      <a:lnTo>
                        <a:pt x="2187" y="4149"/>
                      </a:lnTo>
                      <a:cubicBezTo>
                        <a:pt x="2187" y="4149"/>
                        <a:pt x="1892" y="4471"/>
                        <a:pt x="2192" y="4864"/>
                      </a:cubicBezTo>
                      <a:lnTo>
                        <a:pt x="3699" y="6766"/>
                      </a:lnTo>
                      <a:cubicBezTo>
                        <a:pt x="3699" y="6766"/>
                        <a:pt x="4207" y="7300"/>
                        <a:pt x="3589" y="8318"/>
                      </a:cubicBezTo>
                      <a:cubicBezTo>
                        <a:pt x="3589" y="8318"/>
                        <a:pt x="3305" y="9136"/>
                        <a:pt x="2339" y="9254"/>
                      </a:cubicBezTo>
                      <a:cubicBezTo>
                        <a:pt x="1374" y="9374"/>
                        <a:pt x="519" y="9539"/>
                        <a:pt x="519" y="9539"/>
                      </a:cubicBezTo>
                      <a:cubicBezTo>
                        <a:pt x="519" y="9539"/>
                        <a:pt x="-1" y="9574"/>
                        <a:pt x="0" y="10120"/>
                      </a:cubicBezTo>
                      <a:cubicBezTo>
                        <a:pt x="0" y="10665"/>
                        <a:pt x="170" y="12283"/>
                        <a:pt x="170" y="12283"/>
                      </a:cubicBezTo>
                      <a:close/>
                      <a:moveTo>
                        <a:pt x="170" y="12283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</p:grpSp>
          <p:sp>
            <p:nvSpPr>
              <p:cNvPr id="17" name="işlíḑé"/>
              <p:cNvSpPr/>
              <p:nvPr/>
            </p:nvSpPr>
            <p:spPr bwMode="auto">
              <a:xfrm>
                <a:off x="3257" y="1044"/>
                <a:ext cx="533" cy="415"/>
              </a:xfrm>
              <a:custGeom>
                <a:avLst/>
                <a:gdLst/>
                <a:ahLst/>
                <a:cxnLst/>
                <a:rect l="0" t="0" r="r" b="b"/>
                <a:pathLst>
                  <a:path w="21144" h="21334">
                    <a:moveTo>
                      <a:pt x="10347" y="11187"/>
                    </a:moveTo>
                    <a:cubicBezTo>
                      <a:pt x="10058" y="10978"/>
                      <a:pt x="9855" y="10582"/>
                      <a:pt x="9730" y="9980"/>
                    </a:cubicBezTo>
                    <a:cubicBezTo>
                      <a:pt x="10138" y="9957"/>
                      <a:pt x="10480" y="10038"/>
                      <a:pt x="10744" y="10229"/>
                    </a:cubicBezTo>
                    <a:cubicBezTo>
                      <a:pt x="11054" y="10453"/>
                      <a:pt x="11271" y="10832"/>
                      <a:pt x="11406" y="11375"/>
                    </a:cubicBezTo>
                    <a:cubicBezTo>
                      <a:pt x="10942" y="11432"/>
                      <a:pt x="10602" y="11371"/>
                      <a:pt x="10347" y="11187"/>
                    </a:cubicBezTo>
                    <a:close/>
                    <a:moveTo>
                      <a:pt x="21069" y="7196"/>
                    </a:moveTo>
                    <a:lnTo>
                      <a:pt x="20539" y="3842"/>
                    </a:lnTo>
                    <a:cubicBezTo>
                      <a:pt x="20323" y="2469"/>
                      <a:pt x="19656" y="1290"/>
                      <a:pt x="18711" y="607"/>
                    </a:cubicBezTo>
                    <a:cubicBezTo>
                      <a:pt x="17937" y="47"/>
                      <a:pt x="17032" y="-133"/>
                      <a:pt x="16164" y="97"/>
                    </a:cubicBezTo>
                    <a:lnTo>
                      <a:pt x="9646" y="1824"/>
                    </a:lnTo>
                    <a:cubicBezTo>
                      <a:pt x="8102" y="2233"/>
                      <a:pt x="6923" y="3870"/>
                      <a:pt x="6713" y="5895"/>
                    </a:cubicBezTo>
                    <a:lnTo>
                      <a:pt x="6642" y="6580"/>
                    </a:lnTo>
                    <a:lnTo>
                      <a:pt x="9385" y="5853"/>
                    </a:lnTo>
                    <a:lnTo>
                      <a:pt x="9472" y="5692"/>
                    </a:lnTo>
                    <a:cubicBezTo>
                      <a:pt x="9721" y="5234"/>
                      <a:pt x="10207" y="4921"/>
                      <a:pt x="11002" y="4712"/>
                    </a:cubicBezTo>
                    <a:lnTo>
                      <a:pt x="15791" y="3442"/>
                    </a:lnTo>
                    <a:cubicBezTo>
                      <a:pt x="16485" y="3258"/>
                      <a:pt x="17034" y="3306"/>
                      <a:pt x="17423" y="3587"/>
                    </a:cubicBezTo>
                    <a:cubicBezTo>
                      <a:pt x="17801" y="3860"/>
                      <a:pt x="18043" y="4359"/>
                      <a:pt x="18164" y="5109"/>
                    </a:cubicBezTo>
                    <a:lnTo>
                      <a:pt x="18496" y="7214"/>
                    </a:lnTo>
                    <a:cubicBezTo>
                      <a:pt x="18686" y="8813"/>
                      <a:pt x="18200" y="9615"/>
                      <a:pt x="16822" y="9980"/>
                    </a:cubicBezTo>
                    <a:lnTo>
                      <a:pt x="13904" y="10754"/>
                    </a:lnTo>
                    <a:lnTo>
                      <a:pt x="13861" y="10483"/>
                    </a:lnTo>
                    <a:cubicBezTo>
                      <a:pt x="13644" y="9110"/>
                      <a:pt x="12978" y="7932"/>
                      <a:pt x="12033" y="7249"/>
                    </a:cubicBezTo>
                    <a:cubicBezTo>
                      <a:pt x="11259" y="6689"/>
                      <a:pt x="10353" y="6507"/>
                      <a:pt x="9484" y="6737"/>
                    </a:cubicBezTo>
                    <a:lnTo>
                      <a:pt x="2967" y="8467"/>
                    </a:lnTo>
                    <a:cubicBezTo>
                      <a:pt x="1996" y="8724"/>
                      <a:pt x="1161" y="9456"/>
                      <a:pt x="615" y="10528"/>
                    </a:cubicBezTo>
                    <a:cubicBezTo>
                      <a:pt x="70" y="11598"/>
                      <a:pt x="-122" y="12881"/>
                      <a:pt x="77" y="14139"/>
                    </a:cubicBezTo>
                    <a:lnTo>
                      <a:pt x="606" y="17490"/>
                    </a:lnTo>
                    <a:cubicBezTo>
                      <a:pt x="824" y="18862"/>
                      <a:pt x="1490" y="20041"/>
                      <a:pt x="2434" y="20726"/>
                    </a:cubicBezTo>
                    <a:cubicBezTo>
                      <a:pt x="2435" y="20727"/>
                      <a:pt x="2435" y="20727"/>
                      <a:pt x="2435" y="20727"/>
                    </a:cubicBezTo>
                    <a:cubicBezTo>
                      <a:pt x="3209" y="21286"/>
                      <a:pt x="4114" y="21467"/>
                      <a:pt x="4983" y="21237"/>
                    </a:cubicBezTo>
                    <a:lnTo>
                      <a:pt x="11499" y="19509"/>
                    </a:lnTo>
                    <a:cubicBezTo>
                      <a:pt x="13072" y="19092"/>
                      <a:pt x="14254" y="17424"/>
                      <a:pt x="14440" y="15358"/>
                    </a:cubicBezTo>
                    <a:lnTo>
                      <a:pt x="14502" y="14684"/>
                    </a:lnTo>
                    <a:lnTo>
                      <a:pt x="11718" y="15421"/>
                    </a:lnTo>
                    <a:lnTo>
                      <a:pt x="11631" y="15593"/>
                    </a:lnTo>
                    <a:cubicBezTo>
                      <a:pt x="11383" y="16086"/>
                      <a:pt x="10897" y="16422"/>
                      <a:pt x="10145" y="16622"/>
                    </a:cubicBezTo>
                    <a:lnTo>
                      <a:pt x="5356" y="17892"/>
                    </a:lnTo>
                    <a:cubicBezTo>
                      <a:pt x="4547" y="18105"/>
                      <a:pt x="4027" y="18086"/>
                      <a:pt x="3669" y="17827"/>
                    </a:cubicBezTo>
                    <a:cubicBezTo>
                      <a:pt x="3319" y="17575"/>
                      <a:pt x="3095" y="17055"/>
                      <a:pt x="2982" y="16223"/>
                    </a:cubicBezTo>
                    <a:lnTo>
                      <a:pt x="2646" y="14090"/>
                    </a:lnTo>
                    <a:cubicBezTo>
                      <a:pt x="2523" y="13343"/>
                      <a:pt x="2565" y="12781"/>
                      <a:pt x="2774" y="12368"/>
                    </a:cubicBezTo>
                    <a:cubicBezTo>
                      <a:pt x="3016" y="11891"/>
                      <a:pt x="3508" y="11568"/>
                      <a:pt x="4323" y="11352"/>
                    </a:cubicBezTo>
                    <a:lnTo>
                      <a:pt x="7242" y="10579"/>
                    </a:lnTo>
                    <a:lnTo>
                      <a:pt x="7284" y="10848"/>
                    </a:lnTo>
                    <a:cubicBezTo>
                      <a:pt x="7501" y="12222"/>
                      <a:pt x="8168" y="13401"/>
                      <a:pt x="9112" y="14084"/>
                    </a:cubicBezTo>
                    <a:cubicBezTo>
                      <a:pt x="9887" y="14644"/>
                      <a:pt x="10793" y="14826"/>
                      <a:pt x="11662" y="14595"/>
                    </a:cubicBezTo>
                    <a:lnTo>
                      <a:pt x="18179" y="12867"/>
                    </a:lnTo>
                    <a:cubicBezTo>
                      <a:pt x="20182" y="12335"/>
                      <a:pt x="21478" y="9791"/>
                      <a:pt x="21069" y="7196"/>
                    </a:cubicBezTo>
                    <a:close/>
                    <a:moveTo>
                      <a:pt x="21069" y="7196"/>
                    </a:moveTo>
                  </a:path>
                </a:pathLst>
              </a:custGeom>
              <a:solidFill>
                <a:srgbClr val="FFFEFE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endParaRPr>
              </a:p>
            </p:txBody>
          </p:sp>
          <p:grpSp>
            <p:nvGrpSpPr>
              <p:cNvPr id="18" name="î$1îde"/>
              <p:cNvGrpSpPr/>
              <p:nvPr/>
            </p:nvGrpSpPr>
            <p:grpSpPr bwMode="auto">
              <a:xfrm>
                <a:off x="1886" y="1274"/>
                <a:ext cx="766" cy="703"/>
                <a:chOff x="0" y="0"/>
                <a:chExt cx="766" cy="703"/>
              </a:xfrm>
            </p:grpSpPr>
            <p:sp>
              <p:nvSpPr>
                <p:cNvPr id="37" name="iṡ1îḍê"/>
                <p:cNvSpPr/>
                <p:nvPr/>
              </p:nvSpPr>
              <p:spPr bwMode="auto">
                <a:xfrm>
                  <a:off x="0" y="362"/>
                  <a:ext cx="492" cy="34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184" h="18543">
                      <a:moveTo>
                        <a:pt x="10363" y="5"/>
                      </a:moveTo>
                      <a:cubicBezTo>
                        <a:pt x="538" y="-332"/>
                        <a:pt x="0" y="15867"/>
                        <a:pt x="0" y="15867"/>
                      </a:cubicBezTo>
                      <a:cubicBezTo>
                        <a:pt x="5817" y="21268"/>
                        <a:pt x="21104" y="16821"/>
                        <a:pt x="21104" y="16821"/>
                      </a:cubicBezTo>
                      <a:cubicBezTo>
                        <a:pt x="21374" y="16453"/>
                        <a:pt x="21600" y="393"/>
                        <a:pt x="10363" y="5"/>
                      </a:cubicBezTo>
                      <a:close/>
                      <a:moveTo>
                        <a:pt x="10363" y="5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  <p:sp>
              <p:nvSpPr>
                <p:cNvPr id="38" name="îś1îḋe"/>
                <p:cNvSpPr/>
                <p:nvPr/>
              </p:nvSpPr>
              <p:spPr bwMode="auto">
                <a:xfrm>
                  <a:off x="97" y="88"/>
                  <a:ext cx="257" cy="24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9344" h="20808">
                      <a:moveTo>
                        <a:pt x="16008" y="2328"/>
                      </a:moveTo>
                      <a:cubicBezTo>
                        <a:pt x="14082" y="645"/>
                        <a:pt x="11537" y="-245"/>
                        <a:pt x="8847" y="60"/>
                      </a:cubicBezTo>
                      <a:cubicBezTo>
                        <a:pt x="3474" y="661"/>
                        <a:pt x="-466" y="5782"/>
                        <a:pt x="44" y="11498"/>
                      </a:cubicBezTo>
                      <a:cubicBezTo>
                        <a:pt x="556" y="17211"/>
                        <a:pt x="5324" y="21355"/>
                        <a:pt x="10693" y="20750"/>
                      </a:cubicBezTo>
                      <a:cubicBezTo>
                        <a:pt x="14294" y="20347"/>
                        <a:pt x="17245" y="17907"/>
                        <a:pt x="18650" y="14627"/>
                      </a:cubicBezTo>
                      <a:cubicBezTo>
                        <a:pt x="21134" y="7175"/>
                        <a:pt x="16165" y="2233"/>
                        <a:pt x="16008" y="2328"/>
                      </a:cubicBezTo>
                      <a:close/>
                      <a:moveTo>
                        <a:pt x="16008" y="2328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  <p:sp>
              <p:nvSpPr>
                <p:cNvPr id="39" name="íṡlïdê"/>
                <p:cNvSpPr/>
                <p:nvPr/>
              </p:nvSpPr>
              <p:spPr bwMode="auto">
                <a:xfrm>
                  <a:off x="323" y="0"/>
                  <a:ext cx="443" cy="35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6236" y="8353"/>
                      </a:moveTo>
                      <a:lnTo>
                        <a:pt x="4552" y="8353"/>
                      </a:lnTo>
                      <a:lnTo>
                        <a:pt x="4552" y="6580"/>
                      </a:lnTo>
                      <a:lnTo>
                        <a:pt x="16236" y="6580"/>
                      </a:lnTo>
                      <a:cubicBezTo>
                        <a:pt x="16236" y="6580"/>
                        <a:pt x="16236" y="8353"/>
                        <a:pt x="16236" y="8353"/>
                      </a:cubicBezTo>
                      <a:close/>
                      <a:moveTo>
                        <a:pt x="16236" y="11901"/>
                      </a:moveTo>
                      <a:lnTo>
                        <a:pt x="4552" y="11901"/>
                      </a:lnTo>
                      <a:lnTo>
                        <a:pt x="4552" y="10127"/>
                      </a:lnTo>
                      <a:lnTo>
                        <a:pt x="16236" y="10127"/>
                      </a:lnTo>
                      <a:cubicBezTo>
                        <a:pt x="16236" y="10127"/>
                        <a:pt x="16236" y="11901"/>
                        <a:pt x="16236" y="11901"/>
                      </a:cubicBezTo>
                      <a:close/>
                      <a:moveTo>
                        <a:pt x="14259" y="0"/>
                      </a:moveTo>
                      <a:lnTo>
                        <a:pt x="6773" y="0"/>
                      </a:lnTo>
                      <a:cubicBezTo>
                        <a:pt x="3712" y="0"/>
                        <a:pt x="1100" y="2320"/>
                        <a:pt x="0" y="5612"/>
                      </a:cubicBezTo>
                      <a:cubicBezTo>
                        <a:pt x="664" y="6034"/>
                        <a:pt x="2105" y="7381"/>
                        <a:pt x="2652" y="9796"/>
                      </a:cubicBezTo>
                      <a:cubicBezTo>
                        <a:pt x="3159" y="12033"/>
                        <a:pt x="3198" y="14722"/>
                        <a:pt x="2144" y="16509"/>
                      </a:cubicBezTo>
                      <a:cubicBezTo>
                        <a:pt x="2982" y="17423"/>
                        <a:pt x="3762" y="17900"/>
                        <a:pt x="4876" y="18266"/>
                      </a:cubicBezTo>
                      <a:lnTo>
                        <a:pt x="2531" y="21600"/>
                      </a:lnTo>
                      <a:lnTo>
                        <a:pt x="9004" y="18574"/>
                      </a:lnTo>
                      <a:lnTo>
                        <a:pt x="14259" y="18574"/>
                      </a:lnTo>
                      <a:cubicBezTo>
                        <a:pt x="18314" y="18574"/>
                        <a:pt x="21600" y="14511"/>
                        <a:pt x="21600" y="9500"/>
                      </a:cubicBezTo>
                      <a:lnTo>
                        <a:pt x="21600" y="9075"/>
                      </a:lnTo>
                      <a:cubicBezTo>
                        <a:pt x="21600" y="4062"/>
                        <a:pt x="18314" y="0"/>
                        <a:pt x="14259" y="0"/>
                      </a:cubicBezTo>
                      <a:close/>
                      <a:moveTo>
                        <a:pt x="14259" y="0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</p:grpSp>
          <p:sp>
            <p:nvSpPr>
              <p:cNvPr id="19" name="îṧ1îḑe"/>
              <p:cNvSpPr/>
              <p:nvPr/>
            </p:nvSpPr>
            <p:spPr bwMode="auto">
              <a:xfrm>
                <a:off x="1292" y="2625"/>
                <a:ext cx="1210" cy="980"/>
              </a:xfrm>
              <a:custGeom>
                <a:avLst/>
                <a:gdLst/>
                <a:ahLst/>
                <a:cxnLst/>
                <a:rect l="0" t="0" r="r" b="b"/>
                <a:pathLst>
                  <a:path w="21199" h="20989">
                    <a:moveTo>
                      <a:pt x="14760" y="5355"/>
                    </a:moveTo>
                    <a:cubicBezTo>
                      <a:pt x="14084" y="5355"/>
                      <a:pt x="13537" y="4682"/>
                      <a:pt x="13537" y="3854"/>
                    </a:cubicBezTo>
                    <a:cubicBezTo>
                      <a:pt x="13537" y="3027"/>
                      <a:pt x="14084" y="2354"/>
                      <a:pt x="14760" y="2354"/>
                    </a:cubicBezTo>
                    <a:cubicBezTo>
                      <a:pt x="15435" y="2354"/>
                      <a:pt x="15983" y="3027"/>
                      <a:pt x="15983" y="3854"/>
                    </a:cubicBezTo>
                    <a:cubicBezTo>
                      <a:pt x="15983" y="4682"/>
                      <a:pt x="15435" y="5355"/>
                      <a:pt x="14760" y="5355"/>
                    </a:cubicBezTo>
                    <a:close/>
                    <a:moveTo>
                      <a:pt x="18221" y="3648"/>
                    </a:moveTo>
                    <a:cubicBezTo>
                      <a:pt x="17460" y="835"/>
                      <a:pt x="15004" y="-611"/>
                      <a:pt x="12691" y="246"/>
                    </a:cubicBezTo>
                    <a:cubicBezTo>
                      <a:pt x="9617" y="1384"/>
                      <a:pt x="8345" y="6120"/>
                      <a:pt x="8345" y="6120"/>
                    </a:cubicBezTo>
                    <a:cubicBezTo>
                      <a:pt x="7793" y="7577"/>
                      <a:pt x="7279" y="9085"/>
                      <a:pt x="5713" y="10389"/>
                    </a:cubicBezTo>
                    <a:cubicBezTo>
                      <a:pt x="2744" y="12856"/>
                      <a:pt x="-339" y="5876"/>
                      <a:pt x="1432" y="12498"/>
                    </a:cubicBezTo>
                    <a:cubicBezTo>
                      <a:pt x="1535" y="12883"/>
                      <a:pt x="1685" y="13259"/>
                      <a:pt x="1856" y="13627"/>
                    </a:cubicBezTo>
                    <a:cubicBezTo>
                      <a:pt x="-132" y="12318"/>
                      <a:pt x="-401" y="12189"/>
                      <a:pt x="472" y="15327"/>
                    </a:cubicBezTo>
                    <a:cubicBezTo>
                      <a:pt x="1496" y="19001"/>
                      <a:pt x="4620" y="20663"/>
                      <a:pt x="7727" y="20989"/>
                    </a:cubicBezTo>
                    <a:cubicBezTo>
                      <a:pt x="10488" y="20989"/>
                      <a:pt x="13587" y="20142"/>
                      <a:pt x="14784" y="16774"/>
                    </a:cubicBezTo>
                    <a:cubicBezTo>
                      <a:pt x="15677" y="14260"/>
                      <a:pt x="15699" y="10814"/>
                      <a:pt x="17925" y="7864"/>
                    </a:cubicBezTo>
                    <a:cubicBezTo>
                      <a:pt x="17925" y="7864"/>
                      <a:pt x="19256" y="6393"/>
                      <a:pt x="21199" y="6129"/>
                    </a:cubicBezTo>
                    <a:cubicBezTo>
                      <a:pt x="18629" y="5945"/>
                      <a:pt x="18221" y="3648"/>
                      <a:pt x="18221" y="3648"/>
                    </a:cubicBezTo>
                    <a:close/>
                    <a:moveTo>
                      <a:pt x="18221" y="3648"/>
                    </a:moveTo>
                  </a:path>
                </a:pathLst>
              </a:custGeom>
              <a:solidFill>
                <a:srgbClr val="FFFEFE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endParaRPr>
              </a:p>
            </p:txBody>
          </p:sp>
          <p:sp>
            <p:nvSpPr>
              <p:cNvPr id="20" name="íṣ1íḓê"/>
              <p:cNvSpPr/>
              <p:nvPr/>
            </p:nvSpPr>
            <p:spPr bwMode="auto">
              <a:xfrm>
                <a:off x="4684" y="2236"/>
                <a:ext cx="965" cy="1094"/>
              </a:xfrm>
              <a:custGeom>
                <a:avLst/>
                <a:gdLst/>
                <a:ahLst/>
                <a:cxnLst/>
                <a:rect l="0" t="0" r="r" b="b"/>
                <a:pathLst>
                  <a:path w="21324" h="21351">
                    <a:moveTo>
                      <a:pt x="16593" y="13829"/>
                    </a:moveTo>
                    <a:cubicBezTo>
                      <a:pt x="15541" y="13889"/>
                      <a:pt x="14615" y="14295"/>
                      <a:pt x="13915" y="14902"/>
                    </a:cubicBezTo>
                    <a:lnTo>
                      <a:pt x="8446" y="12232"/>
                    </a:lnTo>
                    <a:cubicBezTo>
                      <a:pt x="8469" y="12030"/>
                      <a:pt x="8486" y="11826"/>
                      <a:pt x="8472" y="11617"/>
                    </a:cubicBezTo>
                    <a:cubicBezTo>
                      <a:pt x="8449" y="11299"/>
                      <a:pt x="8368" y="11000"/>
                      <a:pt x="8264" y="10712"/>
                    </a:cubicBezTo>
                    <a:lnTo>
                      <a:pt x="14382" y="6652"/>
                    </a:lnTo>
                    <a:cubicBezTo>
                      <a:pt x="15186" y="7244"/>
                      <a:pt x="16227" y="7582"/>
                      <a:pt x="17351" y="7520"/>
                    </a:cubicBezTo>
                    <a:cubicBezTo>
                      <a:pt x="19687" y="7389"/>
                      <a:pt x="21461" y="5599"/>
                      <a:pt x="21316" y="3526"/>
                    </a:cubicBezTo>
                    <a:cubicBezTo>
                      <a:pt x="21167" y="1451"/>
                      <a:pt x="19153" y="-125"/>
                      <a:pt x="16817" y="8"/>
                    </a:cubicBezTo>
                    <a:cubicBezTo>
                      <a:pt x="14480" y="138"/>
                      <a:pt x="12706" y="1925"/>
                      <a:pt x="12854" y="4001"/>
                    </a:cubicBezTo>
                    <a:cubicBezTo>
                      <a:pt x="12871" y="4239"/>
                      <a:pt x="12917" y="4468"/>
                      <a:pt x="12980" y="4690"/>
                    </a:cubicBezTo>
                    <a:lnTo>
                      <a:pt x="6658" y="8783"/>
                    </a:lnTo>
                    <a:cubicBezTo>
                      <a:pt x="5897" y="8310"/>
                      <a:pt x="4969" y="8043"/>
                      <a:pt x="3971" y="8099"/>
                    </a:cubicBezTo>
                    <a:cubicBezTo>
                      <a:pt x="1636" y="8229"/>
                      <a:pt x="-139" y="10017"/>
                      <a:pt x="9" y="12093"/>
                    </a:cubicBezTo>
                    <a:cubicBezTo>
                      <a:pt x="157" y="14167"/>
                      <a:pt x="2169" y="15742"/>
                      <a:pt x="4507" y="15611"/>
                    </a:cubicBezTo>
                    <a:cubicBezTo>
                      <a:pt x="5685" y="15545"/>
                      <a:pt x="6717" y="15058"/>
                      <a:pt x="7435" y="14326"/>
                    </a:cubicBezTo>
                    <a:lnTo>
                      <a:pt x="12675" y="17011"/>
                    </a:lnTo>
                    <a:cubicBezTo>
                      <a:pt x="12629" y="17273"/>
                      <a:pt x="12609" y="17546"/>
                      <a:pt x="12629" y="17823"/>
                    </a:cubicBezTo>
                    <a:cubicBezTo>
                      <a:pt x="12776" y="19898"/>
                      <a:pt x="14790" y="21475"/>
                      <a:pt x="17127" y="21343"/>
                    </a:cubicBezTo>
                    <a:cubicBezTo>
                      <a:pt x="19463" y="21212"/>
                      <a:pt x="21238" y="19425"/>
                      <a:pt x="21091" y="17349"/>
                    </a:cubicBezTo>
                    <a:cubicBezTo>
                      <a:pt x="20945" y="15275"/>
                      <a:pt x="18928" y="13698"/>
                      <a:pt x="16593" y="13829"/>
                    </a:cubicBezTo>
                    <a:close/>
                    <a:moveTo>
                      <a:pt x="16593" y="13829"/>
                    </a:moveTo>
                  </a:path>
                </a:pathLst>
              </a:custGeom>
              <a:solidFill>
                <a:srgbClr val="FFFEFE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endParaRPr>
              </a:p>
            </p:txBody>
          </p:sp>
          <p:sp>
            <p:nvSpPr>
              <p:cNvPr id="21" name="ïṩḻïde"/>
              <p:cNvSpPr/>
              <p:nvPr/>
            </p:nvSpPr>
            <p:spPr bwMode="auto">
              <a:xfrm>
                <a:off x="3974" y="469"/>
                <a:ext cx="1108" cy="1069"/>
              </a:xfrm>
              <a:custGeom>
                <a:avLst/>
                <a:gdLst/>
                <a:ahLst/>
                <a:cxnLst/>
                <a:rect l="0" t="0" r="r" b="b"/>
                <a:pathLst>
                  <a:path w="21421" h="21413">
                    <a:moveTo>
                      <a:pt x="8099" y="13602"/>
                    </a:moveTo>
                    <a:cubicBezTo>
                      <a:pt x="5358" y="13602"/>
                      <a:pt x="3138" y="11289"/>
                      <a:pt x="3138" y="8434"/>
                    </a:cubicBezTo>
                    <a:cubicBezTo>
                      <a:pt x="3138" y="5581"/>
                      <a:pt x="5358" y="3268"/>
                      <a:pt x="8099" y="3268"/>
                    </a:cubicBezTo>
                    <a:cubicBezTo>
                      <a:pt x="10838" y="3268"/>
                      <a:pt x="13059" y="5581"/>
                      <a:pt x="13059" y="8434"/>
                    </a:cubicBezTo>
                    <a:cubicBezTo>
                      <a:pt x="13059" y="11289"/>
                      <a:pt x="10838" y="13602"/>
                      <a:pt x="8099" y="13602"/>
                    </a:cubicBezTo>
                    <a:close/>
                    <a:moveTo>
                      <a:pt x="20893" y="17915"/>
                    </a:moveTo>
                    <a:lnTo>
                      <a:pt x="15499" y="12943"/>
                    </a:lnTo>
                    <a:cubicBezTo>
                      <a:pt x="15376" y="12827"/>
                      <a:pt x="15240" y="12743"/>
                      <a:pt x="15098" y="12673"/>
                    </a:cubicBezTo>
                    <a:cubicBezTo>
                      <a:pt x="15796" y="11428"/>
                      <a:pt x="16197" y="9980"/>
                      <a:pt x="16197" y="8434"/>
                    </a:cubicBezTo>
                    <a:cubicBezTo>
                      <a:pt x="16197" y="3776"/>
                      <a:pt x="12571" y="0"/>
                      <a:pt x="8099" y="0"/>
                    </a:cubicBezTo>
                    <a:cubicBezTo>
                      <a:pt x="3626" y="0"/>
                      <a:pt x="0" y="3776"/>
                      <a:pt x="0" y="8434"/>
                    </a:cubicBezTo>
                    <a:cubicBezTo>
                      <a:pt x="0" y="13093"/>
                      <a:pt x="3626" y="16869"/>
                      <a:pt x="8099" y="16869"/>
                    </a:cubicBezTo>
                    <a:cubicBezTo>
                      <a:pt x="9713" y="16869"/>
                      <a:pt x="11217" y="16374"/>
                      <a:pt x="12480" y="15526"/>
                    </a:cubicBezTo>
                    <a:cubicBezTo>
                      <a:pt x="12566" y="15701"/>
                      <a:pt x="12679" y="15866"/>
                      <a:pt x="12827" y="16004"/>
                    </a:cubicBezTo>
                    <a:lnTo>
                      <a:pt x="18221" y="20977"/>
                    </a:lnTo>
                    <a:cubicBezTo>
                      <a:pt x="18879" y="21600"/>
                      <a:pt x="19898" y="21549"/>
                      <a:pt x="20496" y="20864"/>
                    </a:cubicBezTo>
                    <a:lnTo>
                      <a:pt x="21003" y="20285"/>
                    </a:lnTo>
                    <a:cubicBezTo>
                      <a:pt x="21600" y="19599"/>
                      <a:pt x="21552" y="18538"/>
                      <a:pt x="20893" y="17915"/>
                    </a:cubicBezTo>
                    <a:close/>
                    <a:moveTo>
                      <a:pt x="20893" y="17915"/>
                    </a:moveTo>
                  </a:path>
                </a:pathLst>
              </a:custGeom>
              <a:solidFill>
                <a:srgbClr val="FFFEFE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endParaRPr>
              </a:p>
            </p:txBody>
          </p:sp>
          <p:grpSp>
            <p:nvGrpSpPr>
              <p:cNvPr id="22" name="ïṥ1ide"/>
              <p:cNvGrpSpPr/>
              <p:nvPr/>
            </p:nvGrpSpPr>
            <p:grpSpPr bwMode="auto">
              <a:xfrm>
                <a:off x="3677" y="2399"/>
                <a:ext cx="904" cy="979"/>
                <a:chOff x="0" y="0"/>
                <a:chExt cx="904" cy="979"/>
              </a:xfrm>
            </p:grpSpPr>
            <p:sp>
              <p:nvSpPr>
                <p:cNvPr id="33" name="iṥľide"/>
                <p:cNvSpPr/>
                <p:nvPr/>
              </p:nvSpPr>
              <p:spPr bwMode="auto">
                <a:xfrm>
                  <a:off x="606" y="105"/>
                  <a:ext cx="198" cy="1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18790">
                      <a:moveTo>
                        <a:pt x="21600" y="18026"/>
                      </a:moveTo>
                      <a:cubicBezTo>
                        <a:pt x="21600" y="18026"/>
                        <a:pt x="21268" y="9650"/>
                        <a:pt x="14170" y="3669"/>
                      </a:cubicBezTo>
                      <a:cubicBezTo>
                        <a:pt x="6476" y="-2810"/>
                        <a:pt x="0" y="1265"/>
                        <a:pt x="0" y="1265"/>
                      </a:cubicBezTo>
                      <a:lnTo>
                        <a:pt x="1563" y="7388"/>
                      </a:lnTo>
                      <a:cubicBezTo>
                        <a:pt x="1563" y="7388"/>
                        <a:pt x="6661" y="5098"/>
                        <a:pt x="11396" y="9086"/>
                      </a:cubicBezTo>
                      <a:cubicBezTo>
                        <a:pt x="16126" y="13073"/>
                        <a:pt x="15668" y="18790"/>
                        <a:pt x="15668" y="18790"/>
                      </a:cubicBezTo>
                      <a:cubicBezTo>
                        <a:pt x="15668" y="18790"/>
                        <a:pt x="21600" y="18026"/>
                        <a:pt x="21600" y="18026"/>
                      </a:cubicBezTo>
                      <a:close/>
                      <a:moveTo>
                        <a:pt x="21600" y="18026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  <p:sp>
              <p:nvSpPr>
                <p:cNvPr id="34" name="ïŝľíde"/>
                <p:cNvSpPr/>
                <p:nvPr/>
              </p:nvSpPr>
              <p:spPr bwMode="auto">
                <a:xfrm>
                  <a:off x="566" y="0"/>
                  <a:ext cx="338" cy="262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0687" h="19230">
                      <a:moveTo>
                        <a:pt x="13721" y="2487"/>
                      </a:moveTo>
                      <a:cubicBezTo>
                        <a:pt x="6062" y="-2370"/>
                        <a:pt x="0" y="1385"/>
                        <a:pt x="0" y="1385"/>
                      </a:cubicBezTo>
                      <a:lnTo>
                        <a:pt x="1146" y="5222"/>
                      </a:lnTo>
                      <a:cubicBezTo>
                        <a:pt x="1146" y="5222"/>
                        <a:pt x="7316" y="2931"/>
                        <a:pt x="12147" y="7175"/>
                      </a:cubicBezTo>
                      <a:cubicBezTo>
                        <a:pt x="16976" y="11418"/>
                        <a:pt x="17416" y="19230"/>
                        <a:pt x="17416" y="19230"/>
                      </a:cubicBezTo>
                      <a:lnTo>
                        <a:pt x="20651" y="18877"/>
                      </a:lnTo>
                      <a:cubicBezTo>
                        <a:pt x="20651" y="18877"/>
                        <a:pt x="21600" y="7484"/>
                        <a:pt x="13721" y="2487"/>
                      </a:cubicBezTo>
                      <a:close/>
                      <a:moveTo>
                        <a:pt x="13721" y="2487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  <p:sp>
              <p:nvSpPr>
                <p:cNvPr id="35" name="ï$ḻiḓê"/>
                <p:cNvSpPr/>
                <p:nvPr/>
              </p:nvSpPr>
              <p:spPr bwMode="auto">
                <a:xfrm>
                  <a:off x="0" y="238"/>
                  <a:ext cx="853" cy="74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0770" h="21474">
                      <a:moveTo>
                        <a:pt x="15255" y="18349"/>
                      </a:moveTo>
                      <a:lnTo>
                        <a:pt x="14325" y="17122"/>
                      </a:lnTo>
                      <a:lnTo>
                        <a:pt x="16450" y="17122"/>
                      </a:lnTo>
                      <a:lnTo>
                        <a:pt x="17286" y="18349"/>
                      </a:lnTo>
                      <a:cubicBezTo>
                        <a:pt x="17286" y="18349"/>
                        <a:pt x="15255" y="18349"/>
                        <a:pt x="15255" y="18349"/>
                      </a:cubicBezTo>
                      <a:close/>
                      <a:moveTo>
                        <a:pt x="12321" y="18349"/>
                      </a:moveTo>
                      <a:lnTo>
                        <a:pt x="11391" y="17122"/>
                      </a:lnTo>
                      <a:lnTo>
                        <a:pt x="13515" y="17122"/>
                      </a:lnTo>
                      <a:lnTo>
                        <a:pt x="14351" y="18349"/>
                      </a:lnTo>
                      <a:cubicBezTo>
                        <a:pt x="14351" y="18349"/>
                        <a:pt x="12321" y="18349"/>
                        <a:pt x="12321" y="18349"/>
                      </a:cubicBezTo>
                      <a:close/>
                      <a:moveTo>
                        <a:pt x="9389" y="18349"/>
                      </a:moveTo>
                      <a:lnTo>
                        <a:pt x="8457" y="17122"/>
                      </a:lnTo>
                      <a:lnTo>
                        <a:pt x="10584" y="17122"/>
                      </a:lnTo>
                      <a:lnTo>
                        <a:pt x="11419" y="18349"/>
                      </a:lnTo>
                      <a:cubicBezTo>
                        <a:pt x="11419" y="18349"/>
                        <a:pt x="9389" y="18349"/>
                        <a:pt x="9389" y="18349"/>
                      </a:cubicBezTo>
                      <a:close/>
                      <a:moveTo>
                        <a:pt x="6455" y="18349"/>
                      </a:moveTo>
                      <a:lnTo>
                        <a:pt x="5524" y="17122"/>
                      </a:lnTo>
                      <a:lnTo>
                        <a:pt x="7650" y="17122"/>
                      </a:lnTo>
                      <a:lnTo>
                        <a:pt x="8486" y="18349"/>
                      </a:lnTo>
                      <a:cubicBezTo>
                        <a:pt x="8486" y="18349"/>
                        <a:pt x="6455" y="18349"/>
                        <a:pt x="6455" y="18349"/>
                      </a:cubicBezTo>
                      <a:close/>
                      <a:moveTo>
                        <a:pt x="4052" y="14957"/>
                      </a:moveTo>
                      <a:lnTo>
                        <a:pt x="6179" y="14957"/>
                      </a:lnTo>
                      <a:lnTo>
                        <a:pt x="7014" y="16184"/>
                      </a:lnTo>
                      <a:lnTo>
                        <a:pt x="4985" y="16184"/>
                      </a:lnTo>
                      <a:cubicBezTo>
                        <a:pt x="4985" y="16184"/>
                        <a:pt x="4052" y="14957"/>
                        <a:pt x="4052" y="14957"/>
                      </a:cubicBezTo>
                      <a:close/>
                      <a:moveTo>
                        <a:pt x="2258" y="13026"/>
                      </a:moveTo>
                      <a:lnTo>
                        <a:pt x="2258" y="2348"/>
                      </a:lnTo>
                      <a:lnTo>
                        <a:pt x="14531" y="2348"/>
                      </a:lnTo>
                      <a:lnTo>
                        <a:pt x="14531" y="13026"/>
                      </a:lnTo>
                      <a:cubicBezTo>
                        <a:pt x="14531" y="13026"/>
                        <a:pt x="2258" y="13026"/>
                        <a:pt x="2258" y="13026"/>
                      </a:cubicBezTo>
                      <a:close/>
                      <a:moveTo>
                        <a:pt x="9947" y="16184"/>
                      </a:moveTo>
                      <a:lnTo>
                        <a:pt x="7917" y="16184"/>
                      </a:lnTo>
                      <a:lnTo>
                        <a:pt x="6986" y="14957"/>
                      </a:lnTo>
                      <a:lnTo>
                        <a:pt x="9112" y="14957"/>
                      </a:lnTo>
                      <a:cubicBezTo>
                        <a:pt x="9112" y="14957"/>
                        <a:pt x="9947" y="16184"/>
                        <a:pt x="9947" y="16184"/>
                      </a:cubicBezTo>
                      <a:close/>
                      <a:moveTo>
                        <a:pt x="9919" y="14957"/>
                      </a:moveTo>
                      <a:lnTo>
                        <a:pt x="12045" y="14957"/>
                      </a:lnTo>
                      <a:lnTo>
                        <a:pt x="12880" y="16184"/>
                      </a:lnTo>
                      <a:lnTo>
                        <a:pt x="10850" y="16184"/>
                      </a:lnTo>
                      <a:cubicBezTo>
                        <a:pt x="10850" y="16184"/>
                        <a:pt x="9919" y="14957"/>
                        <a:pt x="9919" y="14957"/>
                      </a:cubicBezTo>
                      <a:close/>
                      <a:moveTo>
                        <a:pt x="15814" y="16184"/>
                      </a:moveTo>
                      <a:lnTo>
                        <a:pt x="13782" y="16184"/>
                      </a:lnTo>
                      <a:lnTo>
                        <a:pt x="12852" y="14957"/>
                      </a:lnTo>
                      <a:lnTo>
                        <a:pt x="14978" y="14957"/>
                      </a:lnTo>
                      <a:cubicBezTo>
                        <a:pt x="14978" y="14957"/>
                        <a:pt x="15814" y="16184"/>
                        <a:pt x="15814" y="16184"/>
                      </a:cubicBezTo>
                      <a:close/>
                      <a:moveTo>
                        <a:pt x="16495" y="13026"/>
                      </a:moveTo>
                      <a:lnTo>
                        <a:pt x="16495" y="2113"/>
                      </a:lnTo>
                      <a:cubicBezTo>
                        <a:pt x="16495" y="2113"/>
                        <a:pt x="16855" y="1"/>
                        <a:pt x="14433" y="1"/>
                      </a:cubicBezTo>
                      <a:cubicBezTo>
                        <a:pt x="11586" y="1"/>
                        <a:pt x="1364" y="1"/>
                        <a:pt x="1364" y="1"/>
                      </a:cubicBezTo>
                      <a:cubicBezTo>
                        <a:pt x="1364" y="1"/>
                        <a:pt x="0" y="-126"/>
                        <a:pt x="0" y="1964"/>
                      </a:cubicBezTo>
                      <a:cubicBezTo>
                        <a:pt x="0" y="5133"/>
                        <a:pt x="0" y="13965"/>
                        <a:pt x="0" y="13965"/>
                      </a:cubicBezTo>
                      <a:lnTo>
                        <a:pt x="3829" y="21474"/>
                      </a:lnTo>
                      <a:lnTo>
                        <a:pt x="20325" y="21474"/>
                      </a:lnTo>
                      <a:cubicBezTo>
                        <a:pt x="20325" y="21474"/>
                        <a:pt x="21600" y="20065"/>
                        <a:pt x="19834" y="17602"/>
                      </a:cubicBezTo>
                      <a:cubicBezTo>
                        <a:pt x="18068" y="15138"/>
                        <a:pt x="16495" y="13026"/>
                        <a:pt x="16495" y="13026"/>
                      </a:cubicBezTo>
                      <a:close/>
                      <a:moveTo>
                        <a:pt x="16495" y="13026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  <p:sp>
              <p:nvSpPr>
                <p:cNvPr id="36" name="îṣḻïḋé"/>
                <p:cNvSpPr/>
                <p:nvPr/>
              </p:nvSpPr>
              <p:spPr bwMode="auto">
                <a:xfrm>
                  <a:off x="250" y="410"/>
                  <a:ext cx="196" cy="20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329" y="8962"/>
                      </a:moveTo>
                      <a:lnTo>
                        <a:pt x="0" y="18822"/>
                      </a:lnTo>
                      <a:lnTo>
                        <a:pt x="3053" y="21600"/>
                      </a:lnTo>
                      <a:lnTo>
                        <a:pt x="13417" y="11464"/>
                      </a:lnTo>
                      <a:lnTo>
                        <a:pt x="15965" y="17475"/>
                      </a:lnTo>
                      <a:lnTo>
                        <a:pt x="21600" y="0"/>
                      </a:lnTo>
                      <a:lnTo>
                        <a:pt x="4228" y="7618"/>
                      </a:lnTo>
                      <a:cubicBezTo>
                        <a:pt x="4228" y="7618"/>
                        <a:pt x="10329" y="8962"/>
                        <a:pt x="10329" y="8962"/>
                      </a:cubicBezTo>
                      <a:close/>
                      <a:moveTo>
                        <a:pt x="10329" y="8962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23" name="ïšļîďê"/>
              <p:cNvGrpSpPr/>
              <p:nvPr/>
            </p:nvGrpSpPr>
            <p:grpSpPr bwMode="auto">
              <a:xfrm>
                <a:off x="4374" y="1587"/>
                <a:ext cx="534" cy="499"/>
                <a:chOff x="0" y="0"/>
                <a:chExt cx="532" cy="498"/>
              </a:xfrm>
            </p:grpSpPr>
            <p:sp>
              <p:nvSpPr>
                <p:cNvPr id="31" name="îṩļíďê"/>
                <p:cNvSpPr/>
                <p:nvPr/>
              </p:nvSpPr>
              <p:spPr bwMode="auto">
                <a:xfrm>
                  <a:off x="116" y="0"/>
                  <a:ext cx="296" cy="38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2" y="21600"/>
                      </a:moveTo>
                      <a:lnTo>
                        <a:pt x="16202" y="14495"/>
                      </a:lnTo>
                      <a:lnTo>
                        <a:pt x="21600" y="7390"/>
                      </a:lnTo>
                      <a:lnTo>
                        <a:pt x="16289" y="7390"/>
                      </a:lnTo>
                      <a:lnTo>
                        <a:pt x="16289" y="538"/>
                      </a:lnTo>
                      <a:cubicBezTo>
                        <a:pt x="16289" y="240"/>
                        <a:pt x="15972" y="0"/>
                        <a:pt x="15582" y="0"/>
                      </a:cubicBezTo>
                      <a:lnTo>
                        <a:pt x="6020" y="0"/>
                      </a:lnTo>
                      <a:cubicBezTo>
                        <a:pt x="5631" y="0"/>
                        <a:pt x="5313" y="240"/>
                        <a:pt x="5313" y="538"/>
                      </a:cubicBezTo>
                      <a:lnTo>
                        <a:pt x="5313" y="7390"/>
                      </a:lnTo>
                      <a:lnTo>
                        <a:pt x="0" y="7390"/>
                      </a:lnTo>
                      <a:lnTo>
                        <a:pt x="5400" y="14495"/>
                      </a:lnTo>
                      <a:cubicBezTo>
                        <a:pt x="5400" y="14495"/>
                        <a:pt x="10802" y="21600"/>
                        <a:pt x="10802" y="21600"/>
                      </a:cubicBezTo>
                      <a:close/>
                      <a:moveTo>
                        <a:pt x="10802" y="21600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  <p:sp>
              <p:nvSpPr>
                <p:cNvPr id="32" name="iṥliďè"/>
                <p:cNvSpPr/>
                <p:nvPr/>
              </p:nvSpPr>
              <p:spPr bwMode="auto">
                <a:xfrm>
                  <a:off x="0" y="269"/>
                  <a:ext cx="532" cy="22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9964" y="0"/>
                      </a:moveTo>
                      <a:lnTo>
                        <a:pt x="19026" y="0"/>
                      </a:lnTo>
                      <a:lnTo>
                        <a:pt x="19026" y="13793"/>
                      </a:lnTo>
                      <a:lnTo>
                        <a:pt x="2789" y="13793"/>
                      </a:lnTo>
                      <a:lnTo>
                        <a:pt x="2789" y="0"/>
                      </a:lnTo>
                      <a:lnTo>
                        <a:pt x="1634" y="0"/>
                      </a:lnTo>
                      <a:cubicBezTo>
                        <a:pt x="731" y="0"/>
                        <a:pt x="0" y="1700"/>
                        <a:pt x="0" y="3799"/>
                      </a:cubicBezTo>
                      <a:lnTo>
                        <a:pt x="0" y="17804"/>
                      </a:lnTo>
                      <a:cubicBezTo>
                        <a:pt x="0" y="19900"/>
                        <a:pt x="731" y="21600"/>
                        <a:pt x="1634" y="21600"/>
                      </a:cubicBezTo>
                      <a:lnTo>
                        <a:pt x="19964" y="21600"/>
                      </a:lnTo>
                      <a:cubicBezTo>
                        <a:pt x="20868" y="21600"/>
                        <a:pt x="21600" y="19900"/>
                        <a:pt x="21600" y="17804"/>
                      </a:cubicBezTo>
                      <a:lnTo>
                        <a:pt x="21600" y="3799"/>
                      </a:lnTo>
                      <a:cubicBezTo>
                        <a:pt x="21600" y="1700"/>
                        <a:pt x="20868" y="0"/>
                        <a:pt x="19964" y="0"/>
                      </a:cubicBezTo>
                      <a:close/>
                      <a:moveTo>
                        <a:pt x="19964" y="0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24" name="îṥ1íḍé"/>
              <p:cNvGrpSpPr/>
              <p:nvPr/>
            </p:nvGrpSpPr>
            <p:grpSpPr bwMode="auto">
              <a:xfrm>
                <a:off x="5873" y="1941"/>
                <a:ext cx="811" cy="1598"/>
                <a:chOff x="0" y="0"/>
                <a:chExt cx="811" cy="1598"/>
              </a:xfrm>
            </p:grpSpPr>
            <p:sp>
              <p:nvSpPr>
                <p:cNvPr id="25" name="îŝļïḓê"/>
                <p:cNvSpPr/>
                <p:nvPr/>
              </p:nvSpPr>
              <p:spPr bwMode="auto">
                <a:xfrm>
                  <a:off x="483" y="713"/>
                  <a:ext cx="207" cy="17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0998" h="18917">
                      <a:moveTo>
                        <a:pt x="14761" y="4029"/>
                      </a:moveTo>
                      <a:cubicBezTo>
                        <a:pt x="7347" y="-2683"/>
                        <a:pt x="0" y="1017"/>
                        <a:pt x="0" y="1017"/>
                      </a:cubicBezTo>
                      <a:lnTo>
                        <a:pt x="956" y="7092"/>
                      </a:lnTo>
                      <a:cubicBezTo>
                        <a:pt x="956" y="7092"/>
                        <a:pt x="6632" y="5076"/>
                        <a:pt x="11195" y="9209"/>
                      </a:cubicBezTo>
                      <a:cubicBezTo>
                        <a:pt x="15749" y="13340"/>
                        <a:pt x="14591" y="18917"/>
                        <a:pt x="14591" y="18917"/>
                      </a:cubicBezTo>
                      <a:lnTo>
                        <a:pt x="20984" y="18447"/>
                      </a:lnTo>
                      <a:cubicBezTo>
                        <a:pt x="20984" y="18447"/>
                        <a:pt x="21600" y="10224"/>
                        <a:pt x="14761" y="4029"/>
                      </a:cubicBezTo>
                      <a:close/>
                      <a:moveTo>
                        <a:pt x="14761" y="4029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  <p:sp>
              <p:nvSpPr>
                <p:cNvPr id="26" name="îSļïḍé"/>
                <p:cNvSpPr/>
                <p:nvPr/>
              </p:nvSpPr>
              <p:spPr bwMode="auto">
                <a:xfrm>
                  <a:off x="455" y="588"/>
                  <a:ext cx="356" cy="31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0033" h="19276">
                      <a:moveTo>
                        <a:pt x="13985" y="3722"/>
                      </a:moveTo>
                      <a:cubicBezTo>
                        <a:pt x="7135" y="-2324"/>
                        <a:pt x="0" y="814"/>
                        <a:pt x="0" y="814"/>
                      </a:cubicBezTo>
                      <a:lnTo>
                        <a:pt x="783" y="4582"/>
                      </a:lnTo>
                      <a:cubicBezTo>
                        <a:pt x="783" y="4582"/>
                        <a:pt x="7511" y="2658"/>
                        <a:pt x="12115" y="7001"/>
                      </a:cubicBezTo>
                      <a:cubicBezTo>
                        <a:pt x="16714" y="11342"/>
                        <a:pt x="16316" y="18928"/>
                        <a:pt x="16316" y="18928"/>
                      </a:cubicBezTo>
                      <a:lnTo>
                        <a:pt x="19862" y="19276"/>
                      </a:lnTo>
                      <a:cubicBezTo>
                        <a:pt x="19862" y="19276"/>
                        <a:pt x="21600" y="10448"/>
                        <a:pt x="13985" y="3722"/>
                      </a:cubicBezTo>
                      <a:close/>
                      <a:moveTo>
                        <a:pt x="13985" y="3722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  <p:sp>
              <p:nvSpPr>
                <p:cNvPr id="27" name="ïṥḷiḋè"/>
                <p:cNvSpPr/>
                <p:nvPr/>
              </p:nvSpPr>
              <p:spPr bwMode="auto">
                <a:xfrm>
                  <a:off x="0" y="782"/>
                  <a:ext cx="641" cy="63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0497" h="17950">
                      <a:moveTo>
                        <a:pt x="13292" y="17012"/>
                      </a:moveTo>
                      <a:cubicBezTo>
                        <a:pt x="10000" y="16124"/>
                        <a:pt x="9873" y="14551"/>
                        <a:pt x="9873" y="14551"/>
                      </a:cubicBezTo>
                      <a:cubicBezTo>
                        <a:pt x="10304" y="14679"/>
                        <a:pt x="16313" y="18354"/>
                        <a:pt x="20322" y="14679"/>
                      </a:cubicBezTo>
                      <a:cubicBezTo>
                        <a:pt x="19484" y="16426"/>
                        <a:pt x="16584" y="17899"/>
                        <a:pt x="13292" y="17012"/>
                      </a:cubicBezTo>
                      <a:close/>
                      <a:moveTo>
                        <a:pt x="17488" y="7413"/>
                      </a:moveTo>
                      <a:cubicBezTo>
                        <a:pt x="17488" y="7413"/>
                        <a:pt x="20459" y="12149"/>
                        <a:pt x="17488" y="14079"/>
                      </a:cubicBezTo>
                      <a:cubicBezTo>
                        <a:pt x="14517" y="16008"/>
                        <a:pt x="6993" y="11272"/>
                        <a:pt x="5210" y="8114"/>
                      </a:cubicBezTo>
                      <a:cubicBezTo>
                        <a:pt x="3427" y="4958"/>
                        <a:pt x="2750" y="2742"/>
                        <a:pt x="4678" y="1785"/>
                      </a:cubicBezTo>
                      <a:cubicBezTo>
                        <a:pt x="6883" y="691"/>
                        <a:pt x="10235" y="1629"/>
                        <a:pt x="11546" y="2151"/>
                      </a:cubicBezTo>
                      <a:cubicBezTo>
                        <a:pt x="11546" y="2151"/>
                        <a:pt x="6001" y="-1340"/>
                        <a:pt x="2833" y="573"/>
                      </a:cubicBezTo>
                      <a:cubicBezTo>
                        <a:pt x="-707" y="2710"/>
                        <a:pt x="1050" y="7238"/>
                        <a:pt x="5210" y="11272"/>
                      </a:cubicBezTo>
                      <a:cubicBezTo>
                        <a:pt x="7586" y="13200"/>
                        <a:pt x="3055" y="13732"/>
                        <a:pt x="6" y="5406"/>
                      </a:cubicBezTo>
                      <a:cubicBezTo>
                        <a:pt x="-283" y="14130"/>
                        <a:pt x="10404" y="17186"/>
                        <a:pt x="10404" y="17186"/>
                      </a:cubicBezTo>
                      <a:cubicBezTo>
                        <a:pt x="10404" y="17186"/>
                        <a:pt x="19889" y="20260"/>
                        <a:pt x="20459" y="14079"/>
                      </a:cubicBezTo>
                      <a:cubicBezTo>
                        <a:pt x="20893" y="9366"/>
                        <a:pt x="17488" y="7413"/>
                        <a:pt x="17488" y="7413"/>
                      </a:cubicBezTo>
                      <a:close/>
                      <a:moveTo>
                        <a:pt x="17488" y="7413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  <p:sp>
              <p:nvSpPr>
                <p:cNvPr id="28" name="íslîḋé"/>
                <p:cNvSpPr/>
                <p:nvPr/>
              </p:nvSpPr>
              <p:spPr bwMode="auto">
                <a:xfrm>
                  <a:off x="27" y="1392"/>
                  <a:ext cx="473" cy="20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492" h="21600">
                      <a:moveTo>
                        <a:pt x="5816" y="0"/>
                      </a:moveTo>
                      <a:cubicBezTo>
                        <a:pt x="5816" y="0"/>
                        <a:pt x="4787" y="6465"/>
                        <a:pt x="2654" y="10541"/>
                      </a:cubicBezTo>
                      <a:cubicBezTo>
                        <a:pt x="518" y="14617"/>
                        <a:pt x="-108" y="14904"/>
                        <a:pt x="15" y="16071"/>
                      </a:cubicBezTo>
                      <a:cubicBezTo>
                        <a:pt x="143" y="17234"/>
                        <a:pt x="267" y="21600"/>
                        <a:pt x="267" y="21600"/>
                      </a:cubicBezTo>
                      <a:lnTo>
                        <a:pt x="21492" y="21600"/>
                      </a:lnTo>
                      <a:lnTo>
                        <a:pt x="20359" y="12581"/>
                      </a:lnTo>
                      <a:cubicBezTo>
                        <a:pt x="20359" y="12581"/>
                        <a:pt x="10838" y="12805"/>
                        <a:pt x="5816" y="0"/>
                      </a:cubicBezTo>
                      <a:close/>
                      <a:moveTo>
                        <a:pt x="5816" y="0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  <p:sp>
              <p:nvSpPr>
                <p:cNvPr id="29" name="îṥḷîḍé"/>
                <p:cNvSpPr/>
                <p:nvPr/>
              </p:nvSpPr>
              <p:spPr bwMode="auto">
                <a:xfrm>
                  <a:off x="221" y="851"/>
                  <a:ext cx="330" cy="34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0529" h="19892">
                      <a:moveTo>
                        <a:pt x="0" y="7687"/>
                      </a:moveTo>
                      <a:lnTo>
                        <a:pt x="577" y="9930"/>
                      </a:lnTo>
                      <a:lnTo>
                        <a:pt x="13275" y="7363"/>
                      </a:lnTo>
                      <a:cubicBezTo>
                        <a:pt x="13275" y="7363"/>
                        <a:pt x="11193" y="13697"/>
                        <a:pt x="10785" y="19165"/>
                      </a:cubicBezTo>
                      <a:cubicBezTo>
                        <a:pt x="10785" y="19165"/>
                        <a:pt x="13030" y="20029"/>
                        <a:pt x="13030" y="19873"/>
                      </a:cubicBezTo>
                      <a:cubicBezTo>
                        <a:pt x="13030" y="19397"/>
                        <a:pt x="15903" y="7607"/>
                        <a:pt x="15903" y="7607"/>
                      </a:cubicBezTo>
                      <a:cubicBezTo>
                        <a:pt x="15903" y="7607"/>
                        <a:pt x="18126" y="8029"/>
                        <a:pt x="19326" y="6531"/>
                      </a:cubicBezTo>
                      <a:cubicBezTo>
                        <a:pt x="20381" y="5215"/>
                        <a:pt x="21600" y="3335"/>
                        <a:pt x="18856" y="724"/>
                      </a:cubicBezTo>
                      <a:cubicBezTo>
                        <a:pt x="18856" y="724"/>
                        <a:pt x="14463" y="-1571"/>
                        <a:pt x="12623" y="2011"/>
                      </a:cubicBezTo>
                      <a:cubicBezTo>
                        <a:pt x="10909" y="4208"/>
                        <a:pt x="11808" y="5404"/>
                        <a:pt x="11808" y="5404"/>
                      </a:cubicBezTo>
                      <a:cubicBezTo>
                        <a:pt x="11808" y="5404"/>
                        <a:pt x="0" y="7687"/>
                        <a:pt x="0" y="7687"/>
                      </a:cubicBezTo>
                      <a:close/>
                      <a:moveTo>
                        <a:pt x="0" y="7687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  <p:sp>
              <p:nvSpPr>
                <p:cNvPr id="30" name="ïṧľîḑe"/>
                <p:cNvSpPr/>
                <p:nvPr/>
              </p:nvSpPr>
              <p:spPr bwMode="auto">
                <a:xfrm>
                  <a:off x="49" y="0"/>
                  <a:ext cx="439" cy="49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399" h="21364">
                      <a:moveTo>
                        <a:pt x="21260" y="4222"/>
                      </a:moveTo>
                      <a:cubicBezTo>
                        <a:pt x="21260" y="4222"/>
                        <a:pt x="18075" y="682"/>
                        <a:pt x="15617" y="79"/>
                      </a:cubicBezTo>
                      <a:cubicBezTo>
                        <a:pt x="15617" y="79"/>
                        <a:pt x="15019" y="-236"/>
                        <a:pt x="14955" y="395"/>
                      </a:cubicBezTo>
                      <a:cubicBezTo>
                        <a:pt x="14955" y="395"/>
                        <a:pt x="14761" y="1914"/>
                        <a:pt x="14761" y="2258"/>
                      </a:cubicBezTo>
                      <a:cubicBezTo>
                        <a:pt x="14761" y="2258"/>
                        <a:pt x="14923" y="2373"/>
                        <a:pt x="14502" y="2774"/>
                      </a:cubicBezTo>
                      <a:cubicBezTo>
                        <a:pt x="14081" y="3176"/>
                        <a:pt x="8909" y="8365"/>
                        <a:pt x="8909" y="8365"/>
                      </a:cubicBezTo>
                      <a:cubicBezTo>
                        <a:pt x="8909" y="8365"/>
                        <a:pt x="8552" y="8594"/>
                        <a:pt x="8278" y="8623"/>
                      </a:cubicBezTo>
                      <a:cubicBezTo>
                        <a:pt x="8278" y="8623"/>
                        <a:pt x="5514" y="8150"/>
                        <a:pt x="4399" y="9496"/>
                      </a:cubicBezTo>
                      <a:cubicBezTo>
                        <a:pt x="4399" y="9496"/>
                        <a:pt x="4238" y="9625"/>
                        <a:pt x="4558" y="9970"/>
                      </a:cubicBezTo>
                      <a:lnTo>
                        <a:pt x="7323" y="12615"/>
                      </a:lnTo>
                      <a:lnTo>
                        <a:pt x="0" y="21364"/>
                      </a:lnTo>
                      <a:lnTo>
                        <a:pt x="8503" y="13481"/>
                      </a:lnTo>
                      <a:lnTo>
                        <a:pt x="11365" y="15458"/>
                      </a:lnTo>
                      <a:cubicBezTo>
                        <a:pt x="11365" y="15458"/>
                        <a:pt x="12030" y="15658"/>
                        <a:pt x="12255" y="15416"/>
                      </a:cubicBezTo>
                      <a:cubicBezTo>
                        <a:pt x="12481" y="15172"/>
                        <a:pt x="13257" y="13981"/>
                        <a:pt x="12676" y="12077"/>
                      </a:cubicBezTo>
                      <a:cubicBezTo>
                        <a:pt x="12676" y="12077"/>
                        <a:pt x="12594" y="11776"/>
                        <a:pt x="12804" y="11459"/>
                      </a:cubicBezTo>
                      <a:cubicBezTo>
                        <a:pt x="13014" y="11144"/>
                        <a:pt x="18171" y="5798"/>
                        <a:pt x="18171" y="5798"/>
                      </a:cubicBezTo>
                      <a:cubicBezTo>
                        <a:pt x="18171" y="5798"/>
                        <a:pt x="18382" y="5613"/>
                        <a:pt x="18641" y="5683"/>
                      </a:cubicBezTo>
                      <a:cubicBezTo>
                        <a:pt x="18641" y="5683"/>
                        <a:pt x="20854" y="5352"/>
                        <a:pt x="21210" y="4794"/>
                      </a:cubicBezTo>
                      <a:cubicBezTo>
                        <a:pt x="21210" y="4794"/>
                        <a:pt x="21600" y="4623"/>
                        <a:pt x="21260" y="4222"/>
                      </a:cubicBezTo>
                      <a:close/>
                      <a:moveTo>
                        <a:pt x="21260" y="4222"/>
                      </a:moveTo>
                    </a:path>
                  </a:pathLst>
                </a:custGeom>
                <a:solidFill>
                  <a:srgbClr val="FFFEFE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Agency FB" panose="020B0503020202020204" pitchFamily="34" charset="0"/>
                    <a:ea typeface="微软雅黑" panose="020B0503020204020204" pitchFamily="34" charset="-122"/>
                    <a:sym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11" name="îş1ïdê"/>
            <p:cNvGrpSpPr/>
            <p:nvPr/>
          </p:nvGrpSpPr>
          <p:grpSpPr bwMode="auto">
            <a:xfrm>
              <a:off x="395" y="2402"/>
              <a:ext cx="641" cy="753"/>
              <a:chOff x="0" y="0"/>
              <a:chExt cx="640" cy="753"/>
            </a:xfrm>
          </p:grpSpPr>
          <p:sp>
            <p:nvSpPr>
              <p:cNvPr id="13" name="iṣḻiḍe"/>
              <p:cNvSpPr/>
              <p:nvPr/>
            </p:nvSpPr>
            <p:spPr bwMode="auto">
              <a:xfrm>
                <a:off x="135" y="0"/>
                <a:ext cx="505" cy="7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090" y="2505"/>
                    </a:moveTo>
                    <a:lnTo>
                      <a:pt x="18791" y="2505"/>
                    </a:lnTo>
                    <a:lnTo>
                      <a:pt x="18791" y="17720"/>
                    </a:lnTo>
                    <a:lnTo>
                      <a:pt x="3090" y="17720"/>
                    </a:lnTo>
                    <a:cubicBezTo>
                      <a:pt x="3090" y="17720"/>
                      <a:pt x="3090" y="2505"/>
                      <a:pt x="3090" y="2505"/>
                    </a:cubicBezTo>
                    <a:close/>
                    <a:moveTo>
                      <a:pt x="9407" y="19890"/>
                    </a:moveTo>
                    <a:cubicBezTo>
                      <a:pt x="9407" y="19374"/>
                      <a:pt x="10031" y="18955"/>
                      <a:pt x="10801" y="18955"/>
                    </a:cubicBezTo>
                    <a:cubicBezTo>
                      <a:pt x="11571" y="18955"/>
                      <a:pt x="12193" y="19374"/>
                      <a:pt x="12193" y="19890"/>
                    </a:cubicBezTo>
                    <a:cubicBezTo>
                      <a:pt x="12193" y="20406"/>
                      <a:pt x="11571" y="20825"/>
                      <a:pt x="10801" y="20825"/>
                    </a:cubicBezTo>
                    <a:cubicBezTo>
                      <a:pt x="10031" y="20825"/>
                      <a:pt x="9407" y="20406"/>
                      <a:pt x="9407" y="19890"/>
                    </a:cubicBezTo>
                    <a:close/>
                    <a:moveTo>
                      <a:pt x="0" y="2345"/>
                    </a:moveTo>
                    <a:lnTo>
                      <a:pt x="0" y="19255"/>
                    </a:lnTo>
                    <a:cubicBezTo>
                      <a:pt x="0" y="20551"/>
                      <a:pt x="1565" y="21600"/>
                      <a:pt x="3495" y="21600"/>
                    </a:cubicBezTo>
                    <a:lnTo>
                      <a:pt x="18107" y="21600"/>
                    </a:lnTo>
                    <a:cubicBezTo>
                      <a:pt x="20038" y="21600"/>
                      <a:pt x="21600" y="20551"/>
                      <a:pt x="21600" y="19255"/>
                    </a:cubicBezTo>
                    <a:lnTo>
                      <a:pt x="21600" y="2345"/>
                    </a:lnTo>
                    <a:cubicBezTo>
                      <a:pt x="21600" y="1049"/>
                      <a:pt x="20038" y="0"/>
                      <a:pt x="18107" y="0"/>
                    </a:cubicBezTo>
                    <a:lnTo>
                      <a:pt x="3495" y="0"/>
                    </a:lnTo>
                    <a:cubicBezTo>
                      <a:pt x="1565" y="0"/>
                      <a:pt x="0" y="1049"/>
                      <a:pt x="0" y="2345"/>
                    </a:cubicBezTo>
                    <a:close/>
                    <a:moveTo>
                      <a:pt x="0" y="2345"/>
                    </a:moveTo>
                  </a:path>
                </a:pathLst>
              </a:custGeom>
              <a:solidFill>
                <a:srgbClr val="FFFEFE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endParaRPr>
              </a:p>
            </p:txBody>
          </p:sp>
          <p:sp>
            <p:nvSpPr>
              <p:cNvPr id="14" name="iŝ1ïḍè"/>
              <p:cNvSpPr/>
              <p:nvPr/>
            </p:nvSpPr>
            <p:spPr bwMode="auto">
              <a:xfrm>
                <a:off x="0" y="75"/>
                <a:ext cx="60" cy="59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4" y="21091"/>
                    </a:moveTo>
                    <a:cubicBezTo>
                      <a:pt x="8877" y="21091"/>
                      <a:pt x="7313" y="20932"/>
                      <a:pt x="7313" y="20738"/>
                    </a:cubicBezTo>
                    <a:lnTo>
                      <a:pt x="7313" y="20170"/>
                    </a:lnTo>
                    <a:cubicBezTo>
                      <a:pt x="8416" y="20209"/>
                      <a:pt x="9576" y="20234"/>
                      <a:pt x="10804" y="20234"/>
                    </a:cubicBezTo>
                    <a:cubicBezTo>
                      <a:pt x="12027" y="20234"/>
                      <a:pt x="13187" y="20209"/>
                      <a:pt x="14287" y="20170"/>
                    </a:cubicBezTo>
                    <a:lnTo>
                      <a:pt x="14287" y="20738"/>
                    </a:lnTo>
                    <a:cubicBezTo>
                      <a:pt x="14287" y="20932"/>
                      <a:pt x="12723" y="21091"/>
                      <a:pt x="10804" y="21091"/>
                    </a:cubicBezTo>
                    <a:close/>
                    <a:moveTo>
                      <a:pt x="8858" y="127"/>
                    </a:moveTo>
                    <a:lnTo>
                      <a:pt x="8858" y="567"/>
                    </a:lnTo>
                    <a:cubicBezTo>
                      <a:pt x="6504" y="649"/>
                      <a:pt x="4802" y="874"/>
                      <a:pt x="4802" y="1140"/>
                    </a:cubicBezTo>
                    <a:lnTo>
                      <a:pt x="4802" y="1530"/>
                    </a:lnTo>
                    <a:cubicBezTo>
                      <a:pt x="1909" y="1729"/>
                      <a:pt x="0" y="2068"/>
                      <a:pt x="0" y="2452"/>
                    </a:cubicBezTo>
                    <a:lnTo>
                      <a:pt x="0" y="19124"/>
                    </a:lnTo>
                    <a:cubicBezTo>
                      <a:pt x="0" y="19381"/>
                      <a:pt x="890" y="19615"/>
                      <a:pt x="2320" y="19804"/>
                    </a:cubicBezTo>
                    <a:cubicBezTo>
                      <a:pt x="2315" y="19814"/>
                      <a:pt x="2289" y="19824"/>
                      <a:pt x="2289" y="19835"/>
                    </a:cubicBezTo>
                    <a:lnTo>
                      <a:pt x="2289" y="20738"/>
                    </a:lnTo>
                    <a:cubicBezTo>
                      <a:pt x="2289" y="21213"/>
                      <a:pt x="6106" y="21600"/>
                      <a:pt x="10804" y="21600"/>
                    </a:cubicBezTo>
                    <a:cubicBezTo>
                      <a:pt x="15496" y="21600"/>
                      <a:pt x="19311" y="21213"/>
                      <a:pt x="19311" y="20738"/>
                    </a:cubicBezTo>
                    <a:lnTo>
                      <a:pt x="19311" y="19835"/>
                    </a:lnTo>
                    <a:cubicBezTo>
                      <a:pt x="19311" y="19824"/>
                      <a:pt x="19288" y="19814"/>
                      <a:pt x="19283" y="19804"/>
                    </a:cubicBezTo>
                    <a:cubicBezTo>
                      <a:pt x="20712" y="19615"/>
                      <a:pt x="21600" y="19381"/>
                      <a:pt x="21600" y="19124"/>
                    </a:cubicBezTo>
                    <a:lnTo>
                      <a:pt x="21600" y="2452"/>
                    </a:lnTo>
                    <a:cubicBezTo>
                      <a:pt x="21600" y="2068"/>
                      <a:pt x="19691" y="1729"/>
                      <a:pt x="16795" y="1530"/>
                    </a:cubicBezTo>
                    <a:lnTo>
                      <a:pt x="16795" y="1140"/>
                    </a:lnTo>
                    <a:cubicBezTo>
                      <a:pt x="16795" y="824"/>
                      <a:pt x="14415" y="568"/>
                      <a:pt x="11372" y="538"/>
                    </a:cubicBezTo>
                    <a:lnTo>
                      <a:pt x="11372" y="127"/>
                    </a:lnTo>
                    <a:cubicBezTo>
                      <a:pt x="11372" y="57"/>
                      <a:pt x="10812" y="0"/>
                      <a:pt x="10115" y="0"/>
                    </a:cubicBezTo>
                    <a:cubicBezTo>
                      <a:pt x="9421" y="0"/>
                      <a:pt x="8858" y="57"/>
                      <a:pt x="8858" y="127"/>
                    </a:cubicBezTo>
                    <a:close/>
                    <a:moveTo>
                      <a:pt x="8858" y="127"/>
                    </a:moveTo>
                  </a:path>
                </a:pathLst>
              </a:custGeom>
              <a:solidFill>
                <a:srgbClr val="FFFEFE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endParaRPr>
              </a:p>
            </p:txBody>
          </p:sp>
        </p:grpSp>
        <p:sp>
          <p:nvSpPr>
            <p:cNvPr id="12" name="išlïḓé"/>
            <p:cNvSpPr/>
            <p:nvPr/>
          </p:nvSpPr>
          <p:spPr bwMode="auto">
            <a:xfrm>
              <a:off x="1244" y="2087"/>
              <a:ext cx="501" cy="562"/>
            </a:xfrm>
            <a:custGeom>
              <a:avLst/>
              <a:gdLst/>
              <a:ahLst/>
              <a:cxnLst/>
              <a:rect l="0" t="0" r="r" b="b"/>
              <a:pathLst>
                <a:path w="21399" h="21364">
                  <a:moveTo>
                    <a:pt x="21260" y="4222"/>
                  </a:moveTo>
                  <a:cubicBezTo>
                    <a:pt x="21260" y="4222"/>
                    <a:pt x="18075" y="682"/>
                    <a:pt x="15617" y="79"/>
                  </a:cubicBezTo>
                  <a:cubicBezTo>
                    <a:pt x="15617" y="79"/>
                    <a:pt x="15019" y="-236"/>
                    <a:pt x="14955" y="395"/>
                  </a:cubicBezTo>
                  <a:cubicBezTo>
                    <a:pt x="14955" y="395"/>
                    <a:pt x="14761" y="1914"/>
                    <a:pt x="14761" y="2258"/>
                  </a:cubicBezTo>
                  <a:cubicBezTo>
                    <a:pt x="14761" y="2258"/>
                    <a:pt x="14924" y="2373"/>
                    <a:pt x="14502" y="2774"/>
                  </a:cubicBezTo>
                  <a:cubicBezTo>
                    <a:pt x="14081" y="3176"/>
                    <a:pt x="8909" y="8365"/>
                    <a:pt x="8909" y="8365"/>
                  </a:cubicBezTo>
                  <a:cubicBezTo>
                    <a:pt x="8909" y="8365"/>
                    <a:pt x="8552" y="8594"/>
                    <a:pt x="8278" y="8623"/>
                  </a:cubicBezTo>
                  <a:cubicBezTo>
                    <a:pt x="8278" y="8623"/>
                    <a:pt x="5514" y="8150"/>
                    <a:pt x="4399" y="9496"/>
                  </a:cubicBezTo>
                  <a:cubicBezTo>
                    <a:pt x="4399" y="9496"/>
                    <a:pt x="4238" y="9625"/>
                    <a:pt x="4558" y="9970"/>
                  </a:cubicBezTo>
                  <a:lnTo>
                    <a:pt x="7323" y="12615"/>
                  </a:lnTo>
                  <a:lnTo>
                    <a:pt x="0" y="21364"/>
                  </a:lnTo>
                  <a:lnTo>
                    <a:pt x="8503" y="13481"/>
                  </a:lnTo>
                  <a:lnTo>
                    <a:pt x="11365" y="15458"/>
                  </a:lnTo>
                  <a:cubicBezTo>
                    <a:pt x="11365" y="15458"/>
                    <a:pt x="12030" y="15658"/>
                    <a:pt x="12255" y="15416"/>
                  </a:cubicBezTo>
                  <a:cubicBezTo>
                    <a:pt x="12481" y="15172"/>
                    <a:pt x="13257" y="13981"/>
                    <a:pt x="12676" y="12077"/>
                  </a:cubicBezTo>
                  <a:cubicBezTo>
                    <a:pt x="12676" y="12077"/>
                    <a:pt x="12594" y="11776"/>
                    <a:pt x="12804" y="11459"/>
                  </a:cubicBezTo>
                  <a:cubicBezTo>
                    <a:pt x="13014" y="11144"/>
                    <a:pt x="18171" y="5798"/>
                    <a:pt x="18171" y="5798"/>
                  </a:cubicBezTo>
                  <a:cubicBezTo>
                    <a:pt x="18171" y="5798"/>
                    <a:pt x="18382" y="5613"/>
                    <a:pt x="18641" y="5683"/>
                  </a:cubicBezTo>
                  <a:cubicBezTo>
                    <a:pt x="18641" y="5683"/>
                    <a:pt x="20854" y="5352"/>
                    <a:pt x="21210" y="4794"/>
                  </a:cubicBezTo>
                  <a:cubicBezTo>
                    <a:pt x="21210" y="4794"/>
                    <a:pt x="21600" y="4623"/>
                    <a:pt x="21260" y="4222"/>
                  </a:cubicBezTo>
                  <a:close/>
                  <a:moveTo>
                    <a:pt x="21260" y="4222"/>
                  </a:moveTo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</p:grpSp>
      <p:sp>
        <p:nvSpPr>
          <p:cNvPr id="42" name="işľïḋe"/>
          <p:cNvSpPr/>
          <p:nvPr userDrawn="1"/>
        </p:nvSpPr>
        <p:spPr bwMode="auto">
          <a:xfrm>
            <a:off x="206461" y="3548642"/>
            <a:ext cx="1066800" cy="596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434" y="10484"/>
                </a:moveTo>
                <a:cubicBezTo>
                  <a:pt x="1893" y="10484"/>
                  <a:pt x="639" y="12721"/>
                  <a:pt x="639" y="15471"/>
                </a:cubicBezTo>
                <a:cubicBezTo>
                  <a:pt x="639" y="18223"/>
                  <a:pt x="1893" y="20461"/>
                  <a:pt x="3434" y="20461"/>
                </a:cubicBezTo>
                <a:lnTo>
                  <a:pt x="17456" y="20461"/>
                </a:lnTo>
                <a:cubicBezTo>
                  <a:pt x="19389" y="20461"/>
                  <a:pt x="20962" y="17656"/>
                  <a:pt x="20962" y="14207"/>
                </a:cubicBezTo>
                <a:cubicBezTo>
                  <a:pt x="20962" y="10762"/>
                  <a:pt x="19389" y="7960"/>
                  <a:pt x="17456" y="7960"/>
                </a:cubicBezTo>
                <a:cubicBezTo>
                  <a:pt x="17314" y="7960"/>
                  <a:pt x="17162" y="7980"/>
                  <a:pt x="16978" y="8025"/>
                </a:cubicBezTo>
                <a:cubicBezTo>
                  <a:pt x="16886" y="8047"/>
                  <a:pt x="16794" y="7997"/>
                  <a:pt x="16725" y="7889"/>
                </a:cubicBezTo>
                <a:cubicBezTo>
                  <a:pt x="16655" y="7781"/>
                  <a:pt x="16615" y="7625"/>
                  <a:pt x="16615" y="7461"/>
                </a:cubicBezTo>
                <a:cubicBezTo>
                  <a:pt x="16615" y="7423"/>
                  <a:pt x="16617" y="7392"/>
                  <a:pt x="16618" y="7372"/>
                </a:cubicBezTo>
                <a:cubicBezTo>
                  <a:pt x="16613" y="3933"/>
                  <a:pt x="15042" y="1139"/>
                  <a:pt x="13113" y="1139"/>
                </a:cubicBezTo>
                <a:cubicBezTo>
                  <a:pt x="11481" y="1139"/>
                  <a:pt x="10042" y="3203"/>
                  <a:pt x="9691" y="6047"/>
                </a:cubicBezTo>
                <a:cubicBezTo>
                  <a:pt x="9667" y="6237"/>
                  <a:pt x="9591" y="6393"/>
                  <a:pt x="9489" y="6460"/>
                </a:cubicBezTo>
                <a:cubicBezTo>
                  <a:pt x="9386" y="6526"/>
                  <a:pt x="9272" y="6495"/>
                  <a:pt x="9185" y="6377"/>
                </a:cubicBezTo>
                <a:cubicBezTo>
                  <a:pt x="8694" y="5708"/>
                  <a:pt x="8110" y="5355"/>
                  <a:pt x="7496" y="5355"/>
                </a:cubicBezTo>
                <a:cubicBezTo>
                  <a:pt x="5975" y="5355"/>
                  <a:pt x="4748" y="7481"/>
                  <a:pt x="4703" y="10197"/>
                </a:cubicBezTo>
                <a:cubicBezTo>
                  <a:pt x="4700" y="10375"/>
                  <a:pt x="4650" y="10541"/>
                  <a:pt x="4568" y="10645"/>
                </a:cubicBezTo>
                <a:cubicBezTo>
                  <a:pt x="4486" y="10748"/>
                  <a:pt x="4382" y="10776"/>
                  <a:pt x="4286" y="10722"/>
                </a:cubicBezTo>
                <a:cubicBezTo>
                  <a:pt x="4010" y="10564"/>
                  <a:pt x="3723" y="10484"/>
                  <a:pt x="3434" y="10484"/>
                </a:cubicBezTo>
                <a:close/>
                <a:moveTo>
                  <a:pt x="17456" y="21600"/>
                </a:moveTo>
                <a:lnTo>
                  <a:pt x="3434" y="21600"/>
                </a:lnTo>
                <a:cubicBezTo>
                  <a:pt x="1540" y="21600"/>
                  <a:pt x="0" y="18851"/>
                  <a:pt x="0" y="15471"/>
                </a:cubicBezTo>
                <a:cubicBezTo>
                  <a:pt x="0" y="12093"/>
                  <a:pt x="1540" y="9345"/>
                  <a:pt x="3434" y="9345"/>
                </a:cubicBezTo>
                <a:cubicBezTo>
                  <a:pt x="3658" y="9345"/>
                  <a:pt x="3880" y="9384"/>
                  <a:pt x="4099" y="9461"/>
                </a:cubicBezTo>
                <a:cubicBezTo>
                  <a:pt x="4206" y="8130"/>
                  <a:pt x="4555" y="6903"/>
                  <a:pt x="5102" y="5952"/>
                </a:cubicBezTo>
                <a:cubicBezTo>
                  <a:pt x="5745" y="4832"/>
                  <a:pt x="6596" y="4216"/>
                  <a:pt x="7496" y="4216"/>
                </a:cubicBezTo>
                <a:cubicBezTo>
                  <a:pt x="8097" y="4216"/>
                  <a:pt x="8675" y="4491"/>
                  <a:pt x="9190" y="5018"/>
                </a:cubicBezTo>
                <a:cubicBezTo>
                  <a:pt x="9440" y="3711"/>
                  <a:pt x="9894" y="2538"/>
                  <a:pt x="10499" y="1658"/>
                </a:cubicBezTo>
                <a:cubicBezTo>
                  <a:pt x="11235" y="589"/>
                  <a:pt x="12163" y="0"/>
                  <a:pt x="13113" y="0"/>
                </a:cubicBezTo>
                <a:cubicBezTo>
                  <a:pt x="15293" y="0"/>
                  <a:pt x="17085" y="3017"/>
                  <a:pt x="17245" y="6833"/>
                </a:cubicBezTo>
                <a:cubicBezTo>
                  <a:pt x="17318" y="6825"/>
                  <a:pt x="17388" y="6821"/>
                  <a:pt x="17456" y="6821"/>
                </a:cubicBezTo>
                <a:cubicBezTo>
                  <a:pt x="19741" y="6821"/>
                  <a:pt x="21600" y="10135"/>
                  <a:pt x="21600" y="14207"/>
                </a:cubicBezTo>
                <a:cubicBezTo>
                  <a:pt x="21600" y="18284"/>
                  <a:pt x="19741" y="21600"/>
                  <a:pt x="17456" y="21600"/>
                </a:cubicBezTo>
                <a:close/>
                <a:moveTo>
                  <a:pt x="17456" y="21600"/>
                </a:moveTo>
              </a:path>
            </a:pathLst>
          </a:custGeom>
          <a:solidFill>
            <a:srgbClr val="FFFEFE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43" name="išḷiḋé"/>
          <p:cNvSpPr/>
          <p:nvPr userDrawn="1"/>
        </p:nvSpPr>
        <p:spPr bwMode="auto">
          <a:xfrm flipH="1">
            <a:off x="7305761" y="3548642"/>
            <a:ext cx="1416050" cy="7937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434" y="10484"/>
                </a:moveTo>
                <a:cubicBezTo>
                  <a:pt x="1893" y="10484"/>
                  <a:pt x="639" y="12721"/>
                  <a:pt x="639" y="15471"/>
                </a:cubicBezTo>
                <a:cubicBezTo>
                  <a:pt x="639" y="18223"/>
                  <a:pt x="1893" y="20461"/>
                  <a:pt x="3434" y="20461"/>
                </a:cubicBezTo>
                <a:lnTo>
                  <a:pt x="17456" y="20461"/>
                </a:lnTo>
                <a:cubicBezTo>
                  <a:pt x="19389" y="20461"/>
                  <a:pt x="20962" y="17656"/>
                  <a:pt x="20962" y="14207"/>
                </a:cubicBezTo>
                <a:cubicBezTo>
                  <a:pt x="20962" y="10762"/>
                  <a:pt x="19389" y="7960"/>
                  <a:pt x="17456" y="7960"/>
                </a:cubicBezTo>
                <a:cubicBezTo>
                  <a:pt x="17314" y="7960"/>
                  <a:pt x="17162" y="7980"/>
                  <a:pt x="16978" y="8025"/>
                </a:cubicBezTo>
                <a:cubicBezTo>
                  <a:pt x="16886" y="8047"/>
                  <a:pt x="16794" y="7997"/>
                  <a:pt x="16725" y="7889"/>
                </a:cubicBezTo>
                <a:cubicBezTo>
                  <a:pt x="16655" y="7781"/>
                  <a:pt x="16616" y="7625"/>
                  <a:pt x="16616" y="7461"/>
                </a:cubicBezTo>
                <a:cubicBezTo>
                  <a:pt x="16616" y="7423"/>
                  <a:pt x="16617" y="7392"/>
                  <a:pt x="16618" y="7372"/>
                </a:cubicBezTo>
                <a:cubicBezTo>
                  <a:pt x="16613" y="3933"/>
                  <a:pt x="15042" y="1139"/>
                  <a:pt x="13113" y="1139"/>
                </a:cubicBezTo>
                <a:cubicBezTo>
                  <a:pt x="11481" y="1139"/>
                  <a:pt x="10042" y="3203"/>
                  <a:pt x="9691" y="6047"/>
                </a:cubicBezTo>
                <a:cubicBezTo>
                  <a:pt x="9667" y="6237"/>
                  <a:pt x="9591" y="6393"/>
                  <a:pt x="9489" y="6460"/>
                </a:cubicBezTo>
                <a:cubicBezTo>
                  <a:pt x="9386" y="6526"/>
                  <a:pt x="9272" y="6495"/>
                  <a:pt x="9185" y="6377"/>
                </a:cubicBezTo>
                <a:cubicBezTo>
                  <a:pt x="8694" y="5708"/>
                  <a:pt x="8110" y="5355"/>
                  <a:pt x="7496" y="5355"/>
                </a:cubicBezTo>
                <a:cubicBezTo>
                  <a:pt x="5975" y="5355"/>
                  <a:pt x="4748" y="7481"/>
                  <a:pt x="4703" y="10197"/>
                </a:cubicBezTo>
                <a:cubicBezTo>
                  <a:pt x="4700" y="10375"/>
                  <a:pt x="4650" y="10541"/>
                  <a:pt x="4568" y="10645"/>
                </a:cubicBezTo>
                <a:cubicBezTo>
                  <a:pt x="4486" y="10748"/>
                  <a:pt x="4382" y="10776"/>
                  <a:pt x="4286" y="10722"/>
                </a:cubicBezTo>
                <a:cubicBezTo>
                  <a:pt x="4010" y="10564"/>
                  <a:pt x="3723" y="10484"/>
                  <a:pt x="3434" y="10484"/>
                </a:cubicBezTo>
                <a:close/>
                <a:moveTo>
                  <a:pt x="17456" y="21600"/>
                </a:moveTo>
                <a:lnTo>
                  <a:pt x="3434" y="21600"/>
                </a:lnTo>
                <a:cubicBezTo>
                  <a:pt x="1540" y="21600"/>
                  <a:pt x="0" y="18851"/>
                  <a:pt x="0" y="15471"/>
                </a:cubicBezTo>
                <a:cubicBezTo>
                  <a:pt x="0" y="12093"/>
                  <a:pt x="1540" y="9345"/>
                  <a:pt x="3434" y="9345"/>
                </a:cubicBezTo>
                <a:cubicBezTo>
                  <a:pt x="3658" y="9345"/>
                  <a:pt x="3880" y="9384"/>
                  <a:pt x="4099" y="9461"/>
                </a:cubicBezTo>
                <a:cubicBezTo>
                  <a:pt x="4206" y="8130"/>
                  <a:pt x="4555" y="6903"/>
                  <a:pt x="5102" y="5952"/>
                </a:cubicBezTo>
                <a:cubicBezTo>
                  <a:pt x="5745" y="4832"/>
                  <a:pt x="6596" y="4216"/>
                  <a:pt x="7496" y="4216"/>
                </a:cubicBezTo>
                <a:cubicBezTo>
                  <a:pt x="8097" y="4216"/>
                  <a:pt x="8675" y="4491"/>
                  <a:pt x="9190" y="5018"/>
                </a:cubicBezTo>
                <a:cubicBezTo>
                  <a:pt x="9440" y="3711"/>
                  <a:pt x="9894" y="2538"/>
                  <a:pt x="10499" y="1658"/>
                </a:cubicBezTo>
                <a:cubicBezTo>
                  <a:pt x="11235" y="589"/>
                  <a:pt x="12163" y="0"/>
                  <a:pt x="13113" y="0"/>
                </a:cubicBezTo>
                <a:cubicBezTo>
                  <a:pt x="15293" y="0"/>
                  <a:pt x="17085" y="3017"/>
                  <a:pt x="17245" y="6833"/>
                </a:cubicBezTo>
                <a:cubicBezTo>
                  <a:pt x="17318" y="6825"/>
                  <a:pt x="17388" y="6821"/>
                  <a:pt x="17456" y="6821"/>
                </a:cubicBezTo>
                <a:cubicBezTo>
                  <a:pt x="19741" y="6821"/>
                  <a:pt x="21600" y="10135"/>
                  <a:pt x="21600" y="14207"/>
                </a:cubicBezTo>
                <a:cubicBezTo>
                  <a:pt x="21600" y="18284"/>
                  <a:pt x="19741" y="21600"/>
                  <a:pt x="17456" y="21600"/>
                </a:cubicBezTo>
                <a:close/>
                <a:moveTo>
                  <a:pt x="17456" y="21600"/>
                </a:moveTo>
              </a:path>
            </a:pathLst>
          </a:custGeom>
          <a:solidFill>
            <a:srgbClr val="FFFEFE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44" name="iṡḻîdé"/>
          <p:cNvSpPr/>
          <p:nvPr userDrawn="1"/>
        </p:nvSpPr>
        <p:spPr bwMode="auto">
          <a:xfrm flipH="1">
            <a:off x="7883611" y="2888242"/>
            <a:ext cx="711200" cy="4000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434" y="10484"/>
                </a:moveTo>
                <a:cubicBezTo>
                  <a:pt x="1893" y="10484"/>
                  <a:pt x="639" y="12721"/>
                  <a:pt x="639" y="15471"/>
                </a:cubicBezTo>
                <a:cubicBezTo>
                  <a:pt x="639" y="18223"/>
                  <a:pt x="1893" y="20461"/>
                  <a:pt x="3434" y="20461"/>
                </a:cubicBezTo>
                <a:lnTo>
                  <a:pt x="17456" y="20461"/>
                </a:lnTo>
                <a:cubicBezTo>
                  <a:pt x="19389" y="20461"/>
                  <a:pt x="20962" y="17656"/>
                  <a:pt x="20962" y="14207"/>
                </a:cubicBezTo>
                <a:cubicBezTo>
                  <a:pt x="20962" y="10762"/>
                  <a:pt x="19389" y="7960"/>
                  <a:pt x="17456" y="7960"/>
                </a:cubicBezTo>
                <a:cubicBezTo>
                  <a:pt x="17314" y="7960"/>
                  <a:pt x="17162" y="7980"/>
                  <a:pt x="16978" y="8025"/>
                </a:cubicBezTo>
                <a:cubicBezTo>
                  <a:pt x="16886" y="8047"/>
                  <a:pt x="16794" y="7997"/>
                  <a:pt x="16725" y="7889"/>
                </a:cubicBezTo>
                <a:cubicBezTo>
                  <a:pt x="16655" y="7781"/>
                  <a:pt x="16616" y="7625"/>
                  <a:pt x="16616" y="7461"/>
                </a:cubicBezTo>
                <a:cubicBezTo>
                  <a:pt x="16616" y="7423"/>
                  <a:pt x="16617" y="7392"/>
                  <a:pt x="16618" y="7372"/>
                </a:cubicBezTo>
                <a:cubicBezTo>
                  <a:pt x="16613" y="3933"/>
                  <a:pt x="15042" y="1139"/>
                  <a:pt x="13113" y="1139"/>
                </a:cubicBezTo>
                <a:cubicBezTo>
                  <a:pt x="11481" y="1139"/>
                  <a:pt x="10042" y="3203"/>
                  <a:pt x="9691" y="6047"/>
                </a:cubicBezTo>
                <a:cubicBezTo>
                  <a:pt x="9667" y="6237"/>
                  <a:pt x="9591" y="6393"/>
                  <a:pt x="9489" y="6460"/>
                </a:cubicBezTo>
                <a:cubicBezTo>
                  <a:pt x="9386" y="6526"/>
                  <a:pt x="9272" y="6495"/>
                  <a:pt x="9185" y="6377"/>
                </a:cubicBezTo>
                <a:cubicBezTo>
                  <a:pt x="8694" y="5708"/>
                  <a:pt x="8110" y="5355"/>
                  <a:pt x="7496" y="5355"/>
                </a:cubicBezTo>
                <a:cubicBezTo>
                  <a:pt x="5975" y="5355"/>
                  <a:pt x="4748" y="7481"/>
                  <a:pt x="4703" y="10197"/>
                </a:cubicBezTo>
                <a:cubicBezTo>
                  <a:pt x="4700" y="10375"/>
                  <a:pt x="4650" y="10541"/>
                  <a:pt x="4568" y="10645"/>
                </a:cubicBezTo>
                <a:cubicBezTo>
                  <a:pt x="4486" y="10748"/>
                  <a:pt x="4382" y="10776"/>
                  <a:pt x="4286" y="10722"/>
                </a:cubicBezTo>
                <a:cubicBezTo>
                  <a:pt x="4010" y="10564"/>
                  <a:pt x="3723" y="10484"/>
                  <a:pt x="3434" y="10484"/>
                </a:cubicBezTo>
                <a:close/>
                <a:moveTo>
                  <a:pt x="17456" y="21600"/>
                </a:moveTo>
                <a:lnTo>
                  <a:pt x="3434" y="21600"/>
                </a:lnTo>
                <a:cubicBezTo>
                  <a:pt x="1540" y="21600"/>
                  <a:pt x="0" y="18851"/>
                  <a:pt x="0" y="15471"/>
                </a:cubicBezTo>
                <a:cubicBezTo>
                  <a:pt x="0" y="12093"/>
                  <a:pt x="1540" y="9345"/>
                  <a:pt x="3434" y="9345"/>
                </a:cubicBezTo>
                <a:cubicBezTo>
                  <a:pt x="3658" y="9345"/>
                  <a:pt x="3880" y="9384"/>
                  <a:pt x="4099" y="9461"/>
                </a:cubicBezTo>
                <a:cubicBezTo>
                  <a:pt x="4206" y="8130"/>
                  <a:pt x="4555" y="6903"/>
                  <a:pt x="5102" y="5952"/>
                </a:cubicBezTo>
                <a:cubicBezTo>
                  <a:pt x="5745" y="4832"/>
                  <a:pt x="6596" y="4216"/>
                  <a:pt x="7496" y="4216"/>
                </a:cubicBezTo>
                <a:cubicBezTo>
                  <a:pt x="8097" y="4216"/>
                  <a:pt x="8675" y="4491"/>
                  <a:pt x="9190" y="5018"/>
                </a:cubicBezTo>
                <a:cubicBezTo>
                  <a:pt x="9440" y="3711"/>
                  <a:pt x="9894" y="2538"/>
                  <a:pt x="10499" y="1658"/>
                </a:cubicBezTo>
                <a:cubicBezTo>
                  <a:pt x="11235" y="589"/>
                  <a:pt x="12163" y="0"/>
                  <a:pt x="13113" y="0"/>
                </a:cubicBezTo>
                <a:cubicBezTo>
                  <a:pt x="15293" y="0"/>
                  <a:pt x="17085" y="3017"/>
                  <a:pt x="17245" y="6833"/>
                </a:cubicBezTo>
                <a:cubicBezTo>
                  <a:pt x="17318" y="6825"/>
                  <a:pt x="17388" y="6821"/>
                  <a:pt x="17456" y="6821"/>
                </a:cubicBezTo>
                <a:cubicBezTo>
                  <a:pt x="19741" y="6821"/>
                  <a:pt x="21600" y="10135"/>
                  <a:pt x="21600" y="14207"/>
                </a:cubicBezTo>
                <a:cubicBezTo>
                  <a:pt x="21600" y="18284"/>
                  <a:pt x="19741" y="21600"/>
                  <a:pt x="17456" y="21600"/>
                </a:cubicBezTo>
                <a:close/>
                <a:moveTo>
                  <a:pt x="17456" y="21600"/>
                </a:moveTo>
              </a:path>
            </a:pathLst>
          </a:custGeom>
          <a:solidFill>
            <a:srgbClr val="FFFEFE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45" name="îśḷiḍé"/>
          <p:cNvSpPr/>
          <p:nvPr userDrawn="1"/>
        </p:nvSpPr>
        <p:spPr bwMode="auto">
          <a:xfrm flipH="1">
            <a:off x="1190711" y="1865892"/>
            <a:ext cx="711200" cy="4000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434" y="10484"/>
                </a:moveTo>
                <a:cubicBezTo>
                  <a:pt x="1893" y="10484"/>
                  <a:pt x="639" y="12721"/>
                  <a:pt x="639" y="15471"/>
                </a:cubicBezTo>
                <a:cubicBezTo>
                  <a:pt x="639" y="18223"/>
                  <a:pt x="1893" y="20461"/>
                  <a:pt x="3434" y="20461"/>
                </a:cubicBezTo>
                <a:lnTo>
                  <a:pt x="17456" y="20461"/>
                </a:lnTo>
                <a:cubicBezTo>
                  <a:pt x="19389" y="20461"/>
                  <a:pt x="20962" y="17656"/>
                  <a:pt x="20962" y="14207"/>
                </a:cubicBezTo>
                <a:cubicBezTo>
                  <a:pt x="20962" y="10762"/>
                  <a:pt x="19389" y="7960"/>
                  <a:pt x="17456" y="7960"/>
                </a:cubicBezTo>
                <a:cubicBezTo>
                  <a:pt x="17314" y="7960"/>
                  <a:pt x="17162" y="7980"/>
                  <a:pt x="16978" y="8025"/>
                </a:cubicBezTo>
                <a:cubicBezTo>
                  <a:pt x="16886" y="8047"/>
                  <a:pt x="16794" y="7997"/>
                  <a:pt x="16725" y="7889"/>
                </a:cubicBezTo>
                <a:cubicBezTo>
                  <a:pt x="16655" y="7781"/>
                  <a:pt x="16616" y="7625"/>
                  <a:pt x="16616" y="7461"/>
                </a:cubicBezTo>
                <a:cubicBezTo>
                  <a:pt x="16616" y="7423"/>
                  <a:pt x="16617" y="7392"/>
                  <a:pt x="16618" y="7372"/>
                </a:cubicBezTo>
                <a:cubicBezTo>
                  <a:pt x="16613" y="3933"/>
                  <a:pt x="15042" y="1139"/>
                  <a:pt x="13113" y="1139"/>
                </a:cubicBezTo>
                <a:cubicBezTo>
                  <a:pt x="11481" y="1139"/>
                  <a:pt x="10042" y="3203"/>
                  <a:pt x="9691" y="6047"/>
                </a:cubicBezTo>
                <a:cubicBezTo>
                  <a:pt x="9667" y="6237"/>
                  <a:pt x="9591" y="6393"/>
                  <a:pt x="9489" y="6460"/>
                </a:cubicBezTo>
                <a:cubicBezTo>
                  <a:pt x="9386" y="6526"/>
                  <a:pt x="9272" y="6495"/>
                  <a:pt x="9185" y="6377"/>
                </a:cubicBezTo>
                <a:cubicBezTo>
                  <a:pt x="8694" y="5708"/>
                  <a:pt x="8110" y="5355"/>
                  <a:pt x="7496" y="5355"/>
                </a:cubicBezTo>
                <a:cubicBezTo>
                  <a:pt x="5975" y="5355"/>
                  <a:pt x="4748" y="7481"/>
                  <a:pt x="4703" y="10197"/>
                </a:cubicBezTo>
                <a:cubicBezTo>
                  <a:pt x="4700" y="10375"/>
                  <a:pt x="4650" y="10541"/>
                  <a:pt x="4568" y="10645"/>
                </a:cubicBezTo>
                <a:cubicBezTo>
                  <a:pt x="4486" y="10748"/>
                  <a:pt x="4382" y="10776"/>
                  <a:pt x="4286" y="10722"/>
                </a:cubicBezTo>
                <a:cubicBezTo>
                  <a:pt x="4010" y="10564"/>
                  <a:pt x="3723" y="10484"/>
                  <a:pt x="3434" y="10484"/>
                </a:cubicBezTo>
                <a:close/>
                <a:moveTo>
                  <a:pt x="17456" y="21600"/>
                </a:moveTo>
                <a:lnTo>
                  <a:pt x="3434" y="21600"/>
                </a:lnTo>
                <a:cubicBezTo>
                  <a:pt x="1540" y="21600"/>
                  <a:pt x="0" y="18851"/>
                  <a:pt x="0" y="15471"/>
                </a:cubicBezTo>
                <a:cubicBezTo>
                  <a:pt x="0" y="12093"/>
                  <a:pt x="1540" y="9345"/>
                  <a:pt x="3434" y="9345"/>
                </a:cubicBezTo>
                <a:cubicBezTo>
                  <a:pt x="3658" y="9345"/>
                  <a:pt x="3880" y="9384"/>
                  <a:pt x="4099" y="9461"/>
                </a:cubicBezTo>
                <a:cubicBezTo>
                  <a:pt x="4206" y="8130"/>
                  <a:pt x="4555" y="6903"/>
                  <a:pt x="5102" y="5952"/>
                </a:cubicBezTo>
                <a:cubicBezTo>
                  <a:pt x="5745" y="4832"/>
                  <a:pt x="6596" y="4216"/>
                  <a:pt x="7496" y="4216"/>
                </a:cubicBezTo>
                <a:cubicBezTo>
                  <a:pt x="8097" y="4216"/>
                  <a:pt x="8675" y="4491"/>
                  <a:pt x="9190" y="5018"/>
                </a:cubicBezTo>
                <a:cubicBezTo>
                  <a:pt x="9440" y="3711"/>
                  <a:pt x="9894" y="2538"/>
                  <a:pt x="10499" y="1658"/>
                </a:cubicBezTo>
                <a:cubicBezTo>
                  <a:pt x="11235" y="589"/>
                  <a:pt x="12163" y="0"/>
                  <a:pt x="13113" y="0"/>
                </a:cubicBezTo>
                <a:cubicBezTo>
                  <a:pt x="15293" y="0"/>
                  <a:pt x="17085" y="3017"/>
                  <a:pt x="17245" y="6833"/>
                </a:cubicBezTo>
                <a:cubicBezTo>
                  <a:pt x="17318" y="6825"/>
                  <a:pt x="17388" y="6821"/>
                  <a:pt x="17456" y="6821"/>
                </a:cubicBezTo>
                <a:cubicBezTo>
                  <a:pt x="19741" y="6821"/>
                  <a:pt x="21600" y="10135"/>
                  <a:pt x="21600" y="14207"/>
                </a:cubicBezTo>
                <a:cubicBezTo>
                  <a:pt x="21600" y="18284"/>
                  <a:pt x="19741" y="21600"/>
                  <a:pt x="17456" y="21600"/>
                </a:cubicBezTo>
                <a:close/>
                <a:moveTo>
                  <a:pt x="17456" y="21600"/>
                </a:moveTo>
              </a:path>
            </a:pathLst>
          </a:custGeom>
          <a:solidFill>
            <a:srgbClr val="FFFEFE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46" name="îŝ1íḑè"/>
          <p:cNvSpPr/>
          <p:nvPr userDrawn="1"/>
        </p:nvSpPr>
        <p:spPr bwMode="auto">
          <a:xfrm>
            <a:off x="6581861" y="1554742"/>
            <a:ext cx="558800" cy="3111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434" y="10484"/>
                </a:moveTo>
                <a:cubicBezTo>
                  <a:pt x="1893" y="10484"/>
                  <a:pt x="639" y="12721"/>
                  <a:pt x="639" y="15471"/>
                </a:cubicBezTo>
                <a:cubicBezTo>
                  <a:pt x="639" y="18223"/>
                  <a:pt x="1893" y="20461"/>
                  <a:pt x="3434" y="20461"/>
                </a:cubicBezTo>
                <a:lnTo>
                  <a:pt x="17456" y="20461"/>
                </a:lnTo>
                <a:cubicBezTo>
                  <a:pt x="19389" y="20461"/>
                  <a:pt x="20961" y="17656"/>
                  <a:pt x="20961" y="14207"/>
                </a:cubicBezTo>
                <a:cubicBezTo>
                  <a:pt x="20961" y="10762"/>
                  <a:pt x="19389" y="7960"/>
                  <a:pt x="17456" y="7960"/>
                </a:cubicBezTo>
                <a:cubicBezTo>
                  <a:pt x="17314" y="7960"/>
                  <a:pt x="17162" y="7980"/>
                  <a:pt x="16978" y="8025"/>
                </a:cubicBezTo>
                <a:cubicBezTo>
                  <a:pt x="16886" y="8047"/>
                  <a:pt x="16794" y="7997"/>
                  <a:pt x="16725" y="7889"/>
                </a:cubicBezTo>
                <a:cubicBezTo>
                  <a:pt x="16655" y="7781"/>
                  <a:pt x="16615" y="7625"/>
                  <a:pt x="16615" y="7461"/>
                </a:cubicBezTo>
                <a:cubicBezTo>
                  <a:pt x="16615" y="7423"/>
                  <a:pt x="16617" y="7392"/>
                  <a:pt x="16618" y="7372"/>
                </a:cubicBezTo>
                <a:cubicBezTo>
                  <a:pt x="16613" y="3933"/>
                  <a:pt x="15042" y="1139"/>
                  <a:pt x="13113" y="1139"/>
                </a:cubicBezTo>
                <a:cubicBezTo>
                  <a:pt x="11481" y="1139"/>
                  <a:pt x="10042" y="3203"/>
                  <a:pt x="9691" y="6047"/>
                </a:cubicBezTo>
                <a:cubicBezTo>
                  <a:pt x="9667" y="6237"/>
                  <a:pt x="9591" y="6393"/>
                  <a:pt x="9489" y="6460"/>
                </a:cubicBezTo>
                <a:cubicBezTo>
                  <a:pt x="9386" y="6526"/>
                  <a:pt x="9272" y="6495"/>
                  <a:pt x="9185" y="6377"/>
                </a:cubicBezTo>
                <a:cubicBezTo>
                  <a:pt x="8694" y="5708"/>
                  <a:pt x="8110" y="5355"/>
                  <a:pt x="7496" y="5355"/>
                </a:cubicBezTo>
                <a:cubicBezTo>
                  <a:pt x="5975" y="5355"/>
                  <a:pt x="4748" y="7481"/>
                  <a:pt x="4703" y="10197"/>
                </a:cubicBezTo>
                <a:cubicBezTo>
                  <a:pt x="4700" y="10375"/>
                  <a:pt x="4650" y="10541"/>
                  <a:pt x="4568" y="10645"/>
                </a:cubicBezTo>
                <a:cubicBezTo>
                  <a:pt x="4486" y="10748"/>
                  <a:pt x="4382" y="10776"/>
                  <a:pt x="4286" y="10722"/>
                </a:cubicBezTo>
                <a:cubicBezTo>
                  <a:pt x="4010" y="10564"/>
                  <a:pt x="3723" y="10484"/>
                  <a:pt x="3434" y="10484"/>
                </a:cubicBezTo>
                <a:close/>
                <a:moveTo>
                  <a:pt x="17456" y="21600"/>
                </a:moveTo>
                <a:lnTo>
                  <a:pt x="3434" y="21600"/>
                </a:lnTo>
                <a:cubicBezTo>
                  <a:pt x="1540" y="21600"/>
                  <a:pt x="0" y="18851"/>
                  <a:pt x="0" y="15471"/>
                </a:cubicBezTo>
                <a:cubicBezTo>
                  <a:pt x="0" y="12093"/>
                  <a:pt x="1540" y="9345"/>
                  <a:pt x="3434" y="9345"/>
                </a:cubicBezTo>
                <a:cubicBezTo>
                  <a:pt x="3658" y="9345"/>
                  <a:pt x="3880" y="9384"/>
                  <a:pt x="4099" y="9461"/>
                </a:cubicBezTo>
                <a:cubicBezTo>
                  <a:pt x="4206" y="8130"/>
                  <a:pt x="4555" y="6903"/>
                  <a:pt x="5102" y="5952"/>
                </a:cubicBezTo>
                <a:cubicBezTo>
                  <a:pt x="5745" y="4832"/>
                  <a:pt x="6596" y="4216"/>
                  <a:pt x="7496" y="4216"/>
                </a:cubicBezTo>
                <a:cubicBezTo>
                  <a:pt x="8097" y="4216"/>
                  <a:pt x="8675" y="4491"/>
                  <a:pt x="9190" y="5018"/>
                </a:cubicBezTo>
                <a:cubicBezTo>
                  <a:pt x="9440" y="3711"/>
                  <a:pt x="9894" y="2538"/>
                  <a:pt x="10499" y="1658"/>
                </a:cubicBezTo>
                <a:cubicBezTo>
                  <a:pt x="11235" y="589"/>
                  <a:pt x="12163" y="0"/>
                  <a:pt x="13113" y="0"/>
                </a:cubicBezTo>
                <a:cubicBezTo>
                  <a:pt x="15293" y="0"/>
                  <a:pt x="17085" y="3017"/>
                  <a:pt x="17245" y="6833"/>
                </a:cubicBezTo>
                <a:cubicBezTo>
                  <a:pt x="17318" y="6825"/>
                  <a:pt x="17388" y="6821"/>
                  <a:pt x="17456" y="6821"/>
                </a:cubicBezTo>
                <a:cubicBezTo>
                  <a:pt x="19741" y="6821"/>
                  <a:pt x="21600" y="10135"/>
                  <a:pt x="21600" y="14207"/>
                </a:cubicBezTo>
                <a:cubicBezTo>
                  <a:pt x="21600" y="18284"/>
                  <a:pt x="19741" y="21600"/>
                  <a:pt x="17456" y="21600"/>
                </a:cubicBezTo>
                <a:close/>
                <a:moveTo>
                  <a:pt x="17456" y="21600"/>
                </a:moveTo>
              </a:path>
            </a:pathLst>
          </a:custGeom>
          <a:solidFill>
            <a:srgbClr val="FFFEFE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-13970" y="6488430"/>
            <a:ext cx="9168130" cy="375285"/>
          </a:xfrm>
          <a:prstGeom prst="rect">
            <a:avLst/>
          </a:prstGeom>
          <a:solidFill>
            <a:srgbClr val="2BBB61"/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 userDrawn="1"/>
        </p:nvSpPr>
        <p:spPr>
          <a:xfrm>
            <a:off x="358140" y="6515949"/>
            <a:ext cx="17252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版权所有   盗版必究</a:t>
            </a:r>
          </a:p>
        </p:txBody>
      </p:sp>
      <p:sp>
        <p:nvSpPr>
          <p:cNvPr id="49" name="文本框 48"/>
          <p:cNvSpPr txBox="1"/>
          <p:nvPr userDrawn="1"/>
        </p:nvSpPr>
        <p:spPr>
          <a:xfrm>
            <a:off x="5861050" y="6513195"/>
            <a:ext cx="295910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上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21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世纪教育网   下精品教学资源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AE3-B353-406C-9CD4-DF012B806E1E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9040-5DDB-4813-B174-24EA339BF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AE3-B353-406C-9CD4-DF012B806E1E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9040-5DDB-4813-B174-24EA339BF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AE3-B353-406C-9CD4-DF012B806E1E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9040-5DDB-4813-B174-24EA339BF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AE3-B353-406C-9CD4-DF012B806E1E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9040-5DDB-4813-B174-24EA339BF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AE3-B353-406C-9CD4-DF012B806E1E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9040-5DDB-4813-B174-24EA339BF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AE3-B353-406C-9CD4-DF012B806E1E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9040-5DDB-4813-B174-24EA339BF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4AE3-B353-406C-9CD4-DF012B806E1E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D9040-5DDB-4813-B174-24EA339BF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25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8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25.png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microsoft.com/office/2007/relationships/hdphoto" Target="../media/hdphoto9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microsoft.com/office/2007/relationships/hdphoto" Target="../media/hdphoto1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microsoft.com/office/2007/relationships/hdphoto" Target="../media/hdphoto4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5.wdp"/><Relationship Id="rId4" Type="http://schemas.openxmlformats.org/officeDocument/2006/relationships/image" Target="../media/image23.png"/><Relationship Id="rId9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 bwMode="auto">
          <a:xfrm>
            <a:off x="4226817" y="1509726"/>
            <a:ext cx="4109720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ln w="19050">
                  <a:noFill/>
                  <a:prstDash val="solid"/>
                </a:ln>
                <a:solidFill>
                  <a:srgbClr val="2BBB61"/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rPr>
              <a:t>1.Scratch</a:t>
            </a:r>
            <a:r>
              <a:rPr lang="zh-CN" altLang="en-US" sz="4400" b="1" dirty="0">
                <a:ln w="19050">
                  <a:noFill/>
                  <a:prstDash val="solid"/>
                </a:ln>
                <a:solidFill>
                  <a:srgbClr val="2BBB6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初体验</a:t>
            </a:r>
          </a:p>
        </p:txBody>
      </p:sp>
      <p:sp>
        <p:nvSpPr>
          <p:cNvPr id="37" name="文本占位符 5"/>
          <p:cNvSpPr txBox="1"/>
          <p:nvPr/>
        </p:nvSpPr>
        <p:spPr>
          <a:xfrm>
            <a:off x="5607421" y="2435405"/>
            <a:ext cx="2372798" cy="490363"/>
          </a:xfrm>
          <a:prstGeom prst="rect">
            <a:avLst/>
          </a:prstGeom>
          <a:solidFill>
            <a:srgbClr val="2BBB61"/>
          </a:solidFill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斯迪姆培训中心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143556" y="1895345"/>
            <a:ext cx="3515954" cy="12536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任务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</a:rPr>
              <a:t>搭建“小猫移动脚步”脚本程序</a:t>
            </a: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768" r="100000">
                        <a14:foregroundMark x1="35606" y1="23418" x2="79798" y2="38924"/>
                        <a14:foregroundMark x1="77778" y1="58228" x2="76515" y2="69304"/>
                        <a14:foregroundMark x1="40657" y1="14557" x2="67172" y2="39557"/>
                        <a14:foregroundMark x1="34343" y1="20886" x2="41414" y2="49367"/>
                        <a14:foregroundMark x1="53788" y1="91772" x2="68687" y2="71203"/>
                        <a14:foregroundMark x1="64394" y1="90823" x2="76515" y2="60127"/>
                        <a14:foregroundMark x1="69949" y1="89557" x2="51263" y2="73734"/>
                        <a14:foregroundMark x1="52020" y1="92405" x2="62121" y2="70253"/>
                        <a14:foregroundMark x1="62879" y1="21203" x2="74747" y2="36076"/>
                        <a14:foregroundMark x1="40657" y1="19937" x2="76515" y2="37975"/>
                        <a14:foregroundMark x1="87121" y1="66456" x2="81313" y2="458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2581" y="4970205"/>
            <a:ext cx="1771419" cy="1413557"/>
          </a:xfrm>
          <a:prstGeom prst="rect">
            <a:avLst/>
          </a:prstGeom>
        </p:spPr>
      </p:pic>
      <p:sp>
        <p:nvSpPr>
          <p:cNvPr id="35" name="圆角矩形标注 34"/>
          <p:cNvSpPr/>
          <p:nvPr/>
        </p:nvSpPr>
        <p:spPr>
          <a:xfrm>
            <a:off x="1519084" y="4970204"/>
            <a:ext cx="5781177" cy="908489"/>
          </a:xfrm>
          <a:prstGeom prst="wedgeRoundRectCallout">
            <a:avLst>
              <a:gd name="adj1" fmla="val 55728"/>
              <a:gd name="adj2" fmla="val 34795"/>
              <a:gd name="adj3" fmla="val 16667"/>
            </a:avLst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思路： 设置小猫移动的动作。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56" b="100000" l="0" r="100000">
                        <a14:foregroundMark x1="46992" y1="33835" x2="76316" y2="53759"/>
                        <a14:foregroundMark x1="53383" y1="59023" x2="65038" y2="33083"/>
                        <a14:foregroundMark x1="44361" y1="46992" x2="66165" y2="56015"/>
                        <a14:foregroundMark x1="68045" y1="30075" x2="78947" y2="45489"/>
                        <a14:foregroundMark x1="50000" y1="70301" x2="59023" y2="62030"/>
                        <a14:foregroundMark x1="20677" y1="64286" x2="27444" y2="710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7257" y="3610870"/>
            <a:ext cx="1426809" cy="142680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90" y="1755525"/>
            <a:ext cx="2800000" cy="19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7142160" y="615134"/>
            <a:ext cx="2001840" cy="752945"/>
          </a:xfrm>
          <a:prstGeom prst="wedgeRoundRectCallout">
            <a:avLst>
              <a:gd name="adj1" fmla="val -62838"/>
              <a:gd name="adj2" fmla="val 44891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“小猫移动脚步”操作步骤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7" y="1499970"/>
            <a:ext cx="7775130" cy="4785935"/>
          </a:xfrm>
          <a:prstGeom prst="rect">
            <a:avLst/>
          </a:prstGeom>
        </p:spPr>
      </p:pic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431704" y="5664852"/>
            <a:ext cx="1618382" cy="621054"/>
          </a:xfrm>
          <a:prstGeom prst="wedgeRoundRectCallout">
            <a:avLst>
              <a:gd name="adj1" fmla="val 17452"/>
              <a:gd name="adj2" fmla="val -8539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单击小猫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310053" y="681079"/>
            <a:ext cx="2778836" cy="621054"/>
          </a:xfrm>
          <a:prstGeom prst="wedgeRoundRectCallout">
            <a:avLst>
              <a:gd name="adj1" fmla="val -4485"/>
              <a:gd name="adj2" fmla="val 9782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2.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单击“脚本”面板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2220686" y="1981559"/>
            <a:ext cx="2178734" cy="621054"/>
          </a:xfrm>
          <a:prstGeom prst="wedgeRoundRectCallout">
            <a:avLst>
              <a:gd name="adj1" fmla="val 64899"/>
              <a:gd name="adj2" fmla="val -5267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3.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单击“动作”</a:t>
            </a: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2220686" y="2895958"/>
            <a:ext cx="2178734" cy="787767"/>
          </a:xfrm>
          <a:prstGeom prst="wedgeRoundRectCallout">
            <a:avLst>
              <a:gd name="adj1" fmla="val 64899"/>
              <a:gd name="adj2" fmla="val -5267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4.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把“移动</a:t>
            </a: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10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步”拖动到脚本区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5181600" y="2895959"/>
            <a:ext cx="12598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10"/>
          <p:cNvSpPr>
            <a:spLocks noChangeArrowheads="1"/>
          </p:cNvSpPr>
          <p:nvPr/>
        </p:nvSpPr>
        <p:spPr bwMode="auto">
          <a:xfrm>
            <a:off x="6296297" y="3271883"/>
            <a:ext cx="2178734" cy="1156426"/>
          </a:xfrm>
          <a:prstGeom prst="wedgeRoundRectCallout">
            <a:avLst>
              <a:gd name="adj1" fmla="val -26834"/>
              <a:gd name="adj2" fmla="val -7787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5.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点击“移动</a:t>
            </a: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10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步”，发现小猫开始移动。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19" grpId="0" animBg="1" autoUpdateAnimBg="0"/>
      <p:bldP spid="23" grpId="0" animBg="1" autoUpdateAnimBg="0"/>
      <p:bldP spid="24" grpId="0" animBg="1" autoUpdateAnimBg="0"/>
      <p:bldP spid="25" grpId="0" animBg="1" autoUpdateAnimBg="0"/>
      <p:bldP spid="3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6700" y="2067560"/>
          <a:ext cx="8491221" cy="28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4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效果设想</a:t>
                      </a: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脚本搭建</a:t>
                      </a: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操作方法</a:t>
                      </a: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3115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31704" y="3482340"/>
            <a:ext cx="1620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小猫移动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5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1185" y="3482340"/>
            <a:ext cx="1999903" cy="799961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829612" y="3108530"/>
            <a:ext cx="3964675" cy="1301617"/>
            <a:chOff x="2217665" y="4900000"/>
            <a:chExt cx="3964675" cy="1301617"/>
          </a:xfrm>
        </p:grpSpPr>
        <p:sp>
          <p:nvSpPr>
            <p:cNvPr id="10" name="文本框 9"/>
            <p:cNvSpPr txBox="1"/>
            <p:nvPr/>
          </p:nvSpPr>
          <p:spPr>
            <a:xfrm>
              <a:off x="2217665" y="5185954"/>
              <a:ext cx="3964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将动作模块类                            的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拖动到脚本区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7918" y="4900000"/>
              <a:ext cx="1562894" cy="883692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5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16682" y="5753524"/>
              <a:ext cx="1117543" cy="44701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小试牛刀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7" y="1499970"/>
            <a:ext cx="7775130" cy="4785935"/>
          </a:xfrm>
          <a:prstGeom prst="rect">
            <a:avLst/>
          </a:prstGeom>
        </p:spPr>
      </p:pic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6374674" y="3298008"/>
            <a:ext cx="2178734" cy="1391557"/>
          </a:xfrm>
          <a:prstGeom prst="wedgeRoundRectCallout">
            <a:avLst>
              <a:gd name="adj1" fmla="val -26834"/>
              <a:gd name="adj2" fmla="val -7787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修改“移动</a:t>
            </a: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10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步”中的数字</a:t>
            </a: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10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，小猫移动会有什么变化呢？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143556" y="1895345"/>
            <a:ext cx="3515954" cy="12536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任务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让小猫走起来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768" r="100000">
                        <a14:foregroundMark x1="35606" y1="23418" x2="79798" y2="38924"/>
                        <a14:foregroundMark x1="77778" y1="58228" x2="76515" y2="69304"/>
                        <a14:foregroundMark x1="40657" y1="14557" x2="67172" y2="39557"/>
                        <a14:foregroundMark x1="34343" y1="20886" x2="41414" y2="49367"/>
                        <a14:foregroundMark x1="53788" y1="91772" x2="68687" y2="71203"/>
                        <a14:foregroundMark x1="64394" y1="90823" x2="76515" y2="60127"/>
                        <a14:foregroundMark x1="69949" y1="89557" x2="51263" y2="73734"/>
                        <a14:foregroundMark x1="52020" y1="92405" x2="62121" y2="70253"/>
                        <a14:foregroundMark x1="62879" y1="21203" x2="74747" y2="36076"/>
                        <a14:foregroundMark x1="40657" y1="19937" x2="76515" y2="37975"/>
                        <a14:foregroundMark x1="87121" y1="66456" x2="81313" y2="458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2581" y="4970205"/>
            <a:ext cx="1771419" cy="1413557"/>
          </a:xfrm>
          <a:prstGeom prst="rect">
            <a:avLst/>
          </a:prstGeom>
        </p:spPr>
      </p:pic>
      <p:sp>
        <p:nvSpPr>
          <p:cNvPr id="35" name="圆角矩形标注 34"/>
          <p:cNvSpPr/>
          <p:nvPr/>
        </p:nvSpPr>
        <p:spPr>
          <a:xfrm>
            <a:off x="1519084" y="4970204"/>
            <a:ext cx="5781177" cy="908489"/>
          </a:xfrm>
          <a:prstGeom prst="wedgeRoundRectCallout">
            <a:avLst>
              <a:gd name="adj1" fmla="val 55728"/>
              <a:gd name="adj2" fmla="val 34795"/>
              <a:gd name="adj3" fmla="val 16667"/>
            </a:avLst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思路： 两个小猫造型间隔一段时间交替出现，并且重复执行。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56" b="100000" l="0" r="100000">
                        <a14:foregroundMark x1="46992" y1="33835" x2="76316" y2="53759"/>
                        <a14:foregroundMark x1="53383" y1="59023" x2="65038" y2="33083"/>
                        <a14:foregroundMark x1="44361" y1="46992" x2="66165" y2="56015"/>
                        <a14:foregroundMark x1="68045" y1="30075" x2="78947" y2="45489"/>
                        <a14:foregroundMark x1="50000" y1="70301" x2="59023" y2="62030"/>
                        <a14:foregroundMark x1="20677" y1="64286" x2="27444" y2="710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441" y="1693276"/>
            <a:ext cx="1625285" cy="162528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56" b="100000" l="0" r="100000">
                        <a14:foregroundMark x1="46992" y1="33835" x2="76316" y2="53759"/>
                        <a14:foregroundMark x1="53383" y1="59023" x2="65038" y2="33083"/>
                        <a14:foregroundMark x1="44361" y1="46992" x2="66165" y2="56015"/>
                        <a14:foregroundMark x1="68045" y1="30075" x2="78947" y2="45489"/>
                        <a14:foregroundMark x1="50000" y1="70301" x2="59023" y2="62030"/>
                        <a14:foregroundMark x1="20677" y1="64286" x2="27444" y2="710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7257" y="3610870"/>
            <a:ext cx="1426809" cy="142680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1810" y1="27586" x2="69828" y2="45594"/>
                        <a14:foregroundMark x1="46552" y1="67816" x2="45259" y2="33333"/>
                        <a14:foregroundMark x1="62069" y1="29119" x2="74569" y2="42529"/>
                        <a14:foregroundMark x1="50862" y1="51341" x2="54741" y2="39847"/>
                        <a14:foregroundMark x1="13362" y1="57854" x2="14655" y2="643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8510" y="3651013"/>
            <a:ext cx="1233007" cy="1387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12916 0.022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14497 -0.0076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1448 -0.0011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7142160" y="615134"/>
            <a:ext cx="2001840" cy="752945"/>
          </a:xfrm>
          <a:prstGeom prst="wedgeRoundRectCallout">
            <a:avLst>
              <a:gd name="adj1" fmla="val -62838"/>
              <a:gd name="adj2" fmla="val 44891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①小猫移动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81" y="1603008"/>
            <a:ext cx="6726001" cy="4675872"/>
          </a:xfrm>
          <a:prstGeom prst="rect">
            <a:avLst/>
          </a:prstGeom>
        </p:spPr>
      </p:pic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1769677" y="2067286"/>
            <a:ext cx="2778836" cy="621054"/>
          </a:xfrm>
          <a:prstGeom prst="wedgeRoundRectCallout">
            <a:avLst>
              <a:gd name="adj1" fmla="val 58402"/>
              <a:gd name="adj2" fmla="val -3631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单击“外观”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5963920" y="4891766"/>
            <a:ext cx="2778836" cy="1387114"/>
          </a:xfrm>
          <a:prstGeom prst="wedgeRoundRectCallout">
            <a:avLst>
              <a:gd name="adj1" fmla="val -73953"/>
              <a:gd name="adj2" fmla="val -5096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2.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把“下一个造型”拖动到脚本区，使它和上一个模块粘合在一起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222240" y="3169920"/>
            <a:ext cx="1483360" cy="17218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34575" y="3152618"/>
            <a:ext cx="2313713" cy="1634490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效果：小猫先移动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步，然后切换下一个造型。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3" grpId="0" animBg="1" autoUpdateAnimBg="0"/>
      <p:bldP spid="26" grpId="0" animBg="1" autoUpdateAnimBg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6700" y="2067560"/>
          <a:ext cx="8491221" cy="28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4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效果设想</a:t>
                      </a: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脚本搭建</a:t>
                      </a: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操作方法</a:t>
                      </a: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3115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31704" y="3482340"/>
            <a:ext cx="1620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小猫移动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880" y="3192121"/>
            <a:ext cx="1917570" cy="137671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512310" y="2977674"/>
            <a:ext cx="4111779" cy="1805610"/>
            <a:chOff x="1743104" y="4967955"/>
            <a:chExt cx="4111779" cy="18056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9965" y="4967955"/>
              <a:ext cx="1570355" cy="891901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1743104" y="5296237"/>
              <a:ext cx="4111779" cy="1477328"/>
              <a:chOff x="1743104" y="5296237"/>
              <a:chExt cx="4111779" cy="1477328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1890208" y="5296237"/>
                <a:ext cx="396467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将外观模块类                            的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拖动到脚本区，使它和上一个模块粘合在一起。</a:t>
                </a: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97917">
                            <a14:foregroundMark x1="14583" y1="43590" x2="83333" y2="46154"/>
                            <a14:foregroundMark x1="59375" y1="71795" x2="83333" y2="512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743104" y="5692629"/>
                <a:ext cx="1432561" cy="58197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8" y="1392971"/>
            <a:ext cx="7291926" cy="5078155"/>
          </a:xfrm>
          <a:prstGeom prst="rect">
            <a:avLst/>
          </a:prstGeom>
        </p:spPr>
      </p:pic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7142160" y="615134"/>
            <a:ext cx="2001840" cy="752945"/>
          </a:xfrm>
          <a:prstGeom prst="wedgeRoundRectCallout">
            <a:avLst>
              <a:gd name="adj1" fmla="val -62838"/>
              <a:gd name="adj2" fmla="val 44891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②控制造型切换速度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2840832" y="1878134"/>
            <a:ext cx="2778836" cy="621054"/>
          </a:xfrm>
          <a:prstGeom prst="wedgeRoundRectCallout">
            <a:avLst>
              <a:gd name="adj1" fmla="val 58402"/>
              <a:gd name="adj2" fmla="val -3631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单击“控制”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3743234" y="3238491"/>
            <a:ext cx="2778836" cy="1174442"/>
          </a:xfrm>
          <a:prstGeom prst="wedgeRoundRectCallout">
            <a:avLst>
              <a:gd name="adj1" fmla="val 16773"/>
              <a:gd name="adj2" fmla="val -7450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2.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把“等待</a:t>
            </a: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秒”拖动到“移动</a:t>
            </a: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10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步”下面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5619668" y="2865012"/>
            <a:ext cx="1186081" cy="758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6889147" y="3238491"/>
            <a:ext cx="1671795" cy="1412235"/>
          </a:xfrm>
          <a:prstGeom prst="wedgeRoundRectCallout">
            <a:avLst>
              <a:gd name="adj1" fmla="val -13613"/>
              <a:gd name="adj2" fmla="val -6587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3.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修改“等待</a:t>
            </a: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秒”的时间为“等待</a:t>
            </a: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0.5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秒”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580" y="2499188"/>
            <a:ext cx="2313713" cy="2145268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效果：小猫先移动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步，然后等待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秒后切换下一个造型。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3" grpId="0" animBg="1" autoUpdateAnimBg="0"/>
      <p:bldP spid="26" grpId="0" animBg="1" autoUpdateAnimBg="0"/>
      <p:bldP spid="25" grpId="0" animBg="1" autoUpdateAnimBg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0" y="1451780"/>
            <a:ext cx="6810236" cy="4989184"/>
          </a:xfrm>
          <a:prstGeom prst="rect">
            <a:avLst/>
          </a:prstGeom>
        </p:spPr>
      </p:pic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7142160" y="615134"/>
            <a:ext cx="2001840" cy="752945"/>
          </a:xfrm>
          <a:prstGeom prst="wedgeRoundRectCallout">
            <a:avLst>
              <a:gd name="adj1" fmla="val -62838"/>
              <a:gd name="adj2" fmla="val 44891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③重复执行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076575" y="1898887"/>
            <a:ext cx="2778836" cy="621054"/>
          </a:xfrm>
          <a:prstGeom prst="wedgeRoundRectCallout">
            <a:avLst>
              <a:gd name="adj1" fmla="val 58402"/>
              <a:gd name="adj2" fmla="val -3631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单击“控制”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3769360" y="3745254"/>
            <a:ext cx="2778836" cy="1981986"/>
          </a:xfrm>
          <a:prstGeom prst="wedgeRoundRectCallout">
            <a:avLst>
              <a:gd name="adj1" fmla="val 14527"/>
              <a:gd name="adj2" fmla="val -7879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2.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把“重复执行”拖动到脚本的上方，这时“重复执行”框就会自动张开，将连在一起的模块全部包含进去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658800" y="2519941"/>
            <a:ext cx="1483360" cy="7748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2485" y="2126635"/>
            <a:ext cx="2313713" cy="2609612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效果：重复执行“小猫先移动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步，然后等待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秒后切换下一个造型”这个过程。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3" grpId="0" animBg="1" autoUpdateAnimBg="0"/>
      <p:bldP spid="26" grpId="0" animBg="1" autoUpdateAnimBg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5" y="947544"/>
            <a:ext cx="8067675" cy="5467350"/>
          </a:xfrm>
          <a:prstGeom prst="rect">
            <a:avLst/>
          </a:prstGeom>
        </p:spPr>
      </p:pic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7142160" y="449299"/>
            <a:ext cx="2001840" cy="752945"/>
          </a:xfrm>
          <a:prstGeom prst="wedgeRoundRectCallout">
            <a:avLst>
              <a:gd name="adj1" fmla="val -62838"/>
              <a:gd name="adj2" fmla="val 44891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④控制脚本的运行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223115" y="1336265"/>
            <a:ext cx="2778836" cy="621054"/>
          </a:xfrm>
          <a:prstGeom prst="wedgeRoundRectCallout">
            <a:avLst>
              <a:gd name="adj1" fmla="val 58402"/>
              <a:gd name="adj2" fmla="val -3631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单击“时间”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6240189" y="3198968"/>
            <a:ext cx="2778836" cy="960394"/>
          </a:xfrm>
          <a:prstGeom prst="wedgeRoundRectCallout">
            <a:avLst>
              <a:gd name="adj1" fmla="val -52329"/>
              <a:gd name="adj2" fmla="val -9721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2.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把“当绿旗被点击”拖动到脚本最上面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344276" y="1957319"/>
            <a:ext cx="1009062" cy="7120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2485" y="2126635"/>
            <a:ext cx="2313713" cy="3549015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效果：当绿旗被点击时，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重复执行“小猫先移动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步，然后等待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秒后切换下一个造型”这个过程。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3" grpId="0" animBg="1" autoUpdateAnimBg="0"/>
      <p:bldP spid="26" grpId="0" animBg="1" autoUpdateAnimBg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897452" y="1300979"/>
              <a:ext cx="515325" cy="672163"/>
              <a:chOff x="10325100" y="303213"/>
              <a:chExt cx="912815" cy="1190625"/>
            </a:xfrm>
          </p:grpSpPr>
          <p:sp>
            <p:nvSpPr>
              <p:cNvPr id="76" name="Freeform 43"/>
              <p:cNvSpPr/>
              <p:nvPr/>
            </p:nvSpPr>
            <p:spPr bwMode="auto">
              <a:xfrm>
                <a:off x="10382250" y="360363"/>
                <a:ext cx="855663" cy="455613"/>
              </a:xfrm>
              <a:custGeom>
                <a:avLst/>
                <a:gdLst>
                  <a:gd name="T0" fmla="*/ 301 w 301"/>
                  <a:gd name="T1" fmla="*/ 40 h 160"/>
                  <a:gd name="T2" fmla="*/ 260 w 301"/>
                  <a:gd name="T3" fmla="*/ 0 h 160"/>
                  <a:gd name="T4" fmla="*/ 166 w 301"/>
                  <a:gd name="T5" fmla="*/ 0 h 160"/>
                  <a:gd name="T6" fmla="*/ 41 w 301"/>
                  <a:gd name="T7" fmla="*/ 0 h 160"/>
                  <a:gd name="T8" fmla="*/ 0 w 301"/>
                  <a:gd name="T9" fmla="*/ 40 h 160"/>
                  <a:gd name="T10" fmla="*/ 0 w 301"/>
                  <a:gd name="T11" fmla="*/ 43 h 160"/>
                  <a:gd name="T12" fmla="*/ 0 w 301"/>
                  <a:gd name="T13" fmla="*/ 46 h 160"/>
                  <a:gd name="T14" fmla="*/ 0 w 301"/>
                  <a:gd name="T15" fmla="*/ 47 h 160"/>
                  <a:gd name="T16" fmla="*/ 0 w 301"/>
                  <a:gd name="T17" fmla="*/ 47 h 160"/>
                  <a:gd name="T18" fmla="*/ 41 w 301"/>
                  <a:gd name="T19" fmla="*/ 87 h 160"/>
                  <a:gd name="T20" fmla="*/ 89 w 301"/>
                  <a:gd name="T21" fmla="*/ 87 h 160"/>
                  <a:gd name="T22" fmla="*/ 89 w 301"/>
                  <a:gd name="T23" fmla="*/ 160 h 160"/>
                  <a:gd name="T24" fmla="*/ 301 w 301"/>
                  <a:gd name="T25" fmla="*/ 160 h 160"/>
                  <a:gd name="T26" fmla="*/ 301 w 301"/>
                  <a:gd name="T27" fmla="*/ 4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1" h="160">
                    <a:moveTo>
                      <a:pt x="301" y="40"/>
                    </a:moveTo>
                    <a:cubicBezTo>
                      <a:pt x="300" y="18"/>
                      <a:pt x="282" y="0"/>
                      <a:pt x="26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69"/>
                      <a:pt x="19" y="87"/>
                      <a:pt x="41" y="87"/>
                    </a:cubicBezTo>
                    <a:cubicBezTo>
                      <a:pt x="89" y="87"/>
                      <a:pt x="89" y="87"/>
                      <a:pt x="89" y="87"/>
                    </a:cubicBezTo>
                    <a:cubicBezTo>
                      <a:pt x="89" y="160"/>
                      <a:pt x="89" y="160"/>
                      <a:pt x="89" y="160"/>
                    </a:cubicBezTo>
                    <a:cubicBezTo>
                      <a:pt x="301" y="160"/>
                      <a:pt x="301" y="160"/>
                      <a:pt x="301" y="160"/>
                    </a:cubicBezTo>
                    <a:cubicBezTo>
                      <a:pt x="301" y="40"/>
                      <a:pt x="301" y="40"/>
                      <a:pt x="301" y="40"/>
                    </a:cubicBezTo>
                  </a:path>
                </a:pathLst>
              </a:custGeom>
              <a:solidFill>
                <a:srgbClr val="F9EE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7" name="Freeform 44"/>
              <p:cNvSpPr/>
              <p:nvPr/>
            </p:nvSpPr>
            <p:spPr bwMode="auto">
              <a:xfrm>
                <a:off x="10375900" y="396875"/>
                <a:ext cx="38100" cy="52388"/>
              </a:xfrm>
              <a:custGeom>
                <a:avLst/>
                <a:gdLst>
                  <a:gd name="T0" fmla="*/ 13 w 13"/>
                  <a:gd name="T1" fmla="*/ 0 h 18"/>
                  <a:gd name="T2" fmla="*/ 0 w 13"/>
                  <a:gd name="T3" fmla="*/ 0 h 18"/>
                  <a:gd name="T4" fmla="*/ 0 w 13"/>
                  <a:gd name="T5" fmla="*/ 18 h 18"/>
                  <a:gd name="T6" fmla="*/ 3 w 13"/>
                  <a:gd name="T7" fmla="*/ 18 h 18"/>
                  <a:gd name="T8" fmla="*/ 13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1"/>
                      <a:pt x="8" y="5"/>
                      <a:pt x="13" y="0"/>
                    </a:cubicBezTo>
                  </a:path>
                </a:pathLst>
              </a:custGeom>
              <a:solidFill>
                <a:srgbClr val="F9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8" name="Freeform 45"/>
              <p:cNvSpPr/>
              <p:nvPr/>
            </p:nvSpPr>
            <p:spPr bwMode="auto">
              <a:xfrm>
                <a:off x="10385425" y="396875"/>
                <a:ext cx="852488" cy="168275"/>
              </a:xfrm>
              <a:custGeom>
                <a:avLst/>
                <a:gdLst>
                  <a:gd name="T0" fmla="*/ 241 w 300"/>
                  <a:gd name="T1" fmla="*/ 0 h 59"/>
                  <a:gd name="T2" fmla="*/ 239 w 300"/>
                  <a:gd name="T3" fmla="*/ 0 h 59"/>
                  <a:gd name="T4" fmla="*/ 10 w 300"/>
                  <a:gd name="T5" fmla="*/ 0 h 59"/>
                  <a:gd name="T6" fmla="*/ 0 w 300"/>
                  <a:gd name="T7" fmla="*/ 18 h 59"/>
                  <a:gd name="T8" fmla="*/ 259 w 300"/>
                  <a:gd name="T9" fmla="*/ 18 h 59"/>
                  <a:gd name="T10" fmla="*/ 300 w 300"/>
                  <a:gd name="T11" fmla="*/ 59 h 59"/>
                  <a:gd name="T12" fmla="*/ 300 w 300"/>
                  <a:gd name="T13" fmla="*/ 59 h 59"/>
                  <a:gd name="T14" fmla="*/ 241 w 300"/>
                  <a:gd name="T1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0" h="59">
                    <a:moveTo>
                      <a:pt x="241" y="0"/>
                    </a:moveTo>
                    <a:cubicBezTo>
                      <a:pt x="241" y="0"/>
                      <a:pt x="240" y="0"/>
                      <a:pt x="23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5"/>
                      <a:pt x="2" y="11"/>
                      <a:pt x="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81" y="18"/>
                      <a:pt x="299" y="36"/>
                      <a:pt x="300" y="59"/>
                    </a:cubicBezTo>
                    <a:cubicBezTo>
                      <a:pt x="300" y="59"/>
                      <a:pt x="300" y="59"/>
                      <a:pt x="300" y="59"/>
                    </a:cubicBezTo>
                    <a:cubicBezTo>
                      <a:pt x="300" y="25"/>
                      <a:pt x="297" y="0"/>
                      <a:pt x="241" y="0"/>
                    </a:cubicBezTo>
                  </a:path>
                </a:pathLst>
              </a:custGeom>
              <a:solidFill>
                <a:srgbClr val="F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9" name="Freeform 46"/>
              <p:cNvSpPr/>
              <p:nvPr/>
            </p:nvSpPr>
            <p:spPr bwMode="auto">
              <a:xfrm>
                <a:off x="10375900" y="496888"/>
                <a:ext cx="23813" cy="53975"/>
              </a:xfrm>
              <a:custGeom>
                <a:avLst/>
                <a:gdLst>
                  <a:gd name="T0" fmla="*/ 2 w 8"/>
                  <a:gd name="T1" fmla="*/ 0 h 19"/>
                  <a:gd name="T2" fmla="*/ 0 w 8"/>
                  <a:gd name="T3" fmla="*/ 0 h 19"/>
                  <a:gd name="T4" fmla="*/ 0 w 8"/>
                  <a:gd name="T5" fmla="*/ 19 h 19"/>
                  <a:gd name="T6" fmla="*/ 8 w 8"/>
                  <a:gd name="T7" fmla="*/ 19 h 19"/>
                  <a:gd name="T8" fmla="*/ 2 w 8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4" y="13"/>
                      <a:pt x="2" y="7"/>
                      <a:pt x="2" y="0"/>
                    </a:cubicBezTo>
                  </a:path>
                </a:pathLst>
              </a:custGeom>
              <a:solidFill>
                <a:srgbClr val="F9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0" name="Freeform 47"/>
              <p:cNvSpPr/>
              <p:nvPr/>
            </p:nvSpPr>
            <p:spPr bwMode="auto">
              <a:xfrm>
                <a:off x="10382250" y="496888"/>
                <a:ext cx="855663" cy="168275"/>
              </a:xfrm>
              <a:custGeom>
                <a:avLst/>
                <a:gdLst>
                  <a:gd name="T0" fmla="*/ 242 w 301"/>
                  <a:gd name="T1" fmla="*/ 0 h 59"/>
                  <a:gd name="T2" fmla="*/ 240 w 301"/>
                  <a:gd name="T3" fmla="*/ 0 h 59"/>
                  <a:gd name="T4" fmla="*/ 0 w 301"/>
                  <a:gd name="T5" fmla="*/ 0 h 59"/>
                  <a:gd name="T6" fmla="*/ 6 w 301"/>
                  <a:gd name="T7" fmla="*/ 19 h 59"/>
                  <a:gd name="T8" fmla="*/ 260 w 301"/>
                  <a:gd name="T9" fmla="*/ 19 h 59"/>
                  <a:gd name="T10" fmla="*/ 301 w 301"/>
                  <a:gd name="T11" fmla="*/ 59 h 59"/>
                  <a:gd name="T12" fmla="*/ 301 w 301"/>
                  <a:gd name="T13" fmla="*/ 59 h 59"/>
                  <a:gd name="T14" fmla="*/ 242 w 301"/>
                  <a:gd name="T1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1" h="59">
                    <a:moveTo>
                      <a:pt x="242" y="0"/>
                    </a:moveTo>
                    <a:cubicBezTo>
                      <a:pt x="242" y="0"/>
                      <a:pt x="241" y="0"/>
                      <a:pt x="2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2" y="13"/>
                      <a:pt x="6" y="19"/>
                    </a:cubicBezTo>
                    <a:cubicBezTo>
                      <a:pt x="260" y="19"/>
                      <a:pt x="260" y="19"/>
                      <a:pt x="260" y="19"/>
                    </a:cubicBezTo>
                    <a:cubicBezTo>
                      <a:pt x="282" y="19"/>
                      <a:pt x="300" y="37"/>
                      <a:pt x="301" y="59"/>
                    </a:cubicBezTo>
                    <a:cubicBezTo>
                      <a:pt x="301" y="59"/>
                      <a:pt x="301" y="59"/>
                      <a:pt x="301" y="59"/>
                    </a:cubicBezTo>
                    <a:cubicBezTo>
                      <a:pt x="301" y="26"/>
                      <a:pt x="298" y="0"/>
                      <a:pt x="242" y="0"/>
                    </a:cubicBezTo>
                  </a:path>
                </a:pathLst>
              </a:custGeom>
              <a:solidFill>
                <a:srgbClr val="F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1" name="Freeform 48"/>
              <p:cNvSpPr/>
              <p:nvPr/>
            </p:nvSpPr>
            <p:spPr bwMode="auto">
              <a:xfrm>
                <a:off x="10325102" y="303213"/>
                <a:ext cx="912813" cy="1139824"/>
              </a:xfrm>
              <a:custGeom>
                <a:avLst/>
                <a:gdLst>
                  <a:gd name="T0" fmla="*/ 260 w 321"/>
                  <a:gd name="T1" fmla="*/ 107 h 400"/>
                  <a:gd name="T2" fmla="*/ 260 w 321"/>
                  <a:gd name="T3" fmla="*/ 107 h 400"/>
                  <a:gd name="T4" fmla="*/ 195 w 321"/>
                  <a:gd name="T5" fmla="*/ 107 h 400"/>
                  <a:gd name="T6" fmla="*/ 61 w 321"/>
                  <a:gd name="T7" fmla="*/ 107 h 400"/>
                  <a:gd name="T8" fmla="*/ 20 w 321"/>
                  <a:gd name="T9" fmla="*/ 67 h 400"/>
                  <a:gd name="T10" fmla="*/ 20 w 321"/>
                  <a:gd name="T11" fmla="*/ 67 h 400"/>
                  <a:gd name="T12" fmla="*/ 20 w 321"/>
                  <a:gd name="T13" fmla="*/ 66 h 400"/>
                  <a:gd name="T14" fmla="*/ 20 w 321"/>
                  <a:gd name="T15" fmla="*/ 63 h 400"/>
                  <a:gd name="T16" fmla="*/ 20 w 321"/>
                  <a:gd name="T17" fmla="*/ 60 h 400"/>
                  <a:gd name="T18" fmla="*/ 61 w 321"/>
                  <a:gd name="T19" fmla="*/ 20 h 400"/>
                  <a:gd name="T20" fmla="*/ 186 w 321"/>
                  <a:gd name="T21" fmla="*/ 20 h 400"/>
                  <a:gd name="T22" fmla="*/ 280 w 321"/>
                  <a:gd name="T23" fmla="*/ 20 h 400"/>
                  <a:gd name="T24" fmla="*/ 321 w 321"/>
                  <a:gd name="T25" fmla="*/ 60 h 400"/>
                  <a:gd name="T26" fmla="*/ 260 w 321"/>
                  <a:gd name="T27" fmla="*/ 1 h 400"/>
                  <a:gd name="T28" fmla="*/ 61 w 321"/>
                  <a:gd name="T29" fmla="*/ 1 h 400"/>
                  <a:gd name="T30" fmla="*/ 0 w 321"/>
                  <a:gd name="T31" fmla="*/ 62 h 400"/>
                  <a:gd name="T32" fmla="*/ 0 w 321"/>
                  <a:gd name="T33" fmla="*/ 106 h 400"/>
                  <a:gd name="T34" fmla="*/ 0 w 321"/>
                  <a:gd name="T35" fmla="*/ 106 h 400"/>
                  <a:gd name="T36" fmla="*/ 0 w 321"/>
                  <a:gd name="T37" fmla="*/ 339 h 400"/>
                  <a:gd name="T38" fmla="*/ 61 w 321"/>
                  <a:gd name="T39" fmla="*/ 400 h 400"/>
                  <a:gd name="T40" fmla="*/ 260 w 321"/>
                  <a:gd name="T41" fmla="*/ 400 h 400"/>
                  <a:gd name="T42" fmla="*/ 321 w 321"/>
                  <a:gd name="T43" fmla="*/ 339 h 400"/>
                  <a:gd name="T44" fmla="*/ 321 w 321"/>
                  <a:gd name="T45" fmla="*/ 151 h 400"/>
                  <a:gd name="T46" fmla="*/ 260 w 321"/>
                  <a:gd name="T47" fmla="*/ 10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1" h="400">
                    <a:moveTo>
                      <a:pt x="260" y="107"/>
                    </a:moveTo>
                    <a:cubicBezTo>
                      <a:pt x="260" y="107"/>
                      <a:pt x="260" y="107"/>
                      <a:pt x="260" y="107"/>
                    </a:cubicBezTo>
                    <a:cubicBezTo>
                      <a:pt x="195" y="107"/>
                      <a:pt x="195" y="107"/>
                      <a:pt x="195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39" y="107"/>
                      <a:pt x="21" y="89"/>
                      <a:pt x="20" y="67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0" y="38"/>
                      <a:pt x="38" y="20"/>
                      <a:pt x="61" y="20"/>
                    </a:cubicBezTo>
                    <a:cubicBezTo>
                      <a:pt x="186" y="20"/>
                      <a:pt x="186" y="20"/>
                      <a:pt x="186" y="20"/>
                    </a:cubicBezTo>
                    <a:cubicBezTo>
                      <a:pt x="280" y="20"/>
                      <a:pt x="280" y="20"/>
                      <a:pt x="280" y="20"/>
                    </a:cubicBezTo>
                    <a:cubicBezTo>
                      <a:pt x="302" y="20"/>
                      <a:pt x="320" y="38"/>
                      <a:pt x="321" y="60"/>
                    </a:cubicBezTo>
                    <a:cubicBezTo>
                      <a:pt x="321" y="26"/>
                      <a:pt x="318" y="0"/>
                      <a:pt x="260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27" y="1"/>
                      <a:pt x="0" y="28"/>
                      <a:pt x="0" y="62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339"/>
                      <a:pt x="0" y="339"/>
                      <a:pt x="0" y="339"/>
                    </a:cubicBezTo>
                    <a:cubicBezTo>
                      <a:pt x="0" y="373"/>
                      <a:pt x="27" y="400"/>
                      <a:pt x="61" y="400"/>
                    </a:cubicBezTo>
                    <a:cubicBezTo>
                      <a:pt x="260" y="400"/>
                      <a:pt x="260" y="400"/>
                      <a:pt x="260" y="400"/>
                    </a:cubicBezTo>
                    <a:cubicBezTo>
                      <a:pt x="294" y="400"/>
                      <a:pt x="321" y="373"/>
                      <a:pt x="321" y="339"/>
                    </a:cubicBezTo>
                    <a:cubicBezTo>
                      <a:pt x="321" y="151"/>
                      <a:pt x="321" y="151"/>
                      <a:pt x="321" y="151"/>
                    </a:cubicBezTo>
                    <a:cubicBezTo>
                      <a:pt x="321" y="117"/>
                      <a:pt x="294" y="107"/>
                      <a:pt x="260" y="107"/>
                    </a:cubicBezTo>
                    <a:close/>
                  </a:path>
                </a:pathLst>
              </a:custGeom>
              <a:solidFill>
                <a:srgbClr val="AA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2" name="Freeform 49"/>
              <p:cNvSpPr/>
              <p:nvPr/>
            </p:nvSpPr>
            <p:spPr bwMode="auto">
              <a:xfrm>
                <a:off x="10325100" y="508000"/>
                <a:ext cx="912813" cy="985838"/>
              </a:xfrm>
              <a:custGeom>
                <a:avLst/>
                <a:gdLst>
                  <a:gd name="T0" fmla="*/ 321 w 321"/>
                  <a:gd name="T1" fmla="*/ 285 h 346"/>
                  <a:gd name="T2" fmla="*/ 260 w 321"/>
                  <a:gd name="T3" fmla="*/ 346 h 346"/>
                  <a:gd name="T4" fmla="*/ 61 w 321"/>
                  <a:gd name="T5" fmla="*/ 346 h 346"/>
                  <a:gd name="T6" fmla="*/ 0 w 321"/>
                  <a:gd name="T7" fmla="*/ 285 h 346"/>
                  <a:gd name="T8" fmla="*/ 0 w 321"/>
                  <a:gd name="T9" fmla="*/ 0 h 346"/>
                  <a:gd name="T10" fmla="*/ 61 w 321"/>
                  <a:gd name="T11" fmla="*/ 53 h 346"/>
                  <a:gd name="T12" fmla="*/ 260 w 321"/>
                  <a:gd name="T13" fmla="*/ 53 h 346"/>
                  <a:gd name="T14" fmla="*/ 321 w 321"/>
                  <a:gd name="T15" fmla="*/ 99 h 346"/>
                  <a:gd name="T16" fmla="*/ 321 w 321"/>
                  <a:gd name="T17" fmla="*/ 285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1" h="346">
                    <a:moveTo>
                      <a:pt x="321" y="285"/>
                    </a:moveTo>
                    <a:cubicBezTo>
                      <a:pt x="321" y="319"/>
                      <a:pt x="293" y="346"/>
                      <a:pt x="260" y="346"/>
                    </a:cubicBezTo>
                    <a:cubicBezTo>
                      <a:pt x="61" y="346"/>
                      <a:pt x="61" y="346"/>
                      <a:pt x="61" y="346"/>
                    </a:cubicBezTo>
                    <a:cubicBezTo>
                      <a:pt x="27" y="346"/>
                      <a:pt x="0" y="319"/>
                      <a:pt x="0" y="28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" y="52"/>
                      <a:pt x="61" y="53"/>
                    </a:cubicBezTo>
                    <a:cubicBezTo>
                      <a:pt x="260" y="53"/>
                      <a:pt x="260" y="53"/>
                      <a:pt x="260" y="53"/>
                    </a:cubicBezTo>
                    <a:cubicBezTo>
                      <a:pt x="293" y="53"/>
                      <a:pt x="321" y="66"/>
                      <a:pt x="321" y="99"/>
                    </a:cubicBezTo>
                    <a:lnTo>
                      <a:pt x="321" y="285"/>
                    </a:lnTo>
                    <a:close/>
                  </a:path>
                </a:pathLst>
              </a:custGeom>
              <a:solidFill>
                <a:srgbClr val="DB2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3" name="Freeform 53"/>
              <p:cNvSpPr/>
              <p:nvPr/>
            </p:nvSpPr>
            <p:spPr bwMode="auto">
              <a:xfrm>
                <a:off x="10507663" y="496888"/>
                <a:ext cx="133350" cy="111125"/>
              </a:xfrm>
              <a:custGeom>
                <a:avLst/>
                <a:gdLst>
                  <a:gd name="T0" fmla="*/ 84 w 84"/>
                  <a:gd name="T1" fmla="*/ 70 h 70"/>
                  <a:gd name="T2" fmla="*/ 80 w 84"/>
                  <a:gd name="T3" fmla="*/ 0 h 70"/>
                  <a:gd name="T4" fmla="*/ 7 w 84"/>
                  <a:gd name="T5" fmla="*/ 0 h 70"/>
                  <a:gd name="T6" fmla="*/ 0 w 84"/>
                  <a:gd name="T7" fmla="*/ 70 h 70"/>
                  <a:gd name="T8" fmla="*/ 84 w 84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70">
                    <a:moveTo>
                      <a:pt x="84" y="70"/>
                    </a:moveTo>
                    <a:lnTo>
                      <a:pt x="80" y="0"/>
                    </a:lnTo>
                    <a:lnTo>
                      <a:pt x="7" y="0"/>
                    </a:lnTo>
                    <a:lnTo>
                      <a:pt x="0" y="70"/>
                    </a:lnTo>
                    <a:lnTo>
                      <a:pt x="84" y="70"/>
                    </a:lnTo>
                    <a:close/>
                  </a:path>
                </a:pathLst>
              </a:custGeom>
              <a:solidFill>
                <a:srgbClr val="B700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4" name="Freeform 54"/>
              <p:cNvSpPr/>
              <p:nvPr/>
            </p:nvSpPr>
            <p:spPr bwMode="auto">
              <a:xfrm>
                <a:off x="10507663" y="608013"/>
                <a:ext cx="133350" cy="304800"/>
              </a:xfrm>
              <a:custGeom>
                <a:avLst/>
                <a:gdLst>
                  <a:gd name="T0" fmla="*/ 0 w 84"/>
                  <a:gd name="T1" fmla="*/ 0 h 192"/>
                  <a:gd name="T2" fmla="*/ 0 w 84"/>
                  <a:gd name="T3" fmla="*/ 192 h 192"/>
                  <a:gd name="T4" fmla="*/ 41 w 84"/>
                  <a:gd name="T5" fmla="*/ 163 h 192"/>
                  <a:gd name="T6" fmla="*/ 84 w 84"/>
                  <a:gd name="T7" fmla="*/ 192 h 192"/>
                  <a:gd name="T8" fmla="*/ 84 w 84"/>
                  <a:gd name="T9" fmla="*/ 0 h 192"/>
                  <a:gd name="T10" fmla="*/ 0 w 84"/>
                  <a:gd name="T1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92">
                    <a:moveTo>
                      <a:pt x="0" y="0"/>
                    </a:moveTo>
                    <a:lnTo>
                      <a:pt x="0" y="192"/>
                    </a:lnTo>
                    <a:lnTo>
                      <a:pt x="41" y="163"/>
                    </a:lnTo>
                    <a:lnTo>
                      <a:pt x="84" y="192"/>
                    </a:lnTo>
                    <a:lnTo>
                      <a:pt x="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2D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导入新知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652" r="98864">
                        <a14:foregroundMark x1="70455" y1="26526" x2="65909" y2="33099"/>
                        <a14:foregroundMark x1="48864" y1="85915" x2="43561" y2="94601"/>
                        <a14:foregroundMark x1="42424" y1="95540" x2="45833" y2="97418"/>
                        <a14:foregroundMark x1="60606" y1="96244" x2="60606" y2="86854"/>
                        <a14:foregroundMark x1="70076" y1="94131" x2="72348" y2="94836"/>
                        <a14:foregroundMark x1="65152" y1="74883" x2="62879" y2="835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738" y="2713703"/>
            <a:ext cx="1932940" cy="31190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9" b="100000" l="970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9312" y="2713703"/>
            <a:ext cx="1540637" cy="2840754"/>
          </a:xfrm>
          <a:prstGeom prst="rect">
            <a:avLst/>
          </a:prstGeom>
        </p:spPr>
      </p:pic>
      <p:sp>
        <p:nvSpPr>
          <p:cNvPr id="22" name="圆角矩形标注 21"/>
          <p:cNvSpPr/>
          <p:nvPr/>
        </p:nvSpPr>
        <p:spPr>
          <a:xfrm>
            <a:off x="899407" y="1691498"/>
            <a:ext cx="3161211" cy="1332411"/>
          </a:xfrm>
          <a:prstGeom prst="wedgeRoundRectCallout">
            <a:avLst>
              <a:gd name="adj1" fmla="val 3814"/>
              <a:gd name="adj2" fmla="val 73157"/>
              <a:gd name="adj3" fmla="val 16667"/>
            </a:avLst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听说且种很聪明的编程软件它能用程序快速地设计动画和游戏，你知道是什么吗？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5323923" y="1544014"/>
            <a:ext cx="3161211" cy="1332411"/>
          </a:xfrm>
          <a:prstGeom prst="wedgeRoundRectCallout">
            <a:avLst>
              <a:gd name="adj1" fmla="val 3814"/>
              <a:gd name="adj2" fmla="val 73157"/>
              <a:gd name="adj3" fmla="val 16667"/>
            </a:avLst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Scratch</a:t>
            </a:r>
            <a:r>
              <a:rPr lang="zh-CN" altLang="en-US" b="1" dirty="0">
                <a:solidFill>
                  <a:schemeClr val="tx1"/>
                </a:solidFill>
              </a:rPr>
              <a:t>，就是那个小猫图标软件。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2480012" y="4204024"/>
            <a:ext cx="2212502" cy="697741"/>
          </a:xfrm>
          <a:prstGeom prst="wedgeRoundRectCallout">
            <a:avLst>
              <a:gd name="adj1" fmla="val -49051"/>
              <a:gd name="adj2" fmla="val -106773"/>
              <a:gd name="adj3" fmla="val 16667"/>
            </a:avLst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没错，就是它！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5394888" y="4901765"/>
            <a:ext cx="3090246" cy="1238131"/>
          </a:xfrm>
          <a:prstGeom prst="wedgeRoundRectCallout">
            <a:avLst>
              <a:gd name="adj1" fmla="val 22258"/>
              <a:gd name="adj2" fmla="val -84759"/>
              <a:gd name="adj3" fmla="val 16667"/>
            </a:avLst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但具体怎么操作我还不会呢！你能教教我吗？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1477121" y="5442888"/>
            <a:ext cx="2212502" cy="697741"/>
          </a:xfrm>
          <a:prstGeom prst="wedgeRoundRectCallout">
            <a:avLst>
              <a:gd name="adj1" fmla="val -34386"/>
              <a:gd name="adj2" fmla="val -98318"/>
              <a:gd name="adj3" fmla="val 16667"/>
            </a:avLst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没问题！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290" y="3023909"/>
            <a:ext cx="1227837" cy="131767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5" y="1025549"/>
            <a:ext cx="315796" cy="227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143556" y="842638"/>
            <a:ext cx="3515954" cy="12536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任务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如何控制程序的执行、停止与全屏显示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1" y="3023870"/>
            <a:ext cx="7151803" cy="1954530"/>
          </a:xfrm>
          <a:prstGeom prst="rect">
            <a:avLst/>
          </a:prstGeom>
        </p:spPr>
      </p:pic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778281" y="4001135"/>
            <a:ext cx="2778836" cy="621054"/>
          </a:xfrm>
          <a:prstGeom prst="wedgeRoundRectCallout">
            <a:avLst>
              <a:gd name="adj1" fmla="val -28616"/>
              <a:gd name="adj2" fmla="val -13447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放大：全屏显示舞台区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3948201" y="3127375"/>
            <a:ext cx="2778836" cy="621054"/>
          </a:xfrm>
          <a:prstGeom prst="wedgeRoundRectCallout">
            <a:avLst>
              <a:gd name="adj1" fmla="val 66445"/>
              <a:gd name="adj2" fmla="val -1341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绿旗：执行脚本</a:t>
            </a: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5594121" y="4265295"/>
            <a:ext cx="2778836" cy="621054"/>
          </a:xfrm>
          <a:prstGeom prst="wedgeRoundRectCallout">
            <a:avLst>
              <a:gd name="adj1" fmla="val 29883"/>
              <a:gd name="adj2" fmla="val -17046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停止：停止运行所有脚本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 autoUpdateAnimBg="0"/>
      <p:bldP spid="26" grpId="0" animBg="1" autoUpdateAnimBg="0"/>
      <p:bldP spid="2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牛刀小试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730" y="1828800"/>
            <a:ext cx="7088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请设计当绿旗被点击时，小猫实现比刚刚走路慢一倍的效果。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840" l="9494" r="8987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0573" y="2929588"/>
            <a:ext cx="2207689" cy="2612897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>
            <a:off x="3265714" y="4238918"/>
            <a:ext cx="1645920" cy="113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04" y="2776783"/>
            <a:ext cx="2428571" cy="27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18" name="矩形 17"/>
          <p:cNvSpPr/>
          <p:nvPr/>
        </p:nvSpPr>
        <p:spPr>
          <a:xfrm>
            <a:off x="3123331" y="1222760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三、碰到边缘就反弹</a:t>
            </a:r>
            <a:endParaRPr lang="zh-CN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262419" y="1853807"/>
            <a:ext cx="4751110" cy="18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Users\Administrator\Desktop\最拥有图片\图片1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13542" y="989815"/>
            <a:ext cx="1601016" cy="1024134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933" y="2060221"/>
            <a:ext cx="6524625" cy="4267200"/>
          </a:xfrm>
          <a:prstGeom prst="rect">
            <a:avLst/>
          </a:prstGeom>
        </p:spPr>
      </p:pic>
      <p:pic>
        <p:nvPicPr>
          <p:cNvPr id="31" name="图片 30" descr="问号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">
            <a:off x="144107" y="4100963"/>
            <a:ext cx="1938018" cy="193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云形标注 31"/>
          <p:cNvSpPr/>
          <p:nvPr/>
        </p:nvSpPr>
        <p:spPr>
          <a:xfrm>
            <a:off x="1954119" y="2298809"/>
            <a:ext cx="3453904" cy="1992251"/>
          </a:xfrm>
          <a:prstGeom prst="cloudCallout">
            <a:avLst>
              <a:gd name="adj1" fmla="val -52733"/>
              <a:gd name="adj2" fmla="val 57775"/>
            </a:avLst>
          </a:prstGeom>
          <a:solidFill>
            <a:srgbClr val="FFC000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207304" y="2671527"/>
            <a:ext cx="32421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为什么小猫走到舞台边缘就“藏起来”了？如何让小猫到边缘后就转身呢？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0" y="1195340"/>
            <a:ext cx="7991475" cy="5124450"/>
          </a:xfrm>
          <a:prstGeom prst="rect">
            <a:avLst/>
          </a:prstGeom>
        </p:spPr>
      </p:pic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7142160" y="449299"/>
            <a:ext cx="2001840" cy="752945"/>
          </a:xfrm>
          <a:prstGeom prst="wedgeRoundRectCallout">
            <a:avLst>
              <a:gd name="adj1" fmla="val -62838"/>
              <a:gd name="adj2" fmla="val 44891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小猫碰到边缘就转身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074318" y="1957319"/>
            <a:ext cx="2778836" cy="621054"/>
          </a:xfrm>
          <a:prstGeom prst="wedgeRoundRectCallout">
            <a:avLst>
              <a:gd name="adj1" fmla="val 39599"/>
              <a:gd name="adj2" fmla="val -8679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单击“动作”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3905836" y="4176795"/>
            <a:ext cx="2778836" cy="960394"/>
          </a:xfrm>
          <a:prstGeom prst="wedgeRoundRectCallout">
            <a:avLst>
              <a:gd name="adj1" fmla="val 19124"/>
              <a:gd name="adj2" fmla="val 12177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2.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把“碰到边缘就反弹”拖动到“下一个造型”下面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137865" y="3404981"/>
            <a:ext cx="1621472" cy="25040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66700" y="2940320"/>
            <a:ext cx="2313713" cy="1634490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效果：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当小猫走到边缘时，自动反弹。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3" grpId="0" animBg="1" autoUpdateAnimBg="0"/>
      <p:bldP spid="26" grpId="0" animBg="1" autoUpdateAnimBg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0" y="1047201"/>
            <a:ext cx="6836361" cy="5341214"/>
          </a:xfrm>
          <a:prstGeom prst="rect">
            <a:avLst/>
          </a:prstGeom>
        </p:spPr>
      </p:pic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pic>
        <p:nvPicPr>
          <p:cNvPr id="31" name="图片 30" descr="问号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">
            <a:off x="49679" y="3774391"/>
            <a:ext cx="1938018" cy="193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云形标注 31"/>
          <p:cNvSpPr/>
          <p:nvPr/>
        </p:nvSpPr>
        <p:spPr>
          <a:xfrm>
            <a:off x="973735" y="1919363"/>
            <a:ext cx="3453904" cy="1992251"/>
          </a:xfrm>
          <a:prstGeom prst="cloudCallout">
            <a:avLst>
              <a:gd name="adj1" fmla="val -52733"/>
              <a:gd name="adj2" fmla="val 57775"/>
            </a:avLst>
          </a:prstGeom>
          <a:solidFill>
            <a:srgbClr val="FFC000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291492" y="2027711"/>
            <a:ext cx="32421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设置了“碰到边缘就反弹”后，我们发现小猫颠倒了，该如何让小猫反弹后不颠倒呢？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74" y="2440304"/>
            <a:ext cx="7878951" cy="2944495"/>
          </a:xfrm>
          <a:prstGeom prst="rect">
            <a:avLst/>
          </a:prstGeom>
        </p:spPr>
      </p:pic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1311269" y="3912551"/>
            <a:ext cx="2000891" cy="621054"/>
          </a:xfrm>
          <a:prstGeom prst="wedgeRoundRectCallout">
            <a:avLst>
              <a:gd name="adj1" fmla="val -28616"/>
              <a:gd name="adj2" fmla="val -13447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点击这里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5436229" y="4583111"/>
            <a:ext cx="2000891" cy="801688"/>
          </a:xfrm>
          <a:prstGeom prst="wedgeRoundRectCallout">
            <a:avLst>
              <a:gd name="adj1" fmla="val -25569"/>
              <a:gd name="adj2" fmla="val -11166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2.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点击“只允许左右翻转”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牛刀小试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730" y="2905760"/>
            <a:ext cx="7088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小猫自己散步太孤单啦，你能邀请几个朋友和它一起散步吗？（提示：角色库中还有很多小动物，如小狗、小鸭子、大象等，很多造型可选择哦！）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18" name="矩形 17"/>
          <p:cNvSpPr/>
          <p:nvPr/>
        </p:nvSpPr>
        <p:spPr>
          <a:xfrm>
            <a:off x="3123331" y="122276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四、复制脚本</a:t>
            </a:r>
            <a:endParaRPr lang="zh-CN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262419" y="1853807"/>
            <a:ext cx="4751110" cy="18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Users\Administrator\Desktop\最拥有图片\图片1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13542" y="989815"/>
            <a:ext cx="1601016" cy="1024134"/>
          </a:xfrm>
          <a:prstGeom prst="rect">
            <a:avLst/>
          </a:prstGeom>
          <a:noFill/>
        </p:spPr>
      </p:pic>
      <p:pic>
        <p:nvPicPr>
          <p:cNvPr id="31" name="图片 30" descr="问号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">
            <a:off x="446994" y="2194241"/>
            <a:ext cx="1938018" cy="193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云形标注 31"/>
          <p:cNvSpPr/>
          <p:nvPr/>
        </p:nvSpPr>
        <p:spPr>
          <a:xfrm>
            <a:off x="3076575" y="2122129"/>
            <a:ext cx="5329789" cy="2190425"/>
          </a:xfrm>
          <a:prstGeom prst="cloudCallout">
            <a:avLst>
              <a:gd name="adj1" fmla="val -73324"/>
              <a:gd name="adj2" fmla="val -36407"/>
            </a:avLst>
          </a:prstGeom>
          <a:solidFill>
            <a:srgbClr val="FFC000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515995" y="2561600"/>
            <a:ext cx="45084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如果角色之间的脚本是类似的，可以直接编写好一个脚本后，将这个脚本复制给其他角色吗？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700687" y="5066619"/>
            <a:ext cx="3515954" cy="12536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复制小猫走路的脚本程序，快速生成会走路的小狗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29" y="2780982"/>
            <a:ext cx="6921833" cy="2644458"/>
          </a:xfrm>
          <a:prstGeom prst="rect">
            <a:avLst/>
          </a:prstGeom>
        </p:spPr>
      </p:pic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615198" y="1795750"/>
            <a:ext cx="2778836" cy="985231"/>
          </a:xfrm>
          <a:prstGeom prst="wedgeRoundRectCallout">
            <a:avLst>
              <a:gd name="adj1" fmla="val 57149"/>
              <a:gd name="adj2" fmla="val 7324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单击“从角色库中选取角色”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8" y="1442492"/>
            <a:ext cx="7880098" cy="4791166"/>
          </a:xfrm>
          <a:prstGeom prst="rect">
            <a:avLst/>
          </a:prstGeom>
        </p:spPr>
      </p:pic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86974" y="2592584"/>
            <a:ext cx="2313713" cy="620879"/>
          </a:xfrm>
          <a:prstGeom prst="wedgeRoundRectCallout">
            <a:avLst>
              <a:gd name="adj1" fmla="val -22765"/>
              <a:gd name="adj2" fmla="val -6862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2.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单击“动物”</a:t>
            </a: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2686037" y="4081750"/>
            <a:ext cx="2313713" cy="620879"/>
          </a:xfrm>
          <a:prstGeom prst="wedgeRoundRectCallout">
            <a:avLst>
              <a:gd name="adj1" fmla="val -22765"/>
              <a:gd name="adj2" fmla="val -6862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3.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单击“</a:t>
            </a: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Dog2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”</a:t>
            </a: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6186883" y="5061464"/>
            <a:ext cx="2313713" cy="620879"/>
          </a:xfrm>
          <a:prstGeom prst="wedgeRoundRectCallout">
            <a:avLst>
              <a:gd name="adj1" fmla="val 16191"/>
              <a:gd name="adj2" fmla="val 8496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4.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单击确定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0" grpId="0" animBg="1" autoUpdateAnimBg="0"/>
      <p:bldP spid="2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17" name="矩形 16"/>
          <p:cNvSpPr/>
          <p:nvPr/>
        </p:nvSpPr>
        <p:spPr>
          <a:xfrm>
            <a:off x="3270492" y="1209494"/>
            <a:ext cx="31710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Scratch</a:t>
            </a:r>
            <a:endParaRPr lang="zh-CN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2262419" y="1853807"/>
            <a:ext cx="4751110" cy="18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Administrator\Desktop\最拥有图片\图片1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13542" y="989815"/>
            <a:ext cx="1601016" cy="1024134"/>
          </a:xfrm>
          <a:prstGeom prst="rect">
            <a:avLst/>
          </a:prstGeom>
          <a:noFill/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89" b="100000" l="9467" r="100000">
                        <a14:foregroundMark x1="42604" y1="28082" x2="63314" y2="45205"/>
                        <a14:foregroundMark x1="60947" y1="28082" x2="56805" y2="417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82" y="3049626"/>
            <a:ext cx="1544075" cy="1333935"/>
          </a:xfrm>
          <a:prstGeom prst="rect">
            <a:avLst/>
          </a:prstGeom>
        </p:spPr>
      </p:pic>
      <p:sp>
        <p:nvSpPr>
          <p:cNvPr id="2" name="圆角矩形标注 1"/>
          <p:cNvSpPr/>
          <p:nvPr/>
        </p:nvSpPr>
        <p:spPr>
          <a:xfrm>
            <a:off x="1783055" y="2658261"/>
            <a:ext cx="6669271" cy="1298400"/>
          </a:xfrm>
          <a:prstGeom prst="wedgeRoundRectCallout">
            <a:avLst>
              <a:gd name="adj1" fmla="val -54842"/>
              <a:gd name="adj2" fmla="val 25708"/>
              <a:gd name="adj3" fmla="val 16667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Scratch</a:t>
            </a:r>
            <a:r>
              <a:rPr lang="zh-CN" altLang="en-US" dirty="0">
                <a:solidFill>
                  <a:schemeClr val="tx1"/>
                </a:solidFill>
              </a:rPr>
              <a:t>是由美国麻省理工学院媒体实验室设计开发的一种图形化编程工具，利用它可以轻松创建自己的交互故事、动画、游戏、音乐等。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97995" y="4404165"/>
            <a:ext cx="7735536" cy="1945172"/>
            <a:chOff x="737842" y="4297702"/>
            <a:chExt cx="7735536" cy="1945172"/>
          </a:xfrm>
        </p:grpSpPr>
        <p:sp>
          <p:nvSpPr>
            <p:cNvPr id="30" name="文本框 29"/>
            <p:cNvSpPr txBox="1"/>
            <p:nvPr/>
          </p:nvSpPr>
          <p:spPr>
            <a:xfrm>
              <a:off x="6462900" y="4723126"/>
              <a:ext cx="1410745" cy="45756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/>
                <a:t>特 点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37842" y="5319544"/>
              <a:ext cx="7735536" cy="9233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/>
                <a:t>让编程变得像搭积木一样简单，只需要采用拖拽、组合的方式就能轻松实现，程序运行的结果也会即时显示在舞台上。</a:t>
              </a: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097" y1="86381" x2="17419" y2="87160"/>
                          <a14:foregroundMark x1="30968" y1="39689" x2="52581" y2="84825"/>
                          <a14:foregroundMark x1="58387" y1="28794" x2="37097" y2="71206"/>
                          <a14:foregroundMark x1="38387" y1="75875" x2="61613" y2="72763"/>
                          <a14:foregroundMark x1="44194" y1="55253" x2="50000" y2="77432"/>
                          <a14:foregroundMark x1="58065" y1="48249" x2="32258" y2="68872"/>
                          <a14:foregroundMark x1="56774" y1="54086" x2="39032" y2="68482"/>
                          <a14:foregroundMark x1="39677" y1="48249" x2="58065" y2="86381"/>
                          <a14:foregroundMark x1="80968" y1="86381" x2="91290" y2="8832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8369" y="4297702"/>
              <a:ext cx="1427873" cy="11837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73" y="703998"/>
            <a:ext cx="8181975" cy="5467350"/>
          </a:xfrm>
          <a:prstGeom prst="rect">
            <a:avLst/>
          </a:prstGeom>
        </p:spPr>
      </p:pic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266700" y="3437673"/>
            <a:ext cx="2778836" cy="985231"/>
          </a:xfrm>
          <a:prstGeom prst="wedgeRoundRectCallout">
            <a:avLst>
              <a:gd name="adj1" fmla="val 57149"/>
              <a:gd name="adj2" fmla="val 7324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5.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单击角色区的“小猫”</a:t>
            </a: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3660140" y="1974633"/>
            <a:ext cx="2778836" cy="2336110"/>
          </a:xfrm>
          <a:prstGeom prst="wedgeRoundRectCallout">
            <a:avLst>
              <a:gd name="adj1" fmla="val 71722"/>
              <a:gd name="adj2" fmla="val -839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6.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把“小猫”的脚本拖动到“小狗”身上，就可以把小猫的脚本复制给小狗，这样小狗也拥有了和小猫一样的脚本，省去了编写时间。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364377" y="3265715"/>
            <a:ext cx="4911634" cy="2011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30990" y="1069139"/>
            <a:ext cx="7735536" cy="1945172"/>
            <a:chOff x="737842" y="4297702"/>
            <a:chExt cx="7735536" cy="1945172"/>
          </a:xfrm>
        </p:grpSpPr>
        <p:sp>
          <p:nvSpPr>
            <p:cNvPr id="20" name="文本框 19"/>
            <p:cNvSpPr txBox="1"/>
            <p:nvPr/>
          </p:nvSpPr>
          <p:spPr>
            <a:xfrm>
              <a:off x="6462900" y="4723126"/>
              <a:ext cx="1410745" cy="45756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/>
                <a:t>小妙招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37842" y="5319544"/>
              <a:ext cx="7735536" cy="9233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/>
                <a:t>要快速从模块区中找到合适的模块，可以根据颜色来判断要找的模块分别属于哪一类。</a:t>
              </a: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7097" y1="86381" x2="17419" y2="87160"/>
                          <a14:foregroundMark x1="30968" y1="39689" x2="52581" y2="84825"/>
                          <a14:foregroundMark x1="58387" y1="28794" x2="37097" y2="71206"/>
                          <a14:foregroundMark x1="38387" y1="75875" x2="61613" y2="72763"/>
                          <a14:foregroundMark x1="44194" y1="55253" x2="50000" y2="77432"/>
                          <a14:foregroundMark x1="58065" y1="48249" x2="32258" y2="68872"/>
                          <a14:foregroundMark x1="56774" y1="54086" x2="39032" y2="68482"/>
                          <a14:foregroundMark x1="39677" y1="48249" x2="58065" y2="86381"/>
                          <a14:foregroundMark x1="80968" y1="86381" x2="91290" y2="8832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8369" y="4297702"/>
              <a:ext cx="1427873" cy="1183753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403" y="3494561"/>
            <a:ext cx="3294567" cy="2293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772" y="3318646"/>
            <a:ext cx="2163489" cy="2645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牛刀小试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80" y="1332729"/>
            <a:ext cx="7523451" cy="4978315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616611" y="1719817"/>
            <a:ext cx="3681069" cy="31265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846251" y="2344616"/>
            <a:ext cx="3269971" cy="568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76879" y="5140955"/>
            <a:ext cx="3269971" cy="105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621417" y="2345503"/>
            <a:ext cx="1131230" cy="333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162834" y="2815766"/>
            <a:ext cx="1636024" cy="2866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8272" y="2344615"/>
            <a:ext cx="3217950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舞台区：角色表演的地方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31360" y="4984955"/>
            <a:ext cx="3681069" cy="1395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1000151" y="5176569"/>
            <a:ext cx="321795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角色区：显示出所有出现在舞台上的角色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4362702" y="1666568"/>
            <a:ext cx="1610396" cy="4525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4643778" y="2358566"/>
            <a:ext cx="1108868" cy="33239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模块区：这里提供了各种功能模块，供选择使用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023371" y="1650047"/>
            <a:ext cx="2018242" cy="4525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4" name="文本框 33"/>
          <p:cNvSpPr txBox="1"/>
          <p:nvPr/>
        </p:nvSpPr>
        <p:spPr>
          <a:xfrm>
            <a:off x="6254174" y="2820231"/>
            <a:ext cx="1544684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脚本区：将需要的模块拖动到此区域，形成可执行的脚本程序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16222" y="769153"/>
            <a:ext cx="2137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完成下列填空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2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牛刀小试</a:t>
            </a:r>
            <a:endParaRPr lang="zh-CN" altLang="en-US" sz="2800" b="1" dirty="0">
              <a:solidFill>
                <a:srgbClr val="DB22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1091" y="1547096"/>
            <a:ext cx="512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邀请更多小动物陪小猫散步。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00687" y="2443900"/>
            <a:ext cx="2316480" cy="462280"/>
            <a:chOff x="13133" y="3416"/>
            <a:chExt cx="3648" cy="728"/>
          </a:xfrm>
          <a:solidFill>
            <a:schemeClr val="accent1">
              <a:lumMod val="75000"/>
            </a:schemeClr>
          </a:solidFill>
        </p:grpSpPr>
        <p:sp>
          <p:nvSpPr>
            <p:cNvPr id="25" name="圆角矩形 24"/>
            <p:cNvSpPr/>
            <p:nvPr/>
          </p:nvSpPr>
          <p:spPr>
            <a:xfrm>
              <a:off x="13133" y="3416"/>
              <a:ext cx="3649" cy="7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878" y="3416"/>
              <a:ext cx="2216" cy="7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</a:rPr>
                <a:t>选择角色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19102" y="3853600"/>
            <a:ext cx="2317115" cy="462915"/>
            <a:chOff x="13133" y="3416"/>
            <a:chExt cx="3649" cy="729"/>
          </a:xfrm>
          <a:solidFill>
            <a:schemeClr val="accent1">
              <a:lumMod val="75000"/>
            </a:schemeClr>
          </a:solidFill>
        </p:grpSpPr>
        <p:sp>
          <p:nvSpPr>
            <p:cNvPr id="28" name="圆角矩形 27"/>
            <p:cNvSpPr/>
            <p:nvPr/>
          </p:nvSpPr>
          <p:spPr>
            <a:xfrm>
              <a:off x="13133" y="3416"/>
              <a:ext cx="3649" cy="7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878" y="3416"/>
              <a:ext cx="2216" cy="7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</a:rPr>
                <a:t>复制脚本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719102" y="5254410"/>
            <a:ext cx="2317115" cy="462915"/>
            <a:chOff x="13133" y="3416"/>
            <a:chExt cx="3649" cy="729"/>
          </a:xfrm>
          <a:solidFill>
            <a:schemeClr val="accent1">
              <a:lumMod val="75000"/>
            </a:schemeClr>
          </a:solidFill>
        </p:grpSpPr>
        <p:sp>
          <p:nvSpPr>
            <p:cNvPr id="31" name="圆角矩形 30"/>
            <p:cNvSpPr/>
            <p:nvPr/>
          </p:nvSpPr>
          <p:spPr>
            <a:xfrm>
              <a:off x="13133" y="3416"/>
              <a:ext cx="3649" cy="7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134" y="3416"/>
              <a:ext cx="3648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</a:rPr>
                <a:t>选择旋转模式</a:t>
              </a:r>
            </a:p>
          </p:txBody>
        </p:sp>
      </p:grpSp>
      <p:sp>
        <p:nvSpPr>
          <p:cNvPr id="33" name="右箭头 32"/>
          <p:cNvSpPr/>
          <p:nvPr/>
        </p:nvSpPr>
        <p:spPr>
          <a:xfrm rot="5400000">
            <a:off x="3603022" y="3203360"/>
            <a:ext cx="513080" cy="37084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5400000">
            <a:off x="3639217" y="4580675"/>
            <a:ext cx="513080" cy="37084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5" name="圆角矩形 4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9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4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5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6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7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18" name="文本框 17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课堂小结</a:t>
            </a:r>
          </a:p>
        </p:txBody>
      </p:sp>
      <p:sp>
        <p:nvSpPr>
          <p:cNvPr id="21" name="矩形 20"/>
          <p:cNvSpPr/>
          <p:nvPr/>
        </p:nvSpPr>
        <p:spPr>
          <a:xfrm>
            <a:off x="650017" y="2237027"/>
            <a:ext cx="7781569" cy="3633470"/>
          </a:xfrm>
          <a:prstGeom prst="rect">
            <a:avLst/>
          </a:prstGeom>
          <a:noFill/>
          <a:ln w="38100">
            <a:solidFill>
              <a:srgbClr val="5A8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15616" y="2464653"/>
            <a:ext cx="7415142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Scratch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的主要界面组成；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了解角色造型，会通过搭建脚本让角色动起来；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会使用“绿旗”控制脚本的运行；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会“从角色库中选择角色”；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会把一个角色的脚本复制给另外一个角色。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 bwMode="auto">
          <a:xfrm>
            <a:off x="3620072" y="4204334"/>
            <a:ext cx="172354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ln w="19050">
                  <a:noFill/>
                  <a:prstDash val="solid"/>
                </a:ln>
                <a:solidFill>
                  <a:srgbClr val="2BBB6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谢谢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pic>
        <p:nvPicPr>
          <p:cNvPr id="18" name="图片 17" descr="问号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">
            <a:off x="819280" y="4089619"/>
            <a:ext cx="1938018" cy="193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云形标注 18"/>
          <p:cNvSpPr/>
          <p:nvPr/>
        </p:nvSpPr>
        <p:spPr>
          <a:xfrm>
            <a:off x="2629292" y="2287465"/>
            <a:ext cx="6117590" cy="2599508"/>
          </a:xfrm>
          <a:prstGeom prst="cloudCallout">
            <a:avLst>
              <a:gd name="adj1" fmla="val -52733"/>
              <a:gd name="adj2" fmla="val 57775"/>
            </a:avLst>
          </a:prstGeom>
          <a:solidFill>
            <a:srgbClr val="FFC000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53792" y="2894721"/>
            <a:ext cx="48575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同学们知道有哪些用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Scratch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制作的游戏画面呢？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0" y="1630107"/>
            <a:ext cx="2189324" cy="1797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370" y="1614742"/>
            <a:ext cx="2273825" cy="18129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078" y="4207386"/>
            <a:ext cx="2296870" cy="18205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370" y="4207386"/>
            <a:ext cx="2250779" cy="1797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553043" y="3443947"/>
            <a:ext cx="162095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</a:rPr>
              <a:t>飞机大战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27646" y="3443947"/>
            <a:ext cx="162095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</a:rPr>
              <a:t>猫捉老鼠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36379" y="5957438"/>
            <a:ext cx="162095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</a:rPr>
              <a:t>魔术表演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44238" y="5957438"/>
            <a:ext cx="162095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</a:rPr>
              <a:t>打砖游戏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3326"/>
            <a:ext cx="9144000" cy="5973736"/>
            <a:chOff x="0" y="483326"/>
            <a:chExt cx="9144000" cy="5973736"/>
          </a:xfrm>
        </p:grpSpPr>
        <p:sp>
          <p:nvSpPr>
            <p:cNvPr id="8" name="矩形 7"/>
            <p:cNvSpPr/>
            <p:nvPr/>
          </p:nvSpPr>
          <p:spPr>
            <a:xfrm>
              <a:off x="0" y="483326"/>
              <a:ext cx="9144000" cy="5973736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89" b="100000" l="9467" r="100000">
                          <a14:foregroundMark x1="42604" y1="28082" x2="63314" y2="45205"/>
                          <a14:foregroundMark x1="60947" y1="28082" x2="56805" y2="41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4682" y="3049626"/>
              <a:ext cx="1544075" cy="1333935"/>
            </a:xfrm>
            <a:prstGeom prst="rect">
              <a:avLst/>
            </a:prstGeom>
          </p:spPr>
        </p:pic>
        <p:sp>
          <p:nvSpPr>
            <p:cNvPr id="31" name="圆角矩形标注 30"/>
            <p:cNvSpPr/>
            <p:nvPr/>
          </p:nvSpPr>
          <p:spPr>
            <a:xfrm>
              <a:off x="1783055" y="2658261"/>
              <a:ext cx="6669271" cy="1298400"/>
            </a:xfrm>
            <a:prstGeom prst="wedgeRoundRectCallout">
              <a:avLst>
                <a:gd name="adj1" fmla="val -54842"/>
                <a:gd name="adj2" fmla="val 25708"/>
                <a:gd name="adj3" fmla="val 16667"/>
              </a:avLst>
            </a:prstGeom>
            <a:solidFill>
              <a:srgbClr val="FFC000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</a:rPr>
                <a:t>是不是觉得很厉害呢，学完本教材后，你也可以做到！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06241" y="908933"/>
            <a:ext cx="1815737" cy="49962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Scratch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91" y="1950731"/>
            <a:ext cx="1227837" cy="131767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19020" y="2069558"/>
            <a:ext cx="2056161" cy="1198852"/>
            <a:chOff x="219020" y="2069558"/>
            <a:chExt cx="2056161" cy="1198852"/>
          </a:xfrm>
        </p:grpSpPr>
        <p:sp>
          <p:nvSpPr>
            <p:cNvPr id="3" name="文本框 2"/>
            <p:cNvSpPr txBox="1"/>
            <p:nvPr/>
          </p:nvSpPr>
          <p:spPr>
            <a:xfrm>
              <a:off x="938282" y="2419268"/>
              <a:ext cx="1336899" cy="499432"/>
            </a:xfrm>
            <a:prstGeom prst="rect">
              <a:avLst/>
            </a:prstGeom>
            <a:solidFill>
              <a:srgbClr val="FBA61D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方法</a:t>
              </a: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89" b="100000" l="9467" r="100000">
                          <a14:foregroundMark x1="42604" y1="28082" x2="63314" y2="45205"/>
                          <a14:foregroundMark x1="60947" y1="28082" x2="56805" y2="41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020" y="2069558"/>
              <a:ext cx="1387712" cy="1198852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4970418" y="2364702"/>
            <a:ext cx="2397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双击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Scratch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图标</a:t>
            </a:r>
          </a:p>
        </p:txBody>
      </p:sp>
      <p:pic>
        <p:nvPicPr>
          <p:cNvPr id="40" name="图片 39" descr="问号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">
            <a:off x="7364428" y="4676066"/>
            <a:ext cx="1592257" cy="159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云形标注 40"/>
          <p:cNvSpPr/>
          <p:nvPr/>
        </p:nvSpPr>
        <p:spPr>
          <a:xfrm>
            <a:off x="1890208" y="3903153"/>
            <a:ext cx="4992915" cy="1849641"/>
          </a:xfrm>
          <a:prstGeom prst="cloudCallout">
            <a:avLst>
              <a:gd name="adj1" fmla="val 64476"/>
              <a:gd name="adj2" fmla="val 31644"/>
            </a:avLst>
          </a:prstGeom>
          <a:solidFill>
            <a:srgbClr val="FFC000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Scratch</a:t>
            </a:r>
            <a:r>
              <a:rPr lang="zh-CN" altLang="en-US" dirty="0">
                <a:solidFill>
                  <a:schemeClr val="tx1"/>
                </a:solidFill>
              </a:rPr>
              <a:t>界面有几个区域，各个区域是干什么的呢？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4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97681" y="651134"/>
            <a:ext cx="1815737" cy="49962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Scratch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界面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16" y="1252553"/>
            <a:ext cx="7644616" cy="5058491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616611" y="1719817"/>
            <a:ext cx="3681069" cy="31265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898272" y="2344615"/>
            <a:ext cx="3217950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舞台区：角色表演的地方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31360" y="4984955"/>
            <a:ext cx="3681069" cy="13951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1000151" y="5176569"/>
            <a:ext cx="321795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角色区：显示出所有出现在舞台上的角色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4362702" y="1666568"/>
            <a:ext cx="1610396" cy="4525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4643778" y="2358566"/>
            <a:ext cx="1108868" cy="33239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模块区：这里提供了各种功能模块，供选择使用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985024" y="1696065"/>
            <a:ext cx="2018242" cy="45256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4" name="文本框 33"/>
          <p:cNvSpPr txBox="1"/>
          <p:nvPr/>
        </p:nvSpPr>
        <p:spPr>
          <a:xfrm>
            <a:off x="6254174" y="2820231"/>
            <a:ext cx="1544684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脚本区：将需要的模块拖动到此区域，形成可执行的脚本程序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sp>
        <p:nvSpPr>
          <p:cNvPr id="18" name="矩形 17"/>
          <p:cNvSpPr/>
          <p:nvPr/>
        </p:nvSpPr>
        <p:spPr>
          <a:xfrm>
            <a:off x="3270492" y="120949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二、造型切换</a:t>
            </a:r>
            <a:endParaRPr lang="zh-CN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262419" y="1853807"/>
            <a:ext cx="4751110" cy="18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Users\Administrator\Desktop\最拥有图片\图片1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13542" y="989815"/>
            <a:ext cx="1601016" cy="1024134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3559835" y="2357258"/>
            <a:ext cx="3515954" cy="12536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任务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</a:rPr>
              <a:t>Scratch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</a:rPr>
              <a:t>中，让小猫走起来。</a:t>
            </a: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768" r="100000">
                        <a14:foregroundMark x1="35606" y1="23418" x2="79798" y2="38924"/>
                        <a14:foregroundMark x1="77778" y1="58228" x2="76515" y2="69304"/>
                        <a14:foregroundMark x1="40657" y1="14557" x2="67172" y2="39557"/>
                        <a14:foregroundMark x1="34343" y1="20886" x2="41414" y2="49367"/>
                        <a14:foregroundMark x1="53788" y1="91772" x2="68687" y2="71203"/>
                        <a14:foregroundMark x1="64394" y1="90823" x2="76515" y2="60127"/>
                        <a14:foregroundMark x1="69949" y1="89557" x2="51263" y2="73734"/>
                        <a14:foregroundMark x1="52020" y1="92405" x2="62121" y2="70253"/>
                        <a14:foregroundMark x1="62879" y1="21203" x2="74747" y2="36076"/>
                        <a14:foregroundMark x1="40657" y1="19937" x2="76515" y2="37975"/>
                        <a14:foregroundMark x1="87121" y1="66456" x2="81313" y2="458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2581" y="4970205"/>
            <a:ext cx="1771419" cy="1413557"/>
          </a:xfrm>
          <a:prstGeom prst="rect">
            <a:avLst/>
          </a:prstGeom>
        </p:spPr>
      </p:pic>
      <p:sp>
        <p:nvSpPr>
          <p:cNvPr id="35" name="圆角矩形标注 34"/>
          <p:cNvSpPr/>
          <p:nvPr/>
        </p:nvSpPr>
        <p:spPr>
          <a:xfrm>
            <a:off x="1519084" y="4970204"/>
            <a:ext cx="5781177" cy="908489"/>
          </a:xfrm>
          <a:prstGeom prst="wedgeRoundRectCallout">
            <a:avLst>
              <a:gd name="adj1" fmla="val 55728"/>
              <a:gd name="adj2" fmla="val 34795"/>
              <a:gd name="adj3" fmla="val 16667"/>
            </a:avLst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思路：将两只小猫多次交替使用，就能使小猫动起来了。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1810" y1="27586" x2="69828" y2="45594"/>
                        <a14:foregroundMark x1="46552" y1="67816" x2="45259" y2="33333"/>
                        <a14:foregroundMark x1="62069" y1="29119" x2="74569" y2="42529"/>
                        <a14:foregroundMark x1="50862" y1="51341" x2="54741" y2="39847"/>
                        <a14:foregroundMark x1="13362" y1="57854" x2="14655" y2="643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2889" y="2295639"/>
            <a:ext cx="1233007" cy="13871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56" b="100000" l="0" r="100000">
                        <a14:foregroundMark x1="46992" y1="33835" x2="76316" y2="53759"/>
                        <a14:foregroundMark x1="53383" y1="59023" x2="65038" y2="33083"/>
                        <a14:foregroundMark x1="44361" y1="46992" x2="66165" y2="56015"/>
                        <a14:foregroundMark x1="68045" y1="30075" x2="78947" y2="45489"/>
                        <a14:foregroundMark x1="50000" y1="70301" x2="59023" y2="62030"/>
                        <a14:foregroundMark x1="20677" y1="64286" x2="27444" y2="710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519" y="2093769"/>
            <a:ext cx="1512014" cy="151201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1810" y1="27586" x2="69828" y2="45594"/>
                        <a14:foregroundMark x1="46552" y1="67816" x2="45259" y2="33333"/>
                        <a14:foregroundMark x1="62069" y1="29119" x2="74569" y2="42529"/>
                        <a14:foregroundMark x1="50862" y1="51341" x2="54741" y2="39847"/>
                        <a14:foregroundMark x1="13362" y1="57854" x2="14655" y2="643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5896" y="3667038"/>
            <a:ext cx="1175413" cy="132233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56" b="100000" l="0" r="100000">
                        <a14:foregroundMark x1="46992" y1="33835" x2="76316" y2="53759"/>
                        <a14:foregroundMark x1="53383" y1="59023" x2="65038" y2="33083"/>
                        <a14:foregroundMark x1="44361" y1="46992" x2="66165" y2="56015"/>
                        <a14:foregroundMark x1="68045" y1="30075" x2="78947" y2="45489"/>
                        <a14:foregroundMark x1="50000" y1="70301" x2="59023" y2="62030"/>
                        <a14:foregroundMark x1="20677" y1="64286" x2="27444" y2="710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5570" y="3605009"/>
            <a:ext cx="1441387" cy="144138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1810" y1="27586" x2="69828" y2="45594"/>
                        <a14:foregroundMark x1="46552" y1="67816" x2="45259" y2="33333"/>
                        <a14:foregroundMark x1="62069" y1="29119" x2="74569" y2="42529"/>
                        <a14:foregroundMark x1="50862" y1="51341" x2="54741" y2="39847"/>
                        <a14:foregroundMark x1="13362" y1="57854" x2="14655" y2="643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9729" y="3681787"/>
            <a:ext cx="1175413" cy="1322339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2946957" y="4342956"/>
            <a:ext cx="408939" cy="140554"/>
          </a:xfrm>
          <a:prstGeom prst="rightArrow">
            <a:avLst/>
          </a:prstGeom>
          <a:solidFill>
            <a:srgbClr val="FBA6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4421795" y="4357704"/>
            <a:ext cx="408939" cy="140554"/>
          </a:xfrm>
          <a:prstGeom prst="rightArrow">
            <a:avLst/>
          </a:prstGeom>
          <a:solidFill>
            <a:srgbClr val="FBA6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7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266700" y="703998"/>
            <a:ext cx="2809875" cy="730817"/>
            <a:chOff x="4762500" y="1227873"/>
            <a:chExt cx="3152775" cy="820002"/>
          </a:xfrm>
        </p:grpSpPr>
        <p:sp>
          <p:nvSpPr>
            <p:cNvPr id="39" name="圆角矩形 38"/>
            <p:cNvSpPr/>
            <p:nvPr/>
          </p:nvSpPr>
          <p:spPr>
            <a:xfrm>
              <a:off x="4762500" y="1227873"/>
              <a:ext cx="3152775" cy="820002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897451" y="1300979"/>
              <a:ext cx="515326" cy="672163"/>
              <a:chOff x="556681" y="967046"/>
              <a:chExt cx="515326" cy="67216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56681" y="967046"/>
                <a:ext cx="515326" cy="672163"/>
                <a:chOff x="10325100" y="303213"/>
                <a:chExt cx="912815" cy="1190625"/>
              </a:xfrm>
            </p:grpSpPr>
            <p:sp>
              <p:nvSpPr>
                <p:cNvPr id="76" name="Freeform 43"/>
                <p:cNvSpPr/>
                <p:nvPr/>
              </p:nvSpPr>
              <p:spPr bwMode="auto">
                <a:xfrm>
                  <a:off x="10382250" y="360363"/>
                  <a:ext cx="855663" cy="455613"/>
                </a:xfrm>
                <a:custGeom>
                  <a:avLst/>
                  <a:gdLst>
                    <a:gd name="T0" fmla="*/ 301 w 301"/>
                    <a:gd name="T1" fmla="*/ 40 h 160"/>
                    <a:gd name="T2" fmla="*/ 260 w 301"/>
                    <a:gd name="T3" fmla="*/ 0 h 160"/>
                    <a:gd name="T4" fmla="*/ 166 w 301"/>
                    <a:gd name="T5" fmla="*/ 0 h 160"/>
                    <a:gd name="T6" fmla="*/ 41 w 301"/>
                    <a:gd name="T7" fmla="*/ 0 h 160"/>
                    <a:gd name="T8" fmla="*/ 0 w 301"/>
                    <a:gd name="T9" fmla="*/ 40 h 160"/>
                    <a:gd name="T10" fmla="*/ 0 w 301"/>
                    <a:gd name="T11" fmla="*/ 43 h 160"/>
                    <a:gd name="T12" fmla="*/ 0 w 301"/>
                    <a:gd name="T13" fmla="*/ 46 h 160"/>
                    <a:gd name="T14" fmla="*/ 0 w 301"/>
                    <a:gd name="T15" fmla="*/ 47 h 160"/>
                    <a:gd name="T16" fmla="*/ 0 w 301"/>
                    <a:gd name="T17" fmla="*/ 47 h 160"/>
                    <a:gd name="T18" fmla="*/ 41 w 301"/>
                    <a:gd name="T19" fmla="*/ 87 h 160"/>
                    <a:gd name="T20" fmla="*/ 89 w 301"/>
                    <a:gd name="T21" fmla="*/ 87 h 160"/>
                    <a:gd name="T22" fmla="*/ 89 w 301"/>
                    <a:gd name="T23" fmla="*/ 160 h 160"/>
                    <a:gd name="T24" fmla="*/ 301 w 301"/>
                    <a:gd name="T25" fmla="*/ 160 h 160"/>
                    <a:gd name="T26" fmla="*/ 301 w 301"/>
                    <a:gd name="T27" fmla="*/ 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1" h="160">
                      <a:moveTo>
                        <a:pt x="301" y="40"/>
                      </a:moveTo>
                      <a:cubicBezTo>
                        <a:pt x="300" y="18"/>
                        <a:pt x="282" y="0"/>
                        <a:pt x="260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1" y="69"/>
                        <a:pt x="19" y="87"/>
                        <a:pt x="41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9" y="160"/>
                        <a:pt x="89" y="160"/>
                        <a:pt x="89" y="160"/>
                      </a:cubicBezTo>
                      <a:cubicBezTo>
                        <a:pt x="301" y="160"/>
                        <a:pt x="301" y="160"/>
                        <a:pt x="301" y="160"/>
                      </a:cubicBezTo>
                      <a:cubicBezTo>
                        <a:pt x="301" y="40"/>
                        <a:pt x="301" y="40"/>
                        <a:pt x="301" y="40"/>
                      </a:cubicBezTo>
                    </a:path>
                  </a:pathLst>
                </a:custGeom>
                <a:solidFill>
                  <a:srgbClr val="F9E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44"/>
                <p:cNvSpPr/>
                <p:nvPr/>
              </p:nvSpPr>
              <p:spPr bwMode="auto">
                <a:xfrm>
                  <a:off x="10375900" y="396875"/>
                  <a:ext cx="38100" cy="52388"/>
                </a:xfrm>
                <a:custGeom>
                  <a:avLst/>
                  <a:gdLst>
                    <a:gd name="T0" fmla="*/ 13 w 13"/>
                    <a:gd name="T1" fmla="*/ 0 h 18"/>
                    <a:gd name="T2" fmla="*/ 0 w 13"/>
                    <a:gd name="T3" fmla="*/ 0 h 18"/>
                    <a:gd name="T4" fmla="*/ 0 w 13"/>
                    <a:gd name="T5" fmla="*/ 18 h 18"/>
                    <a:gd name="T6" fmla="*/ 3 w 13"/>
                    <a:gd name="T7" fmla="*/ 18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1"/>
                        <a:pt x="8" y="5"/>
                        <a:pt x="13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45"/>
                <p:cNvSpPr/>
                <p:nvPr/>
              </p:nvSpPr>
              <p:spPr bwMode="auto">
                <a:xfrm>
                  <a:off x="10385425" y="396875"/>
                  <a:ext cx="852488" cy="168275"/>
                </a:xfrm>
                <a:custGeom>
                  <a:avLst/>
                  <a:gdLst>
                    <a:gd name="T0" fmla="*/ 241 w 300"/>
                    <a:gd name="T1" fmla="*/ 0 h 59"/>
                    <a:gd name="T2" fmla="*/ 239 w 300"/>
                    <a:gd name="T3" fmla="*/ 0 h 59"/>
                    <a:gd name="T4" fmla="*/ 10 w 300"/>
                    <a:gd name="T5" fmla="*/ 0 h 59"/>
                    <a:gd name="T6" fmla="*/ 0 w 300"/>
                    <a:gd name="T7" fmla="*/ 18 h 59"/>
                    <a:gd name="T8" fmla="*/ 259 w 300"/>
                    <a:gd name="T9" fmla="*/ 18 h 59"/>
                    <a:gd name="T10" fmla="*/ 300 w 300"/>
                    <a:gd name="T11" fmla="*/ 59 h 59"/>
                    <a:gd name="T12" fmla="*/ 300 w 300"/>
                    <a:gd name="T13" fmla="*/ 59 h 59"/>
                    <a:gd name="T14" fmla="*/ 241 w 300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0" h="59">
                      <a:moveTo>
                        <a:pt x="241" y="0"/>
                      </a:moveTo>
                      <a:cubicBezTo>
                        <a:pt x="241" y="0"/>
                        <a:pt x="240" y="0"/>
                        <a:pt x="23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5"/>
                        <a:pt x="2" y="11"/>
                        <a:pt x="0" y="18"/>
                      </a:cubicBezTo>
                      <a:cubicBezTo>
                        <a:pt x="259" y="18"/>
                        <a:pt x="259" y="18"/>
                        <a:pt x="259" y="18"/>
                      </a:cubicBezTo>
                      <a:cubicBezTo>
                        <a:pt x="281" y="18"/>
                        <a:pt x="299" y="36"/>
                        <a:pt x="300" y="59"/>
                      </a:cubicBezTo>
                      <a:cubicBezTo>
                        <a:pt x="300" y="59"/>
                        <a:pt x="300" y="59"/>
                        <a:pt x="300" y="59"/>
                      </a:cubicBezTo>
                      <a:cubicBezTo>
                        <a:pt x="300" y="25"/>
                        <a:pt x="297" y="0"/>
                        <a:pt x="241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46"/>
                <p:cNvSpPr/>
                <p:nvPr/>
              </p:nvSpPr>
              <p:spPr bwMode="auto">
                <a:xfrm>
                  <a:off x="10375900" y="496888"/>
                  <a:ext cx="23813" cy="53975"/>
                </a:xfrm>
                <a:custGeom>
                  <a:avLst/>
                  <a:gdLst>
                    <a:gd name="T0" fmla="*/ 2 w 8"/>
                    <a:gd name="T1" fmla="*/ 0 h 19"/>
                    <a:gd name="T2" fmla="*/ 0 w 8"/>
                    <a:gd name="T3" fmla="*/ 0 h 19"/>
                    <a:gd name="T4" fmla="*/ 0 w 8"/>
                    <a:gd name="T5" fmla="*/ 19 h 19"/>
                    <a:gd name="T6" fmla="*/ 8 w 8"/>
                    <a:gd name="T7" fmla="*/ 19 h 19"/>
                    <a:gd name="T8" fmla="*/ 2 w 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4" y="13"/>
                        <a:pt x="2" y="7"/>
                        <a:pt x="2" y="0"/>
                      </a:cubicBezTo>
                    </a:path>
                  </a:pathLst>
                </a:custGeom>
                <a:solidFill>
                  <a:srgbClr val="F9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47"/>
                <p:cNvSpPr/>
                <p:nvPr/>
              </p:nvSpPr>
              <p:spPr bwMode="auto">
                <a:xfrm>
                  <a:off x="10382250" y="496888"/>
                  <a:ext cx="855663" cy="168275"/>
                </a:xfrm>
                <a:custGeom>
                  <a:avLst/>
                  <a:gdLst>
                    <a:gd name="T0" fmla="*/ 242 w 301"/>
                    <a:gd name="T1" fmla="*/ 0 h 59"/>
                    <a:gd name="T2" fmla="*/ 240 w 301"/>
                    <a:gd name="T3" fmla="*/ 0 h 59"/>
                    <a:gd name="T4" fmla="*/ 0 w 301"/>
                    <a:gd name="T5" fmla="*/ 0 h 59"/>
                    <a:gd name="T6" fmla="*/ 6 w 301"/>
                    <a:gd name="T7" fmla="*/ 19 h 59"/>
                    <a:gd name="T8" fmla="*/ 260 w 301"/>
                    <a:gd name="T9" fmla="*/ 19 h 59"/>
                    <a:gd name="T10" fmla="*/ 301 w 301"/>
                    <a:gd name="T11" fmla="*/ 59 h 59"/>
                    <a:gd name="T12" fmla="*/ 301 w 301"/>
                    <a:gd name="T13" fmla="*/ 59 h 59"/>
                    <a:gd name="T14" fmla="*/ 242 w 301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59">
                      <a:moveTo>
                        <a:pt x="242" y="0"/>
                      </a:moveTo>
                      <a:cubicBezTo>
                        <a:pt x="242" y="0"/>
                        <a:pt x="241" y="0"/>
                        <a:pt x="2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2" y="13"/>
                        <a:pt x="6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82" y="19"/>
                        <a:pt x="300" y="37"/>
                        <a:pt x="301" y="59"/>
                      </a:cubicBezTo>
                      <a:cubicBezTo>
                        <a:pt x="301" y="59"/>
                        <a:pt x="301" y="59"/>
                        <a:pt x="301" y="59"/>
                      </a:cubicBezTo>
                      <a:cubicBezTo>
                        <a:pt x="301" y="26"/>
                        <a:pt x="298" y="0"/>
                        <a:pt x="242" y="0"/>
                      </a:cubicBezTo>
                    </a:path>
                  </a:pathLst>
                </a:custGeom>
                <a:solidFill>
                  <a:srgbClr val="F3DE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48"/>
                <p:cNvSpPr/>
                <p:nvPr/>
              </p:nvSpPr>
              <p:spPr bwMode="auto">
                <a:xfrm>
                  <a:off x="10325102" y="303213"/>
                  <a:ext cx="912813" cy="1139824"/>
                </a:xfrm>
                <a:custGeom>
                  <a:avLst/>
                  <a:gdLst>
                    <a:gd name="T0" fmla="*/ 260 w 321"/>
                    <a:gd name="T1" fmla="*/ 107 h 400"/>
                    <a:gd name="T2" fmla="*/ 260 w 321"/>
                    <a:gd name="T3" fmla="*/ 107 h 400"/>
                    <a:gd name="T4" fmla="*/ 195 w 321"/>
                    <a:gd name="T5" fmla="*/ 107 h 400"/>
                    <a:gd name="T6" fmla="*/ 61 w 321"/>
                    <a:gd name="T7" fmla="*/ 107 h 400"/>
                    <a:gd name="T8" fmla="*/ 20 w 321"/>
                    <a:gd name="T9" fmla="*/ 67 h 400"/>
                    <a:gd name="T10" fmla="*/ 20 w 321"/>
                    <a:gd name="T11" fmla="*/ 67 h 400"/>
                    <a:gd name="T12" fmla="*/ 20 w 321"/>
                    <a:gd name="T13" fmla="*/ 66 h 400"/>
                    <a:gd name="T14" fmla="*/ 20 w 321"/>
                    <a:gd name="T15" fmla="*/ 63 h 400"/>
                    <a:gd name="T16" fmla="*/ 20 w 321"/>
                    <a:gd name="T17" fmla="*/ 60 h 400"/>
                    <a:gd name="T18" fmla="*/ 61 w 321"/>
                    <a:gd name="T19" fmla="*/ 20 h 400"/>
                    <a:gd name="T20" fmla="*/ 186 w 321"/>
                    <a:gd name="T21" fmla="*/ 20 h 400"/>
                    <a:gd name="T22" fmla="*/ 280 w 321"/>
                    <a:gd name="T23" fmla="*/ 20 h 400"/>
                    <a:gd name="T24" fmla="*/ 321 w 321"/>
                    <a:gd name="T25" fmla="*/ 60 h 400"/>
                    <a:gd name="T26" fmla="*/ 260 w 321"/>
                    <a:gd name="T27" fmla="*/ 1 h 400"/>
                    <a:gd name="T28" fmla="*/ 61 w 321"/>
                    <a:gd name="T29" fmla="*/ 1 h 400"/>
                    <a:gd name="T30" fmla="*/ 0 w 321"/>
                    <a:gd name="T31" fmla="*/ 62 h 400"/>
                    <a:gd name="T32" fmla="*/ 0 w 321"/>
                    <a:gd name="T33" fmla="*/ 106 h 400"/>
                    <a:gd name="T34" fmla="*/ 0 w 321"/>
                    <a:gd name="T35" fmla="*/ 106 h 400"/>
                    <a:gd name="T36" fmla="*/ 0 w 321"/>
                    <a:gd name="T37" fmla="*/ 339 h 400"/>
                    <a:gd name="T38" fmla="*/ 61 w 321"/>
                    <a:gd name="T39" fmla="*/ 400 h 400"/>
                    <a:gd name="T40" fmla="*/ 260 w 321"/>
                    <a:gd name="T41" fmla="*/ 400 h 400"/>
                    <a:gd name="T42" fmla="*/ 321 w 321"/>
                    <a:gd name="T43" fmla="*/ 339 h 400"/>
                    <a:gd name="T44" fmla="*/ 321 w 321"/>
                    <a:gd name="T45" fmla="*/ 151 h 400"/>
                    <a:gd name="T46" fmla="*/ 260 w 321"/>
                    <a:gd name="T47" fmla="*/ 10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00">
                      <a:moveTo>
                        <a:pt x="260" y="107"/>
                      </a:moveTo>
                      <a:cubicBezTo>
                        <a:pt x="260" y="107"/>
                        <a:pt x="260" y="107"/>
                        <a:pt x="260" y="107"/>
                      </a:cubicBezTo>
                      <a:cubicBezTo>
                        <a:pt x="195" y="107"/>
                        <a:pt x="195" y="107"/>
                        <a:pt x="195" y="107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9" y="107"/>
                        <a:pt x="21" y="89"/>
                        <a:pt x="20" y="67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6"/>
                        <a:pt x="20" y="66"/>
                        <a:pt x="20" y="66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0" y="38"/>
                        <a:pt x="38" y="20"/>
                        <a:pt x="61" y="20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80" y="20"/>
                        <a:pt x="280" y="20"/>
                        <a:pt x="280" y="20"/>
                      </a:cubicBezTo>
                      <a:cubicBezTo>
                        <a:pt x="302" y="20"/>
                        <a:pt x="320" y="38"/>
                        <a:pt x="321" y="60"/>
                      </a:cubicBezTo>
                      <a:cubicBezTo>
                        <a:pt x="321" y="26"/>
                        <a:pt x="318" y="0"/>
                        <a:pt x="260" y="1"/>
                      </a:cubicBezTo>
                      <a:cubicBezTo>
                        <a:pt x="61" y="1"/>
                        <a:pt x="61" y="1"/>
                        <a:pt x="61" y="1"/>
                      </a:cubicBezTo>
                      <a:cubicBezTo>
                        <a:pt x="27" y="1"/>
                        <a:pt x="0" y="28"/>
                        <a:pt x="0" y="6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339"/>
                        <a:pt x="0" y="339"/>
                        <a:pt x="0" y="339"/>
                      </a:cubicBezTo>
                      <a:cubicBezTo>
                        <a:pt x="0" y="373"/>
                        <a:pt x="27" y="400"/>
                        <a:pt x="61" y="400"/>
                      </a:cubicBezTo>
                      <a:cubicBezTo>
                        <a:pt x="260" y="400"/>
                        <a:pt x="260" y="400"/>
                        <a:pt x="260" y="400"/>
                      </a:cubicBezTo>
                      <a:cubicBezTo>
                        <a:pt x="294" y="400"/>
                        <a:pt x="321" y="373"/>
                        <a:pt x="321" y="339"/>
                      </a:cubicBezTo>
                      <a:cubicBezTo>
                        <a:pt x="321" y="151"/>
                        <a:pt x="321" y="151"/>
                        <a:pt x="321" y="151"/>
                      </a:cubicBezTo>
                      <a:cubicBezTo>
                        <a:pt x="321" y="117"/>
                        <a:pt x="294" y="107"/>
                        <a:pt x="260" y="107"/>
                      </a:cubicBezTo>
                      <a:close/>
                    </a:path>
                  </a:pathLst>
                </a:cu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49"/>
                <p:cNvSpPr/>
                <p:nvPr/>
              </p:nvSpPr>
              <p:spPr bwMode="auto">
                <a:xfrm>
                  <a:off x="10325100" y="508000"/>
                  <a:ext cx="912813" cy="985838"/>
                </a:xfrm>
                <a:custGeom>
                  <a:avLst/>
                  <a:gdLst>
                    <a:gd name="T0" fmla="*/ 321 w 321"/>
                    <a:gd name="T1" fmla="*/ 285 h 346"/>
                    <a:gd name="T2" fmla="*/ 260 w 321"/>
                    <a:gd name="T3" fmla="*/ 346 h 346"/>
                    <a:gd name="T4" fmla="*/ 61 w 321"/>
                    <a:gd name="T5" fmla="*/ 346 h 346"/>
                    <a:gd name="T6" fmla="*/ 0 w 321"/>
                    <a:gd name="T7" fmla="*/ 285 h 346"/>
                    <a:gd name="T8" fmla="*/ 0 w 321"/>
                    <a:gd name="T9" fmla="*/ 0 h 346"/>
                    <a:gd name="T10" fmla="*/ 61 w 321"/>
                    <a:gd name="T11" fmla="*/ 53 h 346"/>
                    <a:gd name="T12" fmla="*/ 260 w 321"/>
                    <a:gd name="T13" fmla="*/ 53 h 346"/>
                    <a:gd name="T14" fmla="*/ 321 w 321"/>
                    <a:gd name="T15" fmla="*/ 99 h 346"/>
                    <a:gd name="T16" fmla="*/ 321 w 321"/>
                    <a:gd name="T17" fmla="*/ 285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1" h="346">
                      <a:moveTo>
                        <a:pt x="321" y="285"/>
                      </a:moveTo>
                      <a:cubicBezTo>
                        <a:pt x="321" y="319"/>
                        <a:pt x="293" y="346"/>
                        <a:pt x="260" y="346"/>
                      </a:cubicBezTo>
                      <a:cubicBezTo>
                        <a:pt x="61" y="346"/>
                        <a:pt x="61" y="346"/>
                        <a:pt x="61" y="346"/>
                      </a:cubicBezTo>
                      <a:cubicBezTo>
                        <a:pt x="27" y="346"/>
                        <a:pt x="0" y="319"/>
                        <a:pt x="0" y="28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3" y="52"/>
                        <a:pt x="61" y="53"/>
                      </a:cubicBezTo>
                      <a:cubicBezTo>
                        <a:pt x="260" y="53"/>
                        <a:pt x="260" y="53"/>
                        <a:pt x="260" y="53"/>
                      </a:cubicBezTo>
                      <a:cubicBezTo>
                        <a:pt x="293" y="53"/>
                        <a:pt x="321" y="66"/>
                        <a:pt x="321" y="99"/>
                      </a:cubicBezTo>
                      <a:lnTo>
                        <a:pt x="321" y="285"/>
                      </a:lnTo>
                      <a:close/>
                    </a:path>
                  </a:pathLst>
                </a:custGeom>
                <a:solidFill>
                  <a:srgbClr val="DB2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53"/>
                <p:cNvSpPr/>
                <p:nvPr/>
              </p:nvSpPr>
              <p:spPr bwMode="auto">
                <a:xfrm>
                  <a:off x="10507663" y="496888"/>
                  <a:ext cx="133350" cy="111125"/>
                </a:xfrm>
                <a:custGeom>
                  <a:avLst/>
                  <a:gdLst>
                    <a:gd name="T0" fmla="*/ 84 w 84"/>
                    <a:gd name="T1" fmla="*/ 70 h 70"/>
                    <a:gd name="T2" fmla="*/ 80 w 84"/>
                    <a:gd name="T3" fmla="*/ 0 h 70"/>
                    <a:gd name="T4" fmla="*/ 7 w 84"/>
                    <a:gd name="T5" fmla="*/ 0 h 70"/>
                    <a:gd name="T6" fmla="*/ 0 w 84"/>
                    <a:gd name="T7" fmla="*/ 70 h 70"/>
                    <a:gd name="T8" fmla="*/ 84 w 8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0">
                      <a:moveTo>
                        <a:pt x="84" y="70"/>
                      </a:moveTo>
                      <a:lnTo>
                        <a:pt x="80" y="0"/>
                      </a:lnTo>
                      <a:lnTo>
                        <a:pt x="7" y="0"/>
                      </a:lnTo>
                      <a:lnTo>
                        <a:pt x="0" y="70"/>
                      </a:lnTo>
                      <a:lnTo>
                        <a:pt x="84" y="70"/>
                      </a:lnTo>
                      <a:close/>
                    </a:path>
                  </a:pathLst>
                </a:custGeom>
                <a:solidFill>
                  <a:srgbClr val="B700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54"/>
                <p:cNvSpPr/>
                <p:nvPr/>
              </p:nvSpPr>
              <p:spPr bwMode="auto">
                <a:xfrm>
                  <a:off x="10507663" y="608013"/>
                  <a:ext cx="133350" cy="304800"/>
                </a:xfrm>
                <a:custGeom>
                  <a:avLst/>
                  <a:gdLst>
                    <a:gd name="T0" fmla="*/ 0 w 84"/>
                    <a:gd name="T1" fmla="*/ 0 h 192"/>
                    <a:gd name="T2" fmla="*/ 0 w 84"/>
                    <a:gd name="T3" fmla="*/ 192 h 192"/>
                    <a:gd name="T4" fmla="*/ 41 w 84"/>
                    <a:gd name="T5" fmla="*/ 163 h 192"/>
                    <a:gd name="T6" fmla="*/ 84 w 84"/>
                    <a:gd name="T7" fmla="*/ 192 h 192"/>
                    <a:gd name="T8" fmla="*/ 84 w 84"/>
                    <a:gd name="T9" fmla="*/ 0 h 192"/>
                    <a:gd name="T10" fmla="*/ 0 w 84"/>
                    <a:gd name="T1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92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41" y="163"/>
                      </a:lnTo>
                      <a:lnTo>
                        <a:pt x="84" y="192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7" y="1254731"/>
                <a:ext cx="354334" cy="254706"/>
              </a:xfrm>
              <a:prstGeom prst="rect">
                <a:avLst/>
              </a:prstGeom>
            </p:spPr>
          </p:pic>
        </p:grpSp>
      </p:grpSp>
      <p:sp>
        <p:nvSpPr>
          <p:cNvPr id="86" name="文本框 85"/>
          <p:cNvSpPr txBox="1"/>
          <p:nvPr/>
        </p:nvSpPr>
        <p:spPr>
          <a:xfrm>
            <a:off x="1079730" y="8162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DB2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新知讲解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08" y="1547096"/>
            <a:ext cx="5571793" cy="4759742"/>
          </a:xfrm>
          <a:prstGeom prst="rect">
            <a:avLst/>
          </a:prstGeom>
        </p:spPr>
      </p:pic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1306627" y="5220152"/>
            <a:ext cx="1167161" cy="752945"/>
          </a:xfrm>
          <a:prstGeom prst="wedgeRoundRectCallout">
            <a:avLst>
              <a:gd name="adj1" fmla="val 86812"/>
              <a:gd name="adj2" fmla="val 344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1.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单击小猫</a:t>
            </a: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4483510" y="1055901"/>
            <a:ext cx="1618382" cy="752945"/>
          </a:xfrm>
          <a:prstGeom prst="wedgeRoundRectCallout">
            <a:avLst>
              <a:gd name="adj1" fmla="val 67675"/>
              <a:gd name="adj2" fmla="val 1715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2. </a:t>
            </a: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单击造型面板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593174" y="2141247"/>
            <a:ext cx="1397562" cy="21210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6990736" y="2825292"/>
            <a:ext cx="2001840" cy="752945"/>
          </a:xfrm>
          <a:prstGeom prst="wedgeRoundRectCallout">
            <a:avLst>
              <a:gd name="adj1" fmla="val -68493"/>
              <a:gd name="adj2" fmla="val -24312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调出小猫的两中造型方法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9" grpId="0" animBg="1" autoUpdateAnimBg="0"/>
      <p:bldP spid="20" grpId="0" animBg="1"/>
      <p:bldP spid="21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buFont typeface="Wingdings" panose="05000000000000000000" pitchFamily="2" charset="2"/>
          <a:buNone/>
          <a:defRPr sz="2000" b="1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1292</Words>
  <Application>Microsoft Macintosh PowerPoint</Application>
  <PresentationFormat>全屏显示(4:3)</PresentationFormat>
  <Paragraphs>152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华文楷体</vt:lpstr>
      <vt:lpstr>时尚中黑简体</vt:lpstr>
      <vt:lpstr>思源黑体 CN Bold</vt:lpstr>
      <vt:lpstr>微软雅黑</vt:lpstr>
      <vt:lpstr>Agency FB</vt:lpstr>
      <vt:lpstr>Arial</vt:lpstr>
      <vt:lpstr>Consolas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Microsoft Office User</cp:lastModifiedBy>
  <cp:revision>148</cp:revision>
  <dcterms:created xsi:type="dcterms:W3CDTF">2017-11-13T08:28:00Z</dcterms:created>
  <dcterms:modified xsi:type="dcterms:W3CDTF">2018-12-02T04:58:56Z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