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30D3-73E7-A07D-97EE-4A16B39D7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936C7-B2A4-1CB5-B27F-B9F3CF05A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D4D2B-6E99-7681-DD12-5568E4A99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4FA9-1FD4-457C-9684-4A66798CF913}" type="datetimeFigureOut">
              <a:rPr lang="en-150" smtClean="0"/>
              <a:t>24/05/2023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8563F-9AD3-507B-5807-73F047C77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ED0DF-36CE-A0C9-AD3E-916CB61AD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7AA0-E003-4D8F-A385-115AF6EE3A5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60142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CD48-FBAB-71C6-5C74-513E6BAF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91370-B2C8-D35E-67A7-67DCE414B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2EDF9-59B5-DDDC-12DC-038C67658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4FA9-1FD4-457C-9684-4A66798CF913}" type="datetimeFigureOut">
              <a:rPr lang="en-150" smtClean="0"/>
              <a:t>24/05/2023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58096-F453-7C17-1CDE-9123D3D08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01404-473C-74A6-DA94-4DF8835C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7AA0-E003-4D8F-A385-115AF6EE3A5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099774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E366AB-8304-C539-9A48-15BEE08C5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5AB74-0150-4C0B-A46F-69706947D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F7B07-968D-3042-86CE-678F26AA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4FA9-1FD4-457C-9684-4A66798CF913}" type="datetimeFigureOut">
              <a:rPr lang="en-150" smtClean="0"/>
              <a:t>24/05/2023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19403-32E2-95E6-A6D4-CB93515E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B9352-3793-F8F6-C747-D8ABCDE6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7AA0-E003-4D8F-A385-115AF6EE3A5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907834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E809-869E-384A-8A32-F7178A06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8FDC0-D9AF-1E10-5D24-696489DAB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D8F21-76B7-642E-7286-586DE8CAB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4FA9-1FD4-457C-9684-4A66798CF913}" type="datetimeFigureOut">
              <a:rPr lang="en-150" smtClean="0"/>
              <a:t>24/05/2023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A70CC-2545-EEA6-D2EF-4DF35EEE5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096A6-EC3D-CC65-0382-51E414F39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7AA0-E003-4D8F-A385-115AF6EE3A5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82363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1A0E-941D-2FC3-816F-BD7DA556B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21384-2959-9F67-B080-5EAC50948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CB6B4-DB49-2735-07C4-998431A6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4FA9-1FD4-457C-9684-4A66798CF913}" type="datetimeFigureOut">
              <a:rPr lang="en-150" smtClean="0"/>
              <a:t>24/05/2023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4A246-8DDE-C3F8-F475-98FAC5D9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13DC3-20CB-41FA-A398-E47B4EFD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7AA0-E003-4D8F-A385-115AF6EE3A5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12183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649EE-63F3-2B53-7968-4E354223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412B5-4786-68F1-C2C9-CC284969C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7F69A-0C3F-1C56-D312-4F2F8AD32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C13AE-6AAC-3C3C-83EA-D9B36962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4FA9-1FD4-457C-9684-4A66798CF913}" type="datetimeFigureOut">
              <a:rPr lang="en-150" smtClean="0"/>
              <a:t>24/05/2023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1CBA9-4FAA-30EE-AE28-F5EF7012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7C522-A468-6666-39FC-8B5B07E5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7AA0-E003-4D8F-A385-115AF6EE3A5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63577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63FF1-F2A6-1F3D-C8EB-86399354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0E4F1-AE79-D09D-FBF0-2481AD66F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DFB55-2978-0458-C43E-A1AF823DF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14CBD0-3244-0539-8606-8902A7F6A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7D7E8C-ABF7-A44C-149B-D80275DFB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51DB38-209B-6165-65D9-4AFD30611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4FA9-1FD4-457C-9684-4A66798CF913}" type="datetimeFigureOut">
              <a:rPr lang="en-150" smtClean="0"/>
              <a:t>24/05/2023</a:t>
            </a:fld>
            <a:endParaRPr lang="en-15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A2EA0-23B1-8744-FAA0-92C13563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0CD9B3-0168-6EFC-2CA9-690AD80C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7AA0-E003-4D8F-A385-115AF6EE3A5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42290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8EDC9-1283-0227-CB73-1FAE4AC5E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51020-2904-CD5A-51AC-099C9594F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4FA9-1FD4-457C-9684-4A66798CF913}" type="datetimeFigureOut">
              <a:rPr lang="en-150" smtClean="0"/>
              <a:t>24/05/2023</a:t>
            </a:fld>
            <a:endParaRPr lang="en-15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3D64BF-5B86-23C3-90FA-0AA7FE5C3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89D20-905A-A8D1-2C2A-D681F4E7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7AA0-E003-4D8F-A385-115AF6EE3A5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5559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C158A6-6FBA-BDB5-DCBB-CFCD7E13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4FA9-1FD4-457C-9684-4A66798CF913}" type="datetimeFigureOut">
              <a:rPr lang="en-150" smtClean="0"/>
              <a:t>24/05/2023</a:t>
            </a:fld>
            <a:endParaRPr lang="en-1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3D9324-7230-4D9F-570A-5A0F5743B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D6F51-B226-BD36-890B-D3CB7080E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7AA0-E003-4D8F-A385-115AF6EE3A5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06561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E115-1F78-DCC7-0794-0273133F8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9C63B-50D2-5AFA-DBAA-288E78897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A1F6D-2A5C-9A84-7E29-F70305953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4B746-EE89-E6E5-023F-880225EB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4FA9-1FD4-457C-9684-4A66798CF913}" type="datetimeFigureOut">
              <a:rPr lang="en-150" smtClean="0"/>
              <a:t>24/05/2023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09EE6-97E4-12E3-893C-08547A4E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9ABA4-4AE8-2874-62F9-5C064935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7AA0-E003-4D8F-A385-115AF6EE3A5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76570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C1C3-50DE-BF18-77D2-F685905E2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65B7CE-1F95-2529-7AE4-DF1455ECE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5D066-A8A2-DE6A-BF7D-5BA74FD50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8E12F-24A8-0E4D-F983-91E3C68CE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C4FA9-1FD4-457C-9684-4A66798CF913}" type="datetimeFigureOut">
              <a:rPr lang="en-150" smtClean="0"/>
              <a:t>24/05/2023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D39C6-16DB-9178-5AD1-54F703ED4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E31F7-DE8B-9C45-31ED-49C0AAE9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7AA0-E003-4D8F-A385-115AF6EE3A5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15584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64BED6-8F5C-D5C5-FEAA-3E80EC7B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DEDD1-C9A4-2E38-EA59-4B9DDACB9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D25B3-A0E4-405B-1BBA-FD01533AE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C4FA9-1FD4-457C-9684-4A66798CF913}" type="datetimeFigureOut">
              <a:rPr lang="en-150" smtClean="0"/>
              <a:t>24/05/2023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59516-DF07-5E8E-6FD9-CEE1C0D69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6AC99-288A-6861-429C-AD2676684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C7AA0-E003-4D8F-A385-115AF6EE3A53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43709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00B7-F5D3-E66D-71D2-02555021C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133599"/>
          </a:xfrm>
        </p:spPr>
        <p:txBody>
          <a:bodyPr>
            <a:normAutofit/>
          </a:bodyPr>
          <a:lstStyle/>
          <a:p>
            <a:r>
              <a:rPr lang="cs-CZ" sz="4000" dirty="0">
                <a:latin typeface="Cambria" panose="02040503050406030204" pitchFamily="18" charset="0"/>
                <a:ea typeface="Cambria" panose="02040503050406030204" pitchFamily="18" charset="0"/>
              </a:rPr>
              <a:t>Aplikace pro správu úkolů</a:t>
            </a:r>
            <a:br>
              <a:rPr lang="cs-CZ" sz="4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cs-CZ" sz="4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Task management app</a:t>
            </a:r>
            <a:r>
              <a:rPr lang="cs-CZ" sz="40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150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256F3-7CC1-78FF-1DBD-744F135186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Lilian Luca</a:t>
            </a:r>
            <a:endParaRPr lang="en-1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72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D96C8-6AC0-D6CC-2ACB-EE855C16C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000" dirty="0">
                <a:latin typeface="Cambria" panose="02040503050406030204" pitchFamily="18" charset="0"/>
                <a:ea typeface="Cambria" panose="02040503050406030204" pitchFamily="18" charset="0"/>
              </a:rPr>
              <a:t>Zadání</a:t>
            </a:r>
            <a:endParaRPr lang="en-150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5D2E5-EF98-226A-26C6-64BA661F5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latin typeface="Cambria" panose="02040503050406030204" pitchFamily="18" charset="0"/>
                <a:ea typeface="Cambria" panose="02040503050406030204" pitchFamily="18" charset="0"/>
              </a:rPr>
              <a:t>Navrhnout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cs-CZ" dirty="0">
                <a:latin typeface="Cambria" panose="02040503050406030204" pitchFamily="18" charset="0"/>
                <a:ea typeface="Cambria" panose="02040503050406030204" pitchFamily="18" charset="0"/>
              </a:rPr>
              <a:t>a naprogramovat konzolovou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cs-CZ" dirty="0">
                <a:latin typeface="Cambria" panose="02040503050406030204" pitchFamily="18" charset="0"/>
                <a:ea typeface="Cambria" panose="02040503050406030204" pitchFamily="18" charset="0"/>
              </a:rPr>
              <a:t>aplikaci pro správu úkolů, která umožní uživatelům efektivně organizovat a sledovat své úkoly. Aplikace by měla být přehledná, intuitivní a snadno použitelná.</a:t>
            </a:r>
          </a:p>
        </p:txBody>
      </p:sp>
    </p:spTree>
    <p:extLst>
      <p:ext uri="{BB962C8B-B14F-4D97-AF65-F5344CB8AC3E}">
        <p14:creationId xmlns:p14="http://schemas.microsoft.com/office/powerpoint/2010/main" val="169813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E3CA1-FEEC-83EC-F125-7A22D8A2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i="0" dirty="0">
                <a:solidFill>
                  <a:srgbClr val="1F2328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Seznam funkcí z pohledu uživatele</a:t>
            </a:r>
            <a:endParaRPr lang="en-150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A5C3B-D85F-BCB0-0094-BCAC8D281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Vytvořit úkol</a:t>
            </a:r>
          </a:p>
          <a:p>
            <a:r>
              <a:rPr lang="cs-CZ" dirty="0"/>
              <a:t>Výpis úkolů</a:t>
            </a:r>
          </a:p>
          <a:p>
            <a:pPr lvl="1"/>
            <a:r>
              <a:rPr lang="cs-CZ" dirty="0"/>
              <a:t>Seřazení podle různých kritérií</a:t>
            </a:r>
          </a:p>
          <a:p>
            <a:r>
              <a:rPr lang="cs-CZ" dirty="0"/>
              <a:t>Výpis kategorií</a:t>
            </a:r>
          </a:p>
          <a:p>
            <a:r>
              <a:rPr lang="cs-CZ" dirty="0"/>
              <a:t>Upravit úkol</a:t>
            </a:r>
          </a:p>
          <a:p>
            <a:r>
              <a:rPr lang="cs-CZ" dirty="0"/>
              <a:t>Odstranit úkol</a:t>
            </a:r>
          </a:p>
          <a:p>
            <a:r>
              <a:rPr lang="cs-CZ" dirty="0"/>
              <a:t>Odstranit kategorii</a:t>
            </a:r>
          </a:p>
        </p:txBody>
      </p:sp>
    </p:spTree>
    <p:extLst>
      <p:ext uri="{BB962C8B-B14F-4D97-AF65-F5344CB8AC3E}">
        <p14:creationId xmlns:p14="http://schemas.microsoft.com/office/powerpoint/2010/main" val="263355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08F5-FB75-6495-A985-955238792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000" dirty="0">
                <a:latin typeface="Cambria" panose="02040503050406030204" pitchFamily="18" charset="0"/>
                <a:ea typeface="Cambria" panose="02040503050406030204" pitchFamily="18" charset="0"/>
              </a:rPr>
              <a:t>Popis struktury vstupních a výstupních souborů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5CA4-17CB-B1B0-9FAD-9834983EC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Každá kategorie bude reprezentována jako soubor dat, který bude obsahovat</a:t>
            </a:r>
            <a:r>
              <a:rPr lang="en-US" dirty="0"/>
              <a:t>:</a:t>
            </a:r>
            <a:endParaRPr lang="cs-CZ" dirty="0"/>
          </a:p>
          <a:p>
            <a:pPr lvl="1"/>
            <a:r>
              <a:rPr lang="cs-CZ" dirty="0"/>
              <a:t>Pořadí (automaticky)</a:t>
            </a:r>
          </a:p>
          <a:p>
            <a:pPr lvl="1"/>
            <a:r>
              <a:rPr lang="cs-CZ" dirty="0"/>
              <a:t>Název úkolu (</a:t>
            </a:r>
            <a:r>
              <a:rPr lang="en-150" dirty="0"/>
              <a:t>String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Popis úkolu (</a:t>
            </a:r>
            <a:r>
              <a:rPr lang="en-150" dirty="0"/>
              <a:t>String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Datum přidání úkolu (</a:t>
            </a:r>
            <a:r>
              <a:rPr lang="en-150" dirty="0"/>
              <a:t>LocalDateTime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Datum splnění úkolu (</a:t>
            </a:r>
            <a:r>
              <a:rPr lang="en-150" dirty="0"/>
              <a:t>LocalDateTime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Obtížnost úkolu (int)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9626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243701F-96C3-0C5D-7C6D-4DF29C5D4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320" y="0"/>
            <a:ext cx="9651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01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A6EB-749D-D21B-6F51-F372940A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JUnit</a:t>
            </a:r>
            <a:endParaRPr lang="en-1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A88A9-F703-79D9-B14D-0659153DB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1766"/>
            <a:ext cx="10515600" cy="5020573"/>
          </a:xfrm>
        </p:spPr>
        <p:txBody>
          <a:bodyPr>
            <a:normAutofit/>
          </a:bodyPr>
          <a:lstStyle/>
          <a:p>
            <a:r>
              <a:rPr lang="cs-CZ" dirty="0">
                <a:latin typeface="Cambria" panose="02040503050406030204" pitchFamily="18" charset="0"/>
                <a:ea typeface="Cambria" panose="02040503050406030204" pitchFamily="18" charset="0"/>
              </a:rPr>
              <a:t>Jedna z nejpopulárnějších knihoven pro testování v Javě.</a:t>
            </a:r>
          </a:p>
          <a:p>
            <a:r>
              <a:rPr lang="cs-CZ" dirty="0">
                <a:latin typeface="Cambria" panose="02040503050406030204" pitchFamily="18" charset="0"/>
                <a:ea typeface="Cambria" panose="02040503050406030204" pitchFamily="18" charset="0"/>
              </a:rPr>
              <a:t>Umožňuje vývojářům psát a spouštět automatické testy, které ověřují správnost chování jejich Java kódu.</a:t>
            </a:r>
          </a:p>
          <a:p>
            <a:r>
              <a:rPr lang="pl-PL" dirty="0">
                <a:latin typeface="Cambria" panose="02040503050406030204" pitchFamily="18" charset="0"/>
                <a:ea typeface="Cambria" panose="02040503050406030204" pitchFamily="18" charset="0"/>
              </a:rPr>
              <a:t>JUnit je založen na konceptu jednotkových testů, což jsou testy metod.</a:t>
            </a:r>
          </a:p>
          <a:p>
            <a:r>
              <a:rPr lang="cs-CZ" dirty="0">
                <a:latin typeface="Cambria" panose="02040503050406030204" pitchFamily="18" charset="0"/>
                <a:ea typeface="Cambria" panose="02040503050406030204" pitchFamily="18" charset="0"/>
              </a:rPr>
              <a:t>Testovací metody jsou označeny anotací @Test</a:t>
            </a:r>
          </a:p>
          <a:p>
            <a:r>
              <a:rPr lang="cs-CZ" dirty="0">
                <a:latin typeface="Cambria" panose="02040503050406030204" pitchFamily="18" charset="0"/>
                <a:ea typeface="Cambria" panose="02040503050406030204" pitchFamily="18" charset="0"/>
              </a:rPr>
              <a:t>JUnit poskytuje různé metody tvrzení, které porovnávají očekávanou hodnotu s aktuální hodnotou získanou z testovaného kódu.</a:t>
            </a:r>
          </a:p>
          <a:p>
            <a:r>
              <a:rPr lang="cs-CZ" dirty="0">
                <a:latin typeface="Cambria" panose="02040503050406030204" pitchFamily="18" charset="0"/>
                <a:ea typeface="Cambria" panose="02040503050406030204" pitchFamily="18" charset="0"/>
              </a:rPr>
              <a:t>assertEquals(expected, actual) </a:t>
            </a:r>
          </a:p>
        </p:txBody>
      </p:sp>
    </p:spTree>
    <p:extLst>
      <p:ext uri="{BB962C8B-B14F-4D97-AF65-F5344CB8AC3E}">
        <p14:creationId xmlns:p14="http://schemas.microsoft.com/office/powerpoint/2010/main" val="364236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183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Office Theme</vt:lpstr>
      <vt:lpstr>Aplikace pro správu úkolů (Task management app)</vt:lpstr>
      <vt:lpstr>Zadání</vt:lpstr>
      <vt:lpstr>Seznam funkcí z pohledu uživatele</vt:lpstr>
      <vt:lpstr>Popis struktury vstupních a výstupních souborů</vt:lpstr>
      <vt:lpstr>PowerPoint Presentation</vt:lpstr>
      <vt:lpstr>JUnit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Aplikace pro správu úkolů (Task management app)</dc:title>
  <dc:creator>Lilian Luca</dc:creator>
  <cp:lastModifiedBy>Lilian Luca</cp:lastModifiedBy>
  <cp:revision>2</cp:revision>
  <dcterms:created xsi:type="dcterms:W3CDTF">2023-05-24T05:31:58Z</dcterms:created>
  <dcterms:modified xsi:type="dcterms:W3CDTF">2023-05-24T09:00:56Z</dcterms:modified>
</cp:coreProperties>
</file>