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0DE784-1BF1-D051-DEF6-E33FBD9B6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BBB4FAF-0C24-5D65-F9AE-A42D961FF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B8400B-1A71-B7D5-C3F6-CDD02284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3A1CD2-F318-9D8D-15D8-6553D2F5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7C7062-E942-93F1-8E23-86697139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39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7E49EB-0FC5-BE73-E624-42ADFD54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DE3C133-405F-F97E-EE41-A8AAF7C1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183F46-CC92-C10B-8703-8A2302E9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DF04F4-5404-6C38-669F-4EB6AFAB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7F21B4D-E764-D9B7-BAC1-9EA7AB2C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8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D0B277F-E32D-37D2-2C78-13461BBC7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A4F39B2-4589-4C8C-CB28-58E79AE15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3D42A8-A9EF-0DE3-C12E-153FD711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96FDC70-5AF4-36E3-8586-E615E5CF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D79BC3-0335-B053-57AE-C0B2AB16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58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E25213-97F3-CECB-7EA9-7910F564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2D2787-2D1E-6640-3995-502781D4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FEAB22-68AA-A018-29ED-C6AA5B87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843FC3-202A-C558-6AA4-B30FB521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B268A2-BA50-AD8A-0E91-194718E2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1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6590CB-CE2B-7DBD-92B3-C72BAD71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975E72D-EDAA-CBAA-6A5A-2FE9AC079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27224D-FEEE-1D2C-7718-F3195071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8150AA-B09B-7061-A489-293D062F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7B5603A-44C9-A15A-B3BB-3AA4C068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895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2C42E0-5309-0155-4E73-DF14039E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FC1028-9D7D-CD33-2668-E33DA1385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6D4685D-167E-03C1-FDC9-598A325FE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3D0C5E8-23A5-6849-58CC-FD806ADD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6663F99-7780-4198-7B63-5DA50CB2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A0F4778-5762-CA86-4F93-C9729357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924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79C425-C689-558A-6948-C21A0600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A0B4FB-4A65-A7B0-D7AE-DA0170058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7AFAE0-86BA-4093-C2DA-957E043FA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567862B-6E01-274D-4A24-57C7AF19C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A00F131-131D-638A-DC55-603845CED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3FE8FC3-B750-F1A4-1B62-D88EB520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BD10B8C-6B8B-E7E6-867E-B58D6327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B12228A-6BF2-F02E-46C2-B40D4632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061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4AF021-BEDA-881E-F8E9-A1D3C6D3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7F72FDF-77EB-9BCC-9462-E67048C0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856AB63-9E47-0F01-CC02-BF433803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F5E42B2-1563-AF20-6DBF-7B7C4ACB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81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42F2A4C-0414-AD7E-4CF6-A83AA92B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1E4923F-CA97-9CED-4D4D-8B3387D2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AA663DC-3A62-E1BA-18FC-F3D37D70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76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B13D3B-87CA-77FE-E2B6-76D30107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9B9BDF-10FC-6615-920B-5573D1A9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C1D0BF9-9E3F-6E41-11AD-B01F514DE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605997A-C987-8170-0F9F-5747E2FB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5F67CF4-B89F-DAC9-5779-7F709826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9BC4FE3-E88A-F738-A3FE-33AC38B4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9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1BDE4-2D80-7B5E-CAE2-C5A15C0D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C73F467-CF51-B349-5784-3E53BBBEB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D2F4FCA-8234-F1F9-AC5B-16B96571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169058-B676-471C-5E49-EF32094B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CD70681-4B51-2235-E247-8AAB02CB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CC9533-C304-4B42-86A3-9DBFF962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25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84DC182-7F60-D56D-A54B-75A3E97D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CBFE33-4075-B171-606A-E8F7CA37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1A8B01C-3A32-24FD-27E2-185CE0ADD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BD92-C383-4C3C-A2D9-5F31A83677D6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03ED74-6CF6-0C61-F72E-21A87564F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C004F6D-BD67-B1F0-D2D7-CE40650D1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CACA-3F8E-41EA-BE72-7A687B1121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D575C0-5CCE-96BD-4230-282E04271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cs-CZ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Semestrální práce </a:t>
            </a:r>
            <a:endParaRPr lang="cs-CZ" sz="199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33AA8D-B125-AE3B-8021-6B37A72C7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Úloha: 8</a:t>
            </a:r>
          </a:p>
          <a:p>
            <a:r>
              <a:rPr lang="en-US" dirty="0"/>
              <a:t>Lilian Luca</a:t>
            </a:r>
          </a:p>
        </p:txBody>
      </p:sp>
    </p:spTree>
    <p:extLst>
      <p:ext uri="{BB962C8B-B14F-4D97-AF65-F5344CB8AC3E}">
        <p14:creationId xmlns:p14="http://schemas.microsoft.com/office/powerpoint/2010/main" val="387683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190C34-57A1-1C6A-53F5-FF629663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úlohy: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A411E-005A-304C-7B1A-44CFD9D9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Třídění sady bodů ve 3D dle vzrůstající vzdálenosti jednotlivých bodů od počátku soustavy souřadné.</a:t>
            </a:r>
          </a:p>
          <a:p>
            <a:r>
              <a:rPr lang="cs-CZ" dirty="0"/>
              <a:t>Ukázka:</a:t>
            </a:r>
          </a:p>
          <a:p>
            <a:pPr marL="457200" lvl="1" indent="0">
              <a:buNone/>
            </a:pPr>
            <a:r>
              <a:rPr lang="cs-CZ" dirty="0"/>
              <a:t>	●VSTUP:					●VÝSTUP: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pl-PL" sz="1600" dirty="0"/>
              <a:t>Zadej pocet bodu: 					1.00 0.00 1.00</a:t>
            </a:r>
          </a:p>
          <a:p>
            <a:pPr marL="914400" lvl="2" indent="0">
              <a:buNone/>
            </a:pPr>
            <a:r>
              <a:rPr lang="pl-PL" sz="1600" dirty="0"/>
              <a:t>4 						-3.00 -8.00 2.00</a:t>
            </a:r>
          </a:p>
          <a:p>
            <a:pPr marL="914400" lvl="2" indent="0">
              <a:buNone/>
            </a:pPr>
            <a:r>
              <a:rPr lang="pl-PL" sz="1600" dirty="0"/>
              <a:t>Zadej souradnice bodu: 				10.32 0.00 5.70</a:t>
            </a:r>
          </a:p>
          <a:p>
            <a:pPr marL="914400" lvl="2" indent="0">
              <a:buNone/>
            </a:pPr>
            <a:r>
              <a:rPr lang="pl-PL" sz="1600" dirty="0"/>
              <a:t>10.32 0 5.7 					15.00 20.00 -13.00</a:t>
            </a:r>
          </a:p>
          <a:p>
            <a:pPr marL="914400" lvl="2" indent="0">
              <a:buNone/>
            </a:pPr>
            <a:r>
              <a:rPr lang="pl-PL" sz="1600" dirty="0"/>
              <a:t>-3 -8 2 </a:t>
            </a:r>
          </a:p>
          <a:p>
            <a:pPr marL="914400" lvl="2" indent="0">
              <a:buNone/>
            </a:pPr>
            <a:r>
              <a:rPr lang="pl-PL" sz="1600" dirty="0"/>
              <a:t>15 20 -13 </a:t>
            </a:r>
          </a:p>
          <a:p>
            <a:pPr marL="914400" lvl="2" indent="0">
              <a:buNone/>
            </a:pPr>
            <a:r>
              <a:rPr lang="pl-PL" sz="1600" dirty="0"/>
              <a:t>1 0 1 </a:t>
            </a:r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391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D5352F-BA61-9EC4-3CB6-61ACC540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řešení: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89BA96E-A1A7-EFCD-C955-66FBA82C98FB}"/>
              </a:ext>
            </a:extLst>
          </p:cNvPr>
          <p:cNvSpPr txBox="1"/>
          <p:nvPr/>
        </p:nvSpPr>
        <p:spPr>
          <a:xfrm>
            <a:off x="4206555" y="1414523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u="sng" dirty="0"/>
              <a:t>Vzdálenost = sqrt(x^(2)+y^(2)+z^(2))</a:t>
            </a: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907254F7-37B9-F9C6-746A-8101F74DC851}"/>
              </a:ext>
            </a:extLst>
          </p:cNvPr>
          <p:cNvSpPr/>
          <p:nvPr/>
        </p:nvSpPr>
        <p:spPr>
          <a:xfrm>
            <a:off x="2686050" y="1367909"/>
            <a:ext cx="1238250" cy="64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Start</a:t>
            </a:r>
          </a:p>
        </p:txBody>
      </p:sp>
      <p:sp>
        <p:nvSpPr>
          <p:cNvPr id="6" name="Kosočtverec 5">
            <a:extLst>
              <a:ext uri="{FF2B5EF4-FFF2-40B4-BE49-F238E27FC236}">
                <a16:creationId xmlns:a16="http://schemas.microsoft.com/office/drawing/2014/main" id="{2E1193D0-D5A4-146F-8C0A-360092FCFD30}"/>
              </a:ext>
            </a:extLst>
          </p:cNvPr>
          <p:cNvSpPr/>
          <p:nvPr/>
        </p:nvSpPr>
        <p:spPr>
          <a:xfrm>
            <a:off x="2033587" y="2766218"/>
            <a:ext cx="2543176" cy="1325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Je vzdálenost 1. bodu delší než toho 2. ?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2FE9A60-37B4-F129-E69E-5F2229CC570C}"/>
              </a:ext>
            </a:extLst>
          </p:cNvPr>
          <p:cNvSpPr/>
          <p:nvPr/>
        </p:nvSpPr>
        <p:spPr>
          <a:xfrm>
            <a:off x="5772149" y="2766218"/>
            <a:ext cx="254317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double</a:t>
            </a:r>
            <a:r>
              <a:rPr lang="en-US" dirty="0"/>
              <a:t>[] temp = arr[j];</a:t>
            </a:r>
          </a:p>
          <a:p>
            <a:pPr algn="ctr"/>
            <a:r>
              <a:rPr lang="en-US" dirty="0"/>
              <a:t>arr[j] = arr[j + 1];</a:t>
            </a:r>
          </a:p>
          <a:p>
            <a:pPr algn="ctr"/>
            <a:r>
              <a:rPr lang="en-US" dirty="0"/>
              <a:t>arr[j + 1] = temp;</a:t>
            </a:r>
            <a:endParaRPr lang="cs-CZ" dirty="0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1B50CB92-3348-FCA7-CFD0-CFE2669C1ED2}"/>
              </a:ext>
            </a:extLst>
          </p:cNvPr>
          <p:cNvSpPr/>
          <p:nvPr/>
        </p:nvSpPr>
        <p:spPr>
          <a:xfrm>
            <a:off x="2686050" y="5167312"/>
            <a:ext cx="1238250" cy="64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Konec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23F70781-FBEF-5436-AA2D-83B151F33E35}"/>
              </a:ext>
            </a:extLst>
          </p:cNvPr>
          <p:cNvCxnSpPr>
            <a:stCxn id="7" idx="0"/>
          </p:cNvCxnSpPr>
          <p:nvPr/>
        </p:nvCxnSpPr>
        <p:spPr>
          <a:xfrm flipV="1">
            <a:off x="7043737" y="2152650"/>
            <a:ext cx="0" cy="613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9D6EE9DB-0F4C-049A-DEB0-B59A4B18206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305175" y="2013466"/>
            <a:ext cx="0" cy="752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608289E8-3CC8-6A32-5989-25DDD582F534}"/>
              </a:ext>
            </a:extLst>
          </p:cNvPr>
          <p:cNvCxnSpPr>
            <a:cxnSpLocks/>
          </p:cNvCxnSpPr>
          <p:nvPr/>
        </p:nvCxnSpPr>
        <p:spPr>
          <a:xfrm flipH="1">
            <a:off x="3305175" y="2152650"/>
            <a:ext cx="37385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1D1EF7D4-DB5F-6099-2E7D-CF7A4D87E8A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76763" y="3429000"/>
            <a:ext cx="11953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62729D9D-189B-F294-1AA8-49B05B1F04F1}"/>
              </a:ext>
            </a:extLst>
          </p:cNvPr>
          <p:cNvSpPr txBox="1"/>
          <p:nvPr/>
        </p:nvSpPr>
        <p:spPr>
          <a:xfrm>
            <a:off x="4822634" y="306074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cs-CZ" dirty="0"/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9AC9705F-8E35-BEE8-93B6-78F787D2CD3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305175" y="4091781"/>
            <a:ext cx="0" cy="1075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DE87B457-F2C2-5F2D-8FCC-ABE613E61992}"/>
              </a:ext>
            </a:extLst>
          </p:cNvPr>
          <p:cNvSpPr txBox="1"/>
          <p:nvPr/>
        </p:nvSpPr>
        <p:spPr>
          <a:xfrm>
            <a:off x="2652239" y="4180678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cs-CZ" dirty="0"/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BFF268D-EBCF-C529-C100-33B0D2B89BFF}"/>
              </a:ext>
            </a:extLst>
          </p:cNvPr>
          <p:cNvCxnSpPr>
            <a:cxnSpLocks/>
          </p:cNvCxnSpPr>
          <p:nvPr/>
        </p:nvCxnSpPr>
        <p:spPr>
          <a:xfrm flipH="1">
            <a:off x="1543050" y="2148916"/>
            <a:ext cx="1762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E9E925BA-8D57-1763-3466-3A936717A87B}"/>
              </a:ext>
            </a:extLst>
          </p:cNvPr>
          <p:cNvCxnSpPr>
            <a:cxnSpLocks/>
          </p:cNvCxnSpPr>
          <p:nvPr/>
        </p:nvCxnSpPr>
        <p:spPr>
          <a:xfrm>
            <a:off x="1543050" y="2148916"/>
            <a:ext cx="0" cy="25905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CC9BD6FB-948D-DAE8-ADD2-3BADAEA269E1}"/>
              </a:ext>
            </a:extLst>
          </p:cNvPr>
          <p:cNvCxnSpPr>
            <a:cxnSpLocks/>
          </p:cNvCxnSpPr>
          <p:nvPr/>
        </p:nvCxnSpPr>
        <p:spPr>
          <a:xfrm flipV="1">
            <a:off x="1543050" y="4719472"/>
            <a:ext cx="1762125" cy="19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7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D5ED48-969F-C072-D751-2796823A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kódu:</a:t>
            </a: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DF26741C-8473-AB3A-D067-01555F7D4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6061"/>
            <a:ext cx="5622345" cy="2688520"/>
          </a:xfrm>
          <a:prstGeom prst="rect">
            <a:avLst/>
          </a:prstGeom>
        </p:spPr>
      </p:pic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32BA372F-8D96-9825-7ABD-39B244978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5" y="1937982"/>
            <a:ext cx="5818586" cy="25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2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4A1B3D-38A8-ED83-0EEF-1D9AD76C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testů:</a:t>
            </a: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8E0CF06F-7C2D-9CFF-9A07-D77B5DF5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1" y="2040526"/>
            <a:ext cx="3034136" cy="2427309"/>
          </a:xfrm>
          <a:prstGeom prst="rect">
            <a:avLst/>
          </a:prstGeom>
        </p:spPr>
      </p:pic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D0DA3BA1-6AC6-18B8-F35E-39817CD8A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92" y="2040525"/>
            <a:ext cx="3046520" cy="3034136"/>
          </a:xfrm>
          <a:prstGeom prst="rect">
            <a:avLst/>
          </a:prstGeom>
        </p:spPr>
      </p:pic>
      <p:pic>
        <p:nvPicPr>
          <p:cNvPr id="11" name="Obrázek 10" descr="Obsah obrázku stůl&#10;&#10;Popis byl vytvořen automaticky">
            <a:extLst>
              <a:ext uri="{FF2B5EF4-FFF2-40B4-BE49-F238E27FC236}">
                <a16:creationId xmlns:a16="http://schemas.microsoft.com/office/drawing/2014/main" id="{E7BFAB81-0A4E-59C3-A5F8-6B7B967B3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86" y="2040525"/>
            <a:ext cx="2984599" cy="32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033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167</Words>
  <Application>Microsoft Office PowerPoint</Application>
  <PresentationFormat>Širokoúhlá obrazovka</PresentationFormat>
  <Paragraphs>26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Semestrální práce </vt:lpstr>
      <vt:lpstr>Zadání úlohy:</vt:lpstr>
      <vt:lpstr>Algoritmus řešení:</vt:lpstr>
      <vt:lpstr>Ukázka kódu:</vt:lpstr>
      <vt:lpstr>Výsledky testů: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 </dc:title>
  <dc:creator>Lilian Luca</dc:creator>
  <cp:lastModifiedBy>Lilian Luca</cp:lastModifiedBy>
  <cp:revision>2</cp:revision>
  <dcterms:created xsi:type="dcterms:W3CDTF">2022-12-20T21:40:31Z</dcterms:created>
  <dcterms:modified xsi:type="dcterms:W3CDTF">2022-12-20T23:01:45Z</dcterms:modified>
</cp:coreProperties>
</file>