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gif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Relationship Target="../media/image05.png" Type="http://schemas.openxmlformats.org/officeDocument/2006/relationships/image" Id="rId6"/><Relationship Target="../media/image04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Nim Game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Lilian Ma &amp; Sunnia Ye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Stack (for coins)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Queue (for players)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80900" x="1417424"/>
            <a:ext cy="2074124" cx="2889949"/>
          </a:xfrm>
          <a:prstGeom prst="rect">
            <a:avLst/>
          </a:prstGeom>
        </p:spPr>
      </p:pic>
      <p:pic>
        <p:nvPicPr>
          <p:cNvPr id="117" name="Shape 1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79375" x="5408800"/>
            <a:ext cy="1886675" cx="327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6212" x="1088450"/>
            <a:ext cy="3097325" cx="6967075"/>
          </a:xfrm>
          <a:prstGeom prst="rect">
            <a:avLst/>
          </a:prstGeom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229337" x="3533762"/>
            <a:ext cy="581025" cx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0798" x="1088462"/>
            <a:ext cy="3088736" cx="6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3475" x="767900"/>
            <a:ext cy="3342100" cx="7490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/>
        </p:nvSpPr>
        <p:spPr>
          <a:xfrm>
            <a:off y="1343850" x="1566600"/>
            <a:ext cy="3487200" cx="6010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98137" x="4285250"/>
            <a:ext cy="1166775" cx="11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43837" x="4285250"/>
            <a:ext cy="1166774" cx="11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y="1063375" x="5819300"/>
            <a:ext cy="3487200" cx="235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x 11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x 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Total: 12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2458500" x="2011500"/>
            <a:ext cy="469499" cx="216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Dropdown Menu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3560675" x="2072725"/>
            <a:ext cy="428700" cx="157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 Button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4499575" x="4629800"/>
            <a:ext cy="428700" cx="18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Button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/>
        </p:nvSpPr>
        <p:spPr>
          <a:xfrm>
            <a:off y="1343850" x="1566600"/>
            <a:ext cy="3487200" cx="6010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1652925" x="2165550"/>
            <a:ext cy="816599" cx="481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You won!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69525" x="3719500"/>
            <a:ext cy="1714500" cx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4184025" x="3451700"/>
            <a:ext cy="408299" cx="209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Play again? Yes | 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/>
        </p:nvSpPr>
        <p:spPr>
          <a:xfrm>
            <a:off y="1343850" x="1566600"/>
            <a:ext cy="3487200" cx="6010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652925" x="2165550"/>
            <a:ext cy="816599" cx="481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/>
              <a:t>You lost!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4184025" x="3451700"/>
            <a:ext cy="408299" cx="209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Play again? Yes | No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60937" x="3143250"/>
            <a:ext cy="1971675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Fin.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600" lang="en" i="1"/>
              <a:t>Questions/Comments?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400" x="1409125"/>
            <a:ext cy="2247700" cx="337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-3" x="4783018"/>
            <a:ext cy="2242903" cx="3373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i="1">
                <a:solidFill>
                  <a:schemeClr val="lt2"/>
                </a:solidFill>
              </a:rPr>
              <a:t>Have any of you ever watched CyberChase?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243700" x="4783025"/>
            <a:ext cy="2242900" cx="337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242898" x="1409125"/>
            <a:ext cy="2244501" cx="337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Nims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Pile of 99 coins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98 copper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 gold (at the bottom)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Objective: get the gold coin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Players: You &amp; Computer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you go first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Players can take 1-4 coins each turn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7925" x="6851750"/>
            <a:ext cy="2143125" cx="2143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Say the stack has 5 coins, and it’s your turn. What do you do?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88375" x="101332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88362" x="6963925"/>
            <a:ext cy="1166775" cx="11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88362" x="547627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88362" x="3988612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88375" x="2500975"/>
            <a:ext cy="1166774" cx="11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y="1963225" x="807025"/>
            <a:ext cy="1217099" cx="6038100"/>
          </a:xfrm>
          <a:prstGeom prst="bracePair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y="3441975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You can choose 1 - 4 coins. But no matter what you do, you won’t be able to get the last coin at this point in the game.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/>
        </p:nvSpPr>
        <p:spPr>
          <a:xfrm>
            <a:off y="1568537" x="807025"/>
            <a:ext cy="1217099" cx="6038100"/>
          </a:xfrm>
          <a:prstGeom prst="bracePair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Now say the stack has 10 coins, and it’s your turn. What do you do?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85650" x="101332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85637" x="6963925"/>
            <a:ext cy="1166775" cx="11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85637" x="547627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85637" x="3988612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85650" x="2500975"/>
            <a:ext cy="1166774" cx="11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4286100" x="457225"/>
            <a:ext cy="857400" cx="830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You can take 1 - 4 coins. But your opponent can take as many coins as needed to force </a:t>
            </a:r>
            <a:r>
              <a:rPr u="sng" b="1" sz="2400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you</a:t>
            </a:r>
            <a:r>
              <a:rPr b="1" sz="2400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400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to get stuck with 5 coins.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3687" x="101332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3675" x="547627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3675" x="3988612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3687" x="2500975"/>
            <a:ext cy="1166774" cx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3700" x="6963912"/>
            <a:ext cy="1166774" cx="11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y="1568537" x="2310925"/>
            <a:ext cy="1217099" cx="6038100"/>
          </a:xfrm>
          <a:prstGeom prst="bracePair">
            <a:avLst/>
          </a:prstGeom>
          <a:noFill/>
          <a:ln w="38100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By extension, getting stuck with a coin stack that is any multiple of 5 is bad.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The first player always wins (</a:t>
            </a:r>
            <a:r>
              <a:rPr u="sng" b="1" lang="en"/>
              <a:t>if</a:t>
            </a:r>
            <a:r>
              <a:rPr b="1" lang="en"/>
              <a:t> she knows what she’s doing!)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Details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7623" x="6314300"/>
            <a:ext cy="2144625" cx="2660000"/>
          </a:xfrm>
          <a:prstGeom prst="rect">
            <a:avLst/>
          </a:prstGeom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game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Three Levels: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Beginner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computer tries to let you win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Intermediate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computer chooses randomly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Advanced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computer tries to make you lose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