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4"/><Relationship Target="../media/image05.png" Type="http://schemas.openxmlformats.org/officeDocument/2006/relationships/image" Id="rId3"/><Relationship Target="../media/image04.png" Type="http://schemas.openxmlformats.org/officeDocument/2006/relationships/image" Id="rId9"/><Relationship Target="../media/image02.png" Type="http://schemas.openxmlformats.org/officeDocument/2006/relationships/image" Id="rId6"/><Relationship Target="../media/image03.png" Type="http://schemas.openxmlformats.org/officeDocument/2006/relationships/image" Id="rId5"/><Relationship Target="../media/image00.png" Type="http://schemas.openxmlformats.org/officeDocument/2006/relationships/image" Id="rId8"/><Relationship Target="../media/image06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46020" x="1189074"/>
            <a:ext cy="965055" cx="207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509827" x="6927628"/>
            <a:ext cy="709090" cx="204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491032" x="2226752"/>
            <a:ext cy="705631" cx="204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3517608" x="4552352"/>
            <a:ext cy="695255" cx="204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376098" x="1204627"/>
            <a:ext cy="1068824" cx="204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2475405" x="4548893"/>
            <a:ext cy="591485" cx="205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y="441095" x="4823468"/>
            <a:ext cy="830155" cx="20511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Shape 36"/>
          <p:cNvCxnSpPr/>
          <p:nvPr/>
        </p:nvCxnSpPr>
        <p:spPr>
          <a:xfrm rot="10800000">
            <a:off y="896373" x="3256268"/>
            <a:ext cy="8399" cx="145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7" name="Shape 37"/>
          <p:cNvSpPr/>
          <p:nvPr/>
        </p:nvSpPr>
        <p:spPr>
          <a:xfrm>
            <a:off y="1271250" x="5674187"/>
            <a:ext cy="159300" cx="177000"/>
          </a:xfrm>
          <a:prstGeom prst="diamond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3103175" x="4426237"/>
            <a:ext cy="115100" cx="126125"/>
          </a:xfrm>
          <a:prstGeom prst="flowChartMerge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y="3103175" x="6601737"/>
            <a:ext cy="115100" cx="126125"/>
          </a:xfrm>
          <a:prstGeom prst="flowChartMerge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y="3103175" x="5513987"/>
            <a:ext cy="115100" cx="126125"/>
          </a:xfrm>
          <a:prstGeom prst="flowChartExtra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 flipH="1">
            <a:off y="1436400" x="5745599"/>
            <a:ext cy="1018199" cx="1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" name="Shape 42"/>
          <p:cNvCxnSpPr>
            <a:stCxn id="31" idx="0"/>
            <a:endCxn id="38" idx="1"/>
          </p:cNvCxnSpPr>
          <p:nvPr/>
        </p:nvCxnSpPr>
        <p:spPr>
          <a:xfrm rot="10800000" flipH="1">
            <a:off y="3160725" x="3248874"/>
            <a:ext cy="330307" cx="120889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3" name="Shape 43"/>
          <p:cNvCxnSpPr>
            <a:stCxn id="32" idx="0"/>
            <a:endCxn id="40" idx="2"/>
          </p:cNvCxnSpPr>
          <p:nvPr/>
        </p:nvCxnSpPr>
        <p:spPr>
          <a:xfrm rot="10800000" flipH="1">
            <a:off y="3218275" x="5574474"/>
            <a:ext cy="299333" cx="25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4" name="Shape 44"/>
          <p:cNvCxnSpPr>
            <a:stCxn id="30" idx="0"/>
            <a:endCxn id="39" idx="3"/>
          </p:cNvCxnSpPr>
          <p:nvPr/>
        </p:nvCxnSpPr>
        <p:spPr>
          <a:xfrm rot="10800000">
            <a:off y="3160725" x="6696331"/>
            <a:ext cy="349102" cx="125341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" name="Shape 45"/>
          <p:cNvCxnSpPr>
            <a:stCxn id="29" idx="0"/>
            <a:endCxn id="33" idx="2"/>
          </p:cNvCxnSpPr>
          <p:nvPr/>
        </p:nvCxnSpPr>
        <p:spPr>
          <a:xfrm rot="10800000">
            <a:off y="1444923" x="2226749"/>
            <a:ext cy="501097" cx="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6" name="Shape 46"/>
          <p:cNvSpPr txBox="1"/>
          <p:nvPr/>
        </p:nvSpPr>
        <p:spPr>
          <a:xfrm>
            <a:off y="4287375" x="2454700"/>
            <a:ext cy="789299" cx="6588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Notes: Changed all the computer names to abbreviated versions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All contain a coinStack instance variable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>
            <a:endCxn id="34" idx="1"/>
          </p:cNvCxnSpPr>
          <p:nvPr/>
        </p:nvCxnSpPr>
        <p:spPr>
          <a:xfrm>
            <a:off y="2737248" x="3318593"/>
            <a:ext cy="33900" cx="123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" name="Shape 48"/>
          <p:cNvCxnSpPr>
            <a:endCxn id="31" idx="0"/>
          </p:cNvCxnSpPr>
          <p:nvPr/>
        </p:nvCxnSpPr>
        <p:spPr>
          <a:xfrm>
            <a:off y="2894632" x="3245874"/>
            <a:ext cy="596399" cx="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" name="Shape 49"/>
          <p:cNvCxnSpPr>
            <a:endCxn id="32" idx="0"/>
          </p:cNvCxnSpPr>
          <p:nvPr/>
        </p:nvCxnSpPr>
        <p:spPr>
          <a:xfrm>
            <a:off y="2955108" x="3282174"/>
            <a:ext cy="562500" cx="229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" name="Shape 50"/>
          <p:cNvCxnSpPr/>
          <p:nvPr/>
        </p:nvCxnSpPr>
        <p:spPr>
          <a:xfrm>
            <a:off y="2918825" x="3270050"/>
            <a:ext cy="605700" cx="4686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