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7" r:id="rId3"/>
    <p:sldId id="268" r:id="rId4"/>
    <p:sldId id="267" r:id="rId5"/>
    <p:sldId id="258" r:id="rId6"/>
    <p:sldId id="259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87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2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999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9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572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536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30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79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597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982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0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4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82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30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016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228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3540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443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919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865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688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09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3966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992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714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545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90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58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88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75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0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4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7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59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2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E14FF2-C0E4-4888-8380-224F98FFEB0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CB89F1-A8D2-46CB-AFD8-922020D44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82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9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981075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网上舆情爬取系统的设计与实现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1919288" y="3357563"/>
            <a:ext cx="8229600" cy="1439862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姓名：李林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12267067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Tx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班级：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老师：董永权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47850" y="19161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chemeClr val="accent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3595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08"/>
    </mc:Choice>
    <mc:Fallback>
      <p:transition spd="slow" advTm="720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提纲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开发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背景及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意义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系统运行的环境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系统功能模块图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后台爬取模块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前台展示模块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627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7"/>
    </mc:Choice>
    <mc:Fallback>
      <p:transition spd="slow" advTm="112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开发背景及意义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000" dirty="0" smtClean="0">
                <a:solidFill>
                  <a:srgbClr val="3A3A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</a:t>
            </a:r>
            <a:r>
              <a:rPr lang="zh-CN" altLang="zh-CN" sz="2000" dirty="0" smtClean="0">
                <a:solidFill>
                  <a:srgbClr val="3A3A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zh-CN" sz="2000" b="1" dirty="0">
              <a:solidFill>
                <a:srgbClr val="3A3A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3A3A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 smtClean="0">
                <a:solidFill>
                  <a:srgbClr val="3A3A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</a:t>
            </a:r>
            <a:r>
              <a:rPr lang="zh-CN" altLang="zh-CN" sz="2000" dirty="0">
                <a:solidFill>
                  <a:srgbClr val="3A3A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技术的应用和发展，网络已经普及到千家万户，人们越来越习惯于在网络上发表自己的看法、观点等，网络舆情也随之迅速兴起。由于每个人的观点和看法不同，所以网络舆情呈现了多样化的趋势，同时网络舆情也越来越复杂，更加难以控制。</a:t>
            </a:r>
          </a:p>
          <a:p>
            <a:r>
              <a:rPr lang="en-US" altLang="zh-CN" sz="2000" dirty="0" smtClean="0">
                <a:solidFill>
                  <a:srgbClr val="3A3A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 smtClean="0">
                <a:solidFill>
                  <a:srgbClr val="3A3A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</a:t>
            </a:r>
            <a:r>
              <a:rPr lang="zh-CN" altLang="zh-CN" sz="2000" dirty="0">
                <a:solidFill>
                  <a:srgbClr val="3A3A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网上舆情的深入发展，需要一定的舆情监控措施。为了更加方便的监控网络舆情，进行正确的舆论导向，网上舆情爬取系统的开发迫切需要。</a:t>
            </a:r>
          </a:p>
          <a:p>
            <a:r>
              <a:rPr lang="zh-CN" altLang="en-US" sz="2000" dirty="0" smtClean="0">
                <a:solidFill>
                  <a:srgbClr val="3A3A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</a:t>
            </a:r>
            <a:r>
              <a:rPr lang="zh-CN" altLang="zh-CN" sz="2000" dirty="0" smtClean="0">
                <a:solidFill>
                  <a:srgbClr val="3A3A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zh-CN" sz="2000" b="1" dirty="0">
              <a:solidFill>
                <a:srgbClr val="3A3A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3A3A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 smtClean="0">
                <a:solidFill>
                  <a:srgbClr val="3A3A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</a:t>
            </a:r>
            <a:r>
              <a:rPr lang="zh-CN" altLang="zh-CN" sz="2000" dirty="0">
                <a:solidFill>
                  <a:srgbClr val="3A3A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舆情爬取系统的意义重大，主要有经济、文化和技术三方面的意义。从经济层面来看，本系统可以将爬取的数据进行整理分析，通过大量的数据洞察人们的需求，从而产生经济效益。从文化层面来看，通过爬取网上的舆情信息，国家可以进行正确的舆论导向，弘扬正确的文化观，对推动建设文化强国有一定的意义。从技术层面来看，本系统可以为爬取网络其他资源提供有效的示范作用，对于科学、合理的利用网络资源意义重大。</a:t>
            </a:r>
          </a:p>
        </p:txBody>
      </p:sp>
    </p:spTree>
    <p:extLst>
      <p:ext uri="{BB962C8B-B14F-4D97-AF65-F5344CB8AC3E}">
        <p14:creationId xmlns:p14="http://schemas.microsoft.com/office/powerpoint/2010/main" val="2759586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80"/>
    </mc:Choice>
    <mc:Fallback>
      <p:transition spd="slow" advTm="1248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系统运行环境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		   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硬件平台：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机（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6GB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		CPU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Core-i3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软件平台：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Windows 10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开发语言：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Python2.7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开发工具：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    ：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MySQL5.6.17</a:t>
            </a:r>
          </a:p>
        </p:txBody>
      </p:sp>
    </p:spTree>
    <p:extLst>
      <p:ext uri="{BB962C8B-B14F-4D97-AF65-F5344CB8AC3E}">
        <p14:creationId xmlns:p14="http://schemas.microsoft.com/office/powerpoint/2010/main" val="3156143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03"/>
    </mc:Choice>
    <mc:Fallback>
      <p:transition spd="slow" advTm="740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系统功能模块图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82" y="2475576"/>
            <a:ext cx="6911628" cy="3592485"/>
          </a:xfrm>
          <a:noFill/>
        </p:spPr>
      </p:pic>
    </p:spTree>
    <p:extLst>
      <p:ext uri="{BB962C8B-B14F-4D97-AF65-F5344CB8AC3E}">
        <p14:creationId xmlns:p14="http://schemas.microsoft.com/office/powerpoint/2010/main" val="116982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69"/>
    </mc:Choice>
    <mc:Fallback>
      <p:transition spd="slow" advTm="1566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后台爬取流程</a:t>
            </a:r>
            <a:endParaRPr lang="zh-CN" altLang="en-US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indent="358775" algn="ctr">
              <a:buNone/>
            </a:pPr>
            <a:endParaRPr lang="zh-CN" altLang="en-US" b="1" dirty="0" smtClean="0">
              <a:solidFill>
                <a:srgbClr val="0000FF"/>
              </a:solidFill>
            </a:endParaRPr>
          </a:p>
        </p:txBody>
      </p:sp>
      <p:pic>
        <p:nvPicPr>
          <p:cNvPr id="512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848" y="2556932"/>
            <a:ext cx="5236301" cy="369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449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43"/>
    </mc:Choice>
    <mc:Fallback>
      <p:transition spd="slow" advTm="4134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前台展示模块（效果截图）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89225"/>
            <a:ext cx="6111431" cy="32928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563" y="2489224"/>
            <a:ext cx="2557035" cy="1545212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598" y="4237661"/>
            <a:ext cx="2556000" cy="15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16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13"/>
    </mc:Choice>
    <mc:Fallback>
      <p:transition spd="slow" advTm="1221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05524" y="2532410"/>
            <a:ext cx="6445995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谢谢各位答辩老师！</a:t>
            </a:r>
            <a:endParaRPr lang="en-US" altLang="zh-CN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宋体" charset="-122"/>
            </a:endParaRPr>
          </a:p>
          <a:p>
            <a:pPr algn="ctr" eaLnBrk="1" hangingPunct="1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欢迎提出宝贵意见！</a:t>
            </a:r>
          </a:p>
        </p:txBody>
      </p:sp>
    </p:spTree>
    <p:extLst>
      <p:ext uri="{BB962C8B-B14F-4D97-AF65-F5344CB8AC3E}">
        <p14:creationId xmlns:p14="http://schemas.microsoft.com/office/powerpoint/2010/main" val="278733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3"/>
    </mc:Choice>
    <mc:Fallback>
      <p:transition spd="slow" advTm="833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1_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309</Words>
  <Application>Microsoft Office PowerPoint</Application>
  <PresentationFormat>宽屏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方正舒体</vt:lpstr>
      <vt:lpstr>华文楷体</vt:lpstr>
      <vt:lpstr>宋体</vt:lpstr>
      <vt:lpstr>微软雅黑</vt:lpstr>
      <vt:lpstr>Arial</vt:lpstr>
      <vt:lpstr>Garamond</vt:lpstr>
      <vt:lpstr>环保</vt:lpstr>
      <vt:lpstr>1_环保</vt:lpstr>
      <vt:lpstr>网上舆情爬取系统的设计与实现</vt:lpstr>
      <vt:lpstr>提纲</vt:lpstr>
      <vt:lpstr>开发背景及意义</vt:lpstr>
      <vt:lpstr>系统运行环境</vt:lpstr>
      <vt:lpstr>系统功能模块图</vt:lpstr>
      <vt:lpstr>后台爬取流程</vt:lpstr>
      <vt:lpstr>前台展示模块（效果截图）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网上舆情爬取系统的设计与实现</dc:title>
  <dc:creator>李林</dc:creator>
  <cp:lastModifiedBy>李林</cp:lastModifiedBy>
  <cp:revision>87</cp:revision>
  <dcterms:created xsi:type="dcterms:W3CDTF">2016-05-23T07:58:57Z</dcterms:created>
  <dcterms:modified xsi:type="dcterms:W3CDTF">2016-05-27T10:49:26Z</dcterms:modified>
</cp:coreProperties>
</file>