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278E-99A5-4740-A7FD-1BFD2C60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5F4C0-0887-4A59-8283-338982446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097C-9A4B-4D58-B389-1A418E74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CC75-6F71-497B-90C7-DC7E63EE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E0FC-0F52-45BB-9FCC-770B5F51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C92C-5365-41F0-B480-BE28147D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1AB1-3612-4CF1-9EBE-AD4BA038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279E-3B53-45FB-BCB0-8727BDE2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67C6-01D9-4A56-B464-F00B1D8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40BD-6B24-4FEA-B8FF-6029530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2BF8B-C00E-4C1E-A7E4-4B73CF38C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836E-D5AF-4A1A-9282-8EA51460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5564-6EB1-4E0E-B7F9-20617313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5459-38C9-4CB0-AF3F-8DE0489B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C628-34B8-47D0-A114-26EC6E45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6872-1300-4F10-877F-2BF83EAC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46A6-77FB-4A1A-A577-0DDAD800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D682-8070-4309-9BEC-0A82B945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A5BB-A819-4BBF-8F77-7FBE38B9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D973-66DF-40CD-8163-22082F4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45A8-C69F-4BD6-B8BE-CC0E2BB6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16F5-0166-46F7-9FC8-2C3A2EBD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0BE5-8033-4150-842F-04DD7FC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F3FB-12A6-4DB9-B924-5B93EAA0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690A-7F17-4638-8E74-7F193384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0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754F-8B7D-4523-AC5C-DA228C84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8089-8CA2-4B11-887A-409524C6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107B-26B8-44C7-95F7-31A861E2A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299A-F696-41E4-B5EE-3035C75F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9017-2BE8-4A13-9969-B43403AC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117B-4DB5-4549-8BF3-3E7FB21F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300-AE41-40A1-AF1D-64AA94EB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9DE13-69E6-4A59-ACFA-B314F646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7C417-B7C6-42BB-AC6A-C6FF4CE58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2B625-B001-4D5D-862D-F82E01834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AD12E-02A7-4EAC-A288-A248A06CF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3D7F-570E-4CCF-868E-A20BE7A4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592F5-4DA0-4679-99AA-79A58BA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0E61E-4A16-4CAE-82B7-0BF558DA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3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5929-5E9E-47C4-90AE-9C478D47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4D4E2-4F68-463D-A3F8-79A1C4CB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B606-C5F7-4E78-BFC1-9DB8A14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3743C-FE98-417C-9AEC-FD99BA09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E3405-9459-438C-9D2A-5112E33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27897-477A-4802-A1CF-BDB887F4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CD6F-0DE7-438D-AE5F-2DF4B3AF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3D5B-D624-4F63-9E52-ED324766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72B9-1A61-4316-916C-1EFAA668C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58354-7A7E-4D6D-BC81-963395D56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8622D-8287-4DF8-A120-E50598A2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08EA-1CB0-486E-A3D2-919A43E6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BF3B-E585-439E-9222-7FE88ADA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3E1B-5D91-4BCB-98A5-37336AD1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0A4D4-A919-42CB-A91C-1487DC3F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04BA-6C0F-4A1A-ABED-2636C6C7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F8FA-2ED3-42A5-8F42-A4180B38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CE10-1AAC-426E-8755-9EA88ABE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85929-042A-4F52-9081-6644DE25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F18DB-F900-4219-AF07-4CF4FE6E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5CA5-AA44-458D-AFF1-C72E63EF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4867-685D-43C9-A884-C423F8778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7F41-5215-4916-8E74-FA6619271E4C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E0B1-23AC-4705-828D-799BDA99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6A6F-F9B0-4115-B103-C1A430B9C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11F0-A708-4619-8A61-88EA79EC1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NULL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lock_Ticking">
            <a:hlinkClick r:id="" action="ppaction://media"/>
            <a:extLst>
              <a:ext uri="{FF2B5EF4-FFF2-40B4-BE49-F238E27FC236}">
                <a16:creationId xmlns:a16="http://schemas.microsoft.com/office/drawing/2014/main" id="{DC50350A-1582-4077-B48A-0755952694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73763" y="3306763"/>
            <a:ext cx="244475" cy="244475"/>
          </a:xfrm>
          <a:prstGeom prst="rect">
            <a:avLst/>
          </a:prstGeom>
        </p:spPr>
      </p:pic>
      <p:pic>
        <p:nvPicPr>
          <p:cNvPr id="40" name="Clock_Ticking">
            <a:hlinkClick r:id="" action="ppaction://media"/>
            <a:extLst>
              <a:ext uri="{FF2B5EF4-FFF2-40B4-BE49-F238E27FC236}">
                <a16:creationId xmlns:a16="http://schemas.microsoft.com/office/drawing/2014/main" id="{FBEDD3D4-5CC4-4C12-B1DD-92209B262C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6163" y="3459163"/>
            <a:ext cx="244475" cy="244475"/>
          </a:xfrm>
          <a:prstGeom prst="rect">
            <a:avLst/>
          </a:prstGeom>
        </p:spPr>
      </p:pic>
      <p:pic>
        <p:nvPicPr>
          <p:cNvPr id="41" name="Clock_Ticking">
            <a:hlinkClick r:id="" action="ppaction://media"/>
            <a:extLst>
              <a:ext uri="{FF2B5EF4-FFF2-40B4-BE49-F238E27FC236}">
                <a16:creationId xmlns:a16="http://schemas.microsoft.com/office/drawing/2014/main" id="{26449502-7478-491E-BD5B-EF6642B22A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78563" y="3611563"/>
            <a:ext cx="244475" cy="244475"/>
          </a:xfrm>
          <a:prstGeom prst="rect">
            <a:avLst/>
          </a:prstGeom>
        </p:spPr>
      </p:pic>
      <p:pic>
        <p:nvPicPr>
          <p:cNvPr id="42" name="Clock_Ticking">
            <a:hlinkClick r:id="" action="ppaction://media"/>
            <a:extLst>
              <a:ext uri="{FF2B5EF4-FFF2-40B4-BE49-F238E27FC236}">
                <a16:creationId xmlns:a16="http://schemas.microsoft.com/office/drawing/2014/main" id="{AD321F18-54E7-41DD-B201-39DB0F2CAE1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1">
                  <p14:trim end="1868.937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30963" y="3763963"/>
            <a:ext cx="244475" cy="2444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623F392-EB6F-41FF-9F8B-DE9F16482437}"/>
              </a:ext>
            </a:extLst>
          </p:cNvPr>
          <p:cNvSpPr/>
          <p:nvPr/>
        </p:nvSpPr>
        <p:spPr>
          <a:xfrm>
            <a:off x="4063253" y="1396252"/>
            <a:ext cx="4065494" cy="40654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CC6CA-4900-464A-A0C2-36084380D2B4}"/>
              </a:ext>
            </a:extLst>
          </p:cNvPr>
          <p:cNvSpPr/>
          <p:nvPr/>
        </p:nvSpPr>
        <p:spPr>
          <a:xfrm>
            <a:off x="4063253" y="1396252"/>
            <a:ext cx="4065494" cy="406549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63A94E6F-D3E5-4E5C-BEB6-1846F1C78EE3}"/>
              </a:ext>
            </a:extLst>
          </p:cNvPr>
          <p:cNvSpPr/>
          <p:nvPr/>
        </p:nvSpPr>
        <p:spPr>
          <a:xfrm>
            <a:off x="4063253" y="1396252"/>
            <a:ext cx="4065494" cy="4065494"/>
          </a:xfrm>
          <a:prstGeom prst="donut">
            <a:avLst>
              <a:gd name="adj" fmla="val 923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68AC7C0B-ECA7-46FE-8909-BD400562FB85}"/>
              </a:ext>
            </a:extLst>
          </p:cNvPr>
          <p:cNvSpPr/>
          <p:nvPr/>
        </p:nvSpPr>
        <p:spPr>
          <a:xfrm>
            <a:off x="4063253" y="1396252"/>
            <a:ext cx="4065494" cy="4065494"/>
          </a:xfrm>
          <a:prstGeom prst="donut">
            <a:avLst>
              <a:gd name="adj" fmla="val 92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F7CD0-0D71-43C1-8E0A-AF0A92749CE0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8EFA9-CB21-4697-8E21-6EC454E9A850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7BB52-6E28-4BB9-8D7F-C17B91521681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6C3AC-EF00-4D86-869E-05F7C8490776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0671-DDBB-4085-9898-26B5A609FE2A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C247-311E-43B2-A8F9-C42C71670D07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71F97-1631-43DB-8DAB-80CE9B6563AC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BA760-9A0B-4C88-81AD-D770EA61B3F0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BCFE8-ABB0-407F-A920-77A100C989E8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7E1F4-1D84-4FEF-95EC-4384327142DE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324276-D3D5-4106-8257-0C70FF92DCEC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4D748-1A45-44C9-895C-59B4747A4D1B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9FB8DF-7035-4F4C-BD1D-ACAFD52BCF63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FC36E8-BBCE-4CD0-9376-7C6ADE7570B0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7B2FD-69E9-4709-80AD-8E5E004E2F44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92189-0AB0-4491-A7D3-146F8FD5A866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A38CA6-2AD6-4D38-9EAC-8C8B4EC22596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95396-871B-4EB4-A5AA-B35C23301F4A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9B8D2-DF43-46F1-AF4D-7E3FFDD4F4EB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11D42-8CCB-4F69-A7B0-07CEEF6FF3D2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D19E25-08BF-4858-8F0A-9AEACBF783DD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65E6B-8864-4980-94D3-33BCA3D687FF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3E83A-AF83-417E-90FB-FDA87B4D18A6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356BF-FC0C-431B-B500-5538D006C8EF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EA2EAC-37CB-4E48-A74F-510645CDA6AE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91ADE-1A14-492F-B405-D9E0FB16FBE4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02D70-15D2-4C52-8C21-BDC0C334E7B8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402D16-A1CF-4ACA-8D38-1C9E4052A726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36FB65-60FC-42FE-A564-51D266158762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35E915-4874-487D-9A46-11251E892A20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AAC0D1-92D8-4B7A-B890-B688A6F8A6FE}"/>
              </a:ext>
            </a:extLst>
          </p:cNvPr>
          <p:cNvSpPr txBox="1"/>
          <p:nvPr/>
        </p:nvSpPr>
        <p:spPr>
          <a:xfrm>
            <a:off x="4729566" y="2321004"/>
            <a:ext cx="27328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latin typeface="Arial Black" panose="020B0A040201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83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97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09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809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229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>
                <p:cTn id="1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1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>
                <p:cTn id="1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  <p:bldLst>
      <p:bldP spid="5" grpId="0" animBg="1"/>
      <p:bldP spid="7" grpId="0" animBg="1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</Words>
  <Application>Microsoft Office PowerPoint</Application>
  <PresentationFormat>Widescreen</PresentationFormat>
  <Paragraphs>31</Paragraphs>
  <Slides>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Karina Adcock (ENV - Student)</dc:creator>
  <cp:lastModifiedBy>Karina Adcock (ENV - Student)</cp:lastModifiedBy>
  <cp:revision>4</cp:revision>
  <dcterms:created xsi:type="dcterms:W3CDTF">2018-07-15T20:17:18Z</dcterms:created>
  <dcterms:modified xsi:type="dcterms:W3CDTF">2018-07-16T19:30:45Z</dcterms:modified>
</cp:coreProperties>
</file>