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22:40:59.86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1674,'-2'-95,"4"-102,2 161,2-45,-7 13,-20-128,8 91,0-156,12 212,-4-52,0-63,6 139,1 0,1-1,1 1,11-34,-8 36,-1 0,-2 0,4-41,-5 45,-1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22:41:07.10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0,'17'329,"-13"-267,-6 94,2-150,-15 120,2-34,10 135,5-119,-4-48,-12 64,2-21,3 79,7-142,1 53,2-39,-1-46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8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3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Vector background of vibrant colors splashing">
            <a:extLst>
              <a:ext uri="{FF2B5EF4-FFF2-40B4-BE49-F238E27FC236}">
                <a16:creationId xmlns:a16="http://schemas.microsoft.com/office/drawing/2014/main" id="{7FED5044-0DBC-5991-0153-3A4C63C94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80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D5139-CA09-CCBD-FCED-0D4AA6084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 fontScale="90000"/>
          </a:bodyPr>
          <a:lstStyle/>
          <a:p>
            <a:pPr algn="r"/>
            <a:r>
              <a:rPr lang="es-E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LEARNING </a:t>
            </a:r>
            <a:b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EEBFC-29F7-F9BA-D077-581A653B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Lili Casanova de Utrilla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3D6F8-F08D-6B37-B56C-91B2D5F4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26" y="1371421"/>
            <a:ext cx="5121084" cy="4115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C3B3B-5596-0D33-6541-06C1B370B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10" y="1348838"/>
            <a:ext cx="5159187" cy="4138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B8918D-DAC7-3228-7C95-E8082D951C48}"/>
              </a:ext>
            </a:extLst>
          </p:cNvPr>
          <p:cNvSpPr txBox="1"/>
          <p:nvPr/>
        </p:nvSpPr>
        <p:spPr>
          <a:xfrm>
            <a:off x="882108" y="947854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EEF1-48CB-3577-F582-52C858014206}"/>
              </a:ext>
            </a:extLst>
          </p:cNvPr>
          <p:cNvSpPr txBox="1"/>
          <p:nvPr/>
        </p:nvSpPr>
        <p:spPr>
          <a:xfrm>
            <a:off x="6009410" y="947854"/>
            <a:ext cx="242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XGBOOST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34042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CAFE1-A28C-B13A-575F-B42AD05B18E3}"/>
              </a:ext>
            </a:extLst>
          </p:cNvPr>
          <p:cNvSpPr txBox="1"/>
          <p:nvPr/>
        </p:nvSpPr>
        <p:spPr>
          <a:xfrm>
            <a:off x="4858642" y="880946"/>
            <a:ext cx="247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¡¡¡MUCHAS GRACIAS!!!</a:t>
            </a:r>
          </a:p>
        </p:txBody>
      </p:sp>
    </p:spTree>
    <p:extLst>
      <p:ext uri="{BB962C8B-B14F-4D97-AF65-F5344CB8AC3E}">
        <p14:creationId xmlns:p14="http://schemas.microsoft.com/office/powerpoint/2010/main" val="204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63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FBAE-6D83-5557-58DB-D150F855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2" y="2011557"/>
            <a:ext cx="11248095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323A4-5A05-2F99-751C-CF1431A94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17" y="201650"/>
            <a:ext cx="10905165" cy="64546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98CA5F-3B92-262E-2C71-B28F4D83512A}"/>
                  </a:ext>
                </a:extLst>
              </p14:cNvPr>
              <p14:cNvContentPartPr/>
              <p14:nvPr/>
            </p14:nvContentPartPr>
            <p14:xfrm>
              <a:off x="2427356" y="5864589"/>
              <a:ext cx="21600" cy="602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98CA5F-3B92-262E-2C71-B28F4D8351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7716" y="5684949"/>
                <a:ext cx="20124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C7DD7F-D0CE-9C08-821C-7A52D7E9A57C}"/>
                  </a:ext>
                </a:extLst>
              </p14:cNvPr>
              <p14:cNvContentPartPr/>
              <p14:nvPr/>
            </p14:nvContentPartPr>
            <p14:xfrm>
              <a:off x="2427356" y="5815629"/>
              <a:ext cx="25920" cy="637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C7DD7F-D0CE-9C08-821C-7A52D7E9A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7356" y="5635629"/>
                <a:ext cx="205560" cy="9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8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32500-F1AD-BA8A-1D08-E386577D0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59" y="162958"/>
            <a:ext cx="10874682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A261-D6FE-A9D2-BA72-3309ABB66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617" y="1169474"/>
            <a:ext cx="7216765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2D2A4-7602-EC38-52B4-8C41DF54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014" y="1554317"/>
            <a:ext cx="7513971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6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DB858506-23CE-BBF7-83EC-96ECBD4FF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-1662306"/>
            <a:ext cx="9523809" cy="47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87ABBE-F39C-4CAF-3A53-42EC0DFD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154" y="1366805"/>
            <a:ext cx="6401690" cy="48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EBDE555-AFD3-CD50-E7F0-8263D5B3E3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1" b="7719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5/8/2023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DB858506-23CE-BBF7-83EC-96ECBD4FF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-1662306"/>
            <a:ext cx="9523809" cy="47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102A3-D25E-2A97-02F4-1B2A7E74C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72" y="1168885"/>
            <a:ext cx="9388654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039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Trade Gothic Next Cond</vt:lpstr>
      <vt:lpstr>Trade Gothic Next Light</vt:lpstr>
      <vt:lpstr>LimelightVTI</vt:lpstr>
      <vt:lpstr>MACHINE LEARNING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PROJECT</dc:title>
  <dc:creator>Lili Casanova de Utrilla</dc:creator>
  <cp:lastModifiedBy>Lili Casanova de Utrilla</cp:lastModifiedBy>
  <cp:revision>1</cp:revision>
  <dcterms:created xsi:type="dcterms:W3CDTF">2023-05-07T22:28:48Z</dcterms:created>
  <dcterms:modified xsi:type="dcterms:W3CDTF">2023-05-07T22:59:39Z</dcterms:modified>
</cp:coreProperties>
</file>